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bookmarkIdSeed="4">
  <p:sldMasterIdLst>
    <p:sldMasterId id="2147483654" r:id="rId4"/>
  </p:sldMasterIdLst>
  <p:notesMasterIdLst>
    <p:notesMasterId r:id="rId16"/>
  </p:notesMasterIdLst>
  <p:handoutMasterIdLst>
    <p:handoutMasterId r:id="rId17"/>
  </p:handoutMasterIdLst>
  <p:sldIdLst>
    <p:sldId id="4785" r:id="rId5"/>
    <p:sldId id="4851" r:id="rId6"/>
    <p:sldId id="4842" r:id="rId7"/>
    <p:sldId id="4839" r:id="rId8"/>
    <p:sldId id="4844" r:id="rId9"/>
    <p:sldId id="4845" r:id="rId10"/>
    <p:sldId id="4848" r:id="rId11"/>
    <p:sldId id="4843" r:id="rId12"/>
    <p:sldId id="4852" r:id="rId13"/>
    <p:sldId id="4853" r:id="rId14"/>
    <p:sldId id="4854" r:id="rId15"/>
  </p:sldIdLst>
  <p:sldSz cx="12192000" cy="6858000"/>
  <p:notesSz cx="6794500" cy="9906000"/>
  <p:kinsoku lang="ja-JP" invalStChars="、。，．・：；？！゛゜ヽヾゝゞ々ー’”）〕］｝〉》」』】°‰′″℃￠％ぁぃぅぇぉっゃゅょゎァィゥェォッャュョヮヵヶ!%),.:;?]}｡｣､･ｧｨｩｪｫｬｭｮｯｰﾞﾟ" invalEndChars="‘“（〔［｛〈《「『【￥＄$([\{｢￡"/>
  <p:defaultTextStyle>
    <a:defPPr>
      <a:defRPr lang="en-US"/>
    </a:defPPr>
    <a:lvl1pPr algn="ctr" rtl="0" eaLnBrk="0" fontAlgn="base" hangingPunct="0">
      <a:spcBef>
        <a:spcPct val="0"/>
      </a:spcBef>
      <a:spcAft>
        <a:spcPct val="0"/>
      </a:spcAft>
      <a:defRPr sz="1400" kern="1200">
        <a:solidFill>
          <a:schemeClr val="tx1"/>
        </a:solidFill>
        <a:latin typeface="Arial" charset="0"/>
        <a:ea typeface="+mn-ea"/>
        <a:cs typeface="+mn-cs"/>
      </a:defRPr>
    </a:lvl1pPr>
    <a:lvl2pPr marL="457200" algn="ctr" rtl="0" eaLnBrk="0" fontAlgn="base" hangingPunct="0">
      <a:spcBef>
        <a:spcPct val="0"/>
      </a:spcBef>
      <a:spcAft>
        <a:spcPct val="0"/>
      </a:spcAft>
      <a:defRPr sz="1400" kern="1200">
        <a:solidFill>
          <a:schemeClr val="tx1"/>
        </a:solidFill>
        <a:latin typeface="Arial" charset="0"/>
        <a:ea typeface="+mn-ea"/>
        <a:cs typeface="+mn-cs"/>
      </a:defRPr>
    </a:lvl2pPr>
    <a:lvl3pPr marL="914400" algn="ctr" rtl="0" eaLnBrk="0" fontAlgn="base" hangingPunct="0">
      <a:spcBef>
        <a:spcPct val="0"/>
      </a:spcBef>
      <a:spcAft>
        <a:spcPct val="0"/>
      </a:spcAft>
      <a:defRPr sz="1400" kern="1200">
        <a:solidFill>
          <a:schemeClr val="tx1"/>
        </a:solidFill>
        <a:latin typeface="Arial" charset="0"/>
        <a:ea typeface="+mn-ea"/>
        <a:cs typeface="+mn-cs"/>
      </a:defRPr>
    </a:lvl3pPr>
    <a:lvl4pPr marL="1371600" algn="ctr" rtl="0" eaLnBrk="0" fontAlgn="base" hangingPunct="0">
      <a:spcBef>
        <a:spcPct val="0"/>
      </a:spcBef>
      <a:spcAft>
        <a:spcPct val="0"/>
      </a:spcAft>
      <a:defRPr sz="1400" kern="1200">
        <a:solidFill>
          <a:schemeClr val="tx1"/>
        </a:solidFill>
        <a:latin typeface="Arial" charset="0"/>
        <a:ea typeface="+mn-ea"/>
        <a:cs typeface="+mn-cs"/>
      </a:defRPr>
    </a:lvl4pPr>
    <a:lvl5pPr marL="1828800" algn="ctr" rtl="0" eaLnBrk="0" fontAlgn="base" hangingPunct="0">
      <a:spcBef>
        <a:spcPct val="0"/>
      </a:spcBef>
      <a:spcAft>
        <a:spcPct val="0"/>
      </a:spcAft>
      <a:defRPr sz="1400" kern="1200">
        <a:solidFill>
          <a:schemeClr val="tx1"/>
        </a:solidFill>
        <a:latin typeface="Arial" charset="0"/>
        <a:ea typeface="+mn-ea"/>
        <a:cs typeface="+mn-cs"/>
      </a:defRPr>
    </a:lvl5pPr>
    <a:lvl6pPr marL="2286000" algn="l" defTabSz="914400" rtl="0" eaLnBrk="1" latinLnBrk="0" hangingPunct="1">
      <a:defRPr sz="1400" kern="1200">
        <a:solidFill>
          <a:schemeClr val="tx1"/>
        </a:solidFill>
        <a:latin typeface="Arial" charset="0"/>
        <a:ea typeface="+mn-ea"/>
        <a:cs typeface="+mn-cs"/>
      </a:defRPr>
    </a:lvl6pPr>
    <a:lvl7pPr marL="2743200" algn="l" defTabSz="914400" rtl="0" eaLnBrk="1" latinLnBrk="0" hangingPunct="1">
      <a:defRPr sz="1400" kern="1200">
        <a:solidFill>
          <a:schemeClr val="tx1"/>
        </a:solidFill>
        <a:latin typeface="Arial" charset="0"/>
        <a:ea typeface="+mn-ea"/>
        <a:cs typeface="+mn-cs"/>
      </a:defRPr>
    </a:lvl7pPr>
    <a:lvl8pPr marL="3200400" algn="l" defTabSz="914400" rtl="0" eaLnBrk="1" latinLnBrk="0" hangingPunct="1">
      <a:defRPr sz="1400" kern="1200">
        <a:solidFill>
          <a:schemeClr val="tx1"/>
        </a:solidFill>
        <a:latin typeface="Arial" charset="0"/>
        <a:ea typeface="+mn-ea"/>
        <a:cs typeface="+mn-cs"/>
      </a:defRPr>
    </a:lvl8pPr>
    <a:lvl9pPr marL="3657600" algn="l" defTabSz="914400" rtl="0" eaLnBrk="1" latinLnBrk="0" hangingPunct="1">
      <a:defRPr sz="1400" kern="1200">
        <a:solidFill>
          <a:schemeClr val="tx1"/>
        </a:solidFill>
        <a:latin typeface="Arial" charset="0"/>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3120">
          <p15:clr>
            <a:srgbClr val="A4A3A4"/>
          </p15:clr>
        </p15:guide>
        <p15:guide id="2" pos="214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RK" initials="RK" lastIdx="1" clrIdx="0"/>
  <p:cmAuthor id="1" name="Lockhart, Oli" initials="LO" lastIdx="11" clrIdx="1">
    <p:extLst>
      <p:ext uri="{19B8F6BF-5375-455C-9EA6-DF929625EA0E}">
        <p15:presenceInfo xmlns:p15="http://schemas.microsoft.com/office/powerpoint/2012/main" userId="S::Oli.Lockhart@ricardo.com::b9dc1254-8cca-447e-be5b-ed91e65e126d" providerId="AD"/>
      </p:ext>
    </p:extLst>
  </p:cmAuthor>
  <p:cmAuthor id="2" name="MacLean, Graeme" initials="MG" lastIdx="1" clrIdx="2">
    <p:extLst>
      <p:ext uri="{19B8F6BF-5375-455C-9EA6-DF929625EA0E}">
        <p15:presenceInfo xmlns:p15="http://schemas.microsoft.com/office/powerpoint/2012/main" userId="S::graeme.maclean@ricardo.com::1c78997e-3a04-4642-b8a1-143d37c11093" providerId="AD"/>
      </p:ext>
    </p:extLst>
  </p:cmAuthor>
  <p:cmAuthor id="3" name="Bovill, Ed" initials="BE" lastIdx="1" clrIdx="3">
    <p:extLst>
      <p:ext uri="{19B8F6BF-5375-455C-9EA6-DF929625EA0E}">
        <p15:presenceInfo xmlns:p15="http://schemas.microsoft.com/office/powerpoint/2012/main" userId="S::Ed.Bovill@ricardo.com::c2c5cbd5-6d1a-4fa1-99c5-d50c04242446" providerId="AD"/>
      </p:ext>
    </p:extLst>
  </p:cmAuthor>
  <p:cmAuthor id="4" name="Morris, Simon" initials="MS" lastIdx="6" clrIdx="4">
    <p:extLst>
      <p:ext uri="{19B8F6BF-5375-455C-9EA6-DF929625EA0E}">
        <p15:presenceInfo xmlns:p15="http://schemas.microsoft.com/office/powerpoint/2012/main" userId="S::Simon.Morris@ricardo.com::b0bebd38-1484-43fa-9af3-6f29c9b22381" providerId="AD"/>
      </p:ext>
    </p:extLst>
  </p:cmAuthor>
  <p:cmAuthor id="5" name="Lawrie, Hannah" initials="LH" lastIdx="6" clrIdx="5">
    <p:extLst>
      <p:ext uri="{19B8F6BF-5375-455C-9EA6-DF929625EA0E}">
        <p15:presenceInfo xmlns:p15="http://schemas.microsoft.com/office/powerpoint/2012/main" userId="S-1-5-21-790525478-854245398-839522115-5048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F81BD"/>
    <a:srgbClr val="E2ECF2"/>
    <a:srgbClr val="FAE600"/>
    <a:srgbClr val="006BB7"/>
    <a:srgbClr val="469C23"/>
    <a:srgbClr val="E47E00"/>
    <a:srgbClr val="92499E"/>
    <a:srgbClr val="00307E"/>
    <a:srgbClr val="376FA7"/>
    <a:srgbClr val="59A6D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009" autoAdjust="0"/>
    <p:restoredTop sz="95706" autoAdjust="0"/>
  </p:normalViewPr>
  <p:slideViewPr>
    <p:cSldViewPr snapToGrid="0" snapToObjects="1">
      <p:cViewPr varScale="1">
        <p:scale>
          <a:sx n="82" d="100"/>
          <a:sy n="82" d="100"/>
        </p:scale>
        <p:origin x="67" y="288"/>
      </p:cViewPr>
      <p:guideLst/>
    </p:cSldViewPr>
  </p:slideViewPr>
  <p:outlineViewPr>
    <p:cViewPr>
      <p:scale>
        <a:sx n="33" d="100"/>
        <a:sy n="33" d="100"/>
      </p:scale>
      <p:origin x="0" y="0"/>
    </p:cViewPr>
  </p:outlineViewPr>
  <p:notesTextViewPr>
    <p:cViewPr>
      <p:scale>
        <a:sx n="66" d="100"/>
        <a:sy n="66" d="100"/>
      </p:scale>
      <p:origin x="0" y="0"/>
    </p:cViewPr>
  </p:notesTextViewPr>
  <p:sorterViewPr>
    <p:cViewPr>
      <p:scale>
        <a:sx n="66" d="100"/>
        <a:sy n="66" d="100"/>
      </p:scale>
      <p:origin x="0" y="0"/>
    </p:cViewPr>
  </p:sorterViewPr>
  <p:notesViewPr>
    <p:cSldViewPr snapToGrid="0" snapToObjects="1">
      <p:cViewPr varScale="1">
        <p:scale>
          <a:sx n="74" d="100"/>
          <a:sy n="74" d="100"/>
        </p:scale>
        <p:origin x="-1590" y="-108"/>
      </p:cViewPr>
      <p:guideLst>
        <p:guide orient="horz" pos="3120"/>
        <p:guide pos="2140"/>
      </p:guideLst>
    </p:cSldViewPr>
  </p:notesViewPr>
  <p:gridSpacing cx="45000" cy="450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4813" cy="495300"/>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sz="quarter" idx="1"/>
          </p:nvPr>
        </p:nvSpPr>
        <p:spPr>
          <a:xfrm>
            <a:off x="3848100" y="0"/>
            <a:ext cx="2944813" cy="495300"/>
          </a:xfrm>
          <a:prstGeom prst="rect">
            <a:avLst/>
          </a:prstGeom>
        </p:spPr>
        <p:txBody>
          <a:bodyPr vert="horz" lIns="91440" tIns="45720" rIns="91440" bIns="45720" rtlCol="0"/>
          <a:lstStyle>
            <a:lvl1pPr algn="r">
              <a:defRPr sz="1200"/>
            </a:lvl1pPr>
          </a:lstStyle>
          <a:p>
            <a:fld id="{11B1DC3B-4124-4F36-8450-D9947C7952CC}" type="datetimeFigureOut">
              <a:rPr lang="en-GB" smtClean="0"/>
              <a:pPr/>
              <a:t>03/03/2026</a:t>
            </a:fld>
            <a:endParaRPr lang="en-GB" dirty="0"/>
          </a:p>
        </p:txBody>
      </p:sp>
      <p:sp>
        <p:nvSpPr>
          <p:cNvPr id="4" name="Footer Placeholder 3"/>
          <p:cNvSpPr>
            <a:spLocks noGrp="1"/>
          </p:cNvSpPr>
          <p:nvPr>
            <p:ph type="ftr" sz="quarter" idx="2"/>
          </p:nvPr>
        </p:nvSpPr>
        <p:spPr>
          <a:xfrm>
            <a:off x="0" y="9409113"/>
            <a:ext cx="2944813" cy="495300"/>
          </a:xfrm>
          <a:prstGeom prst="rect">
            <a:avLst/>
          </a:prstGeom>
        </p:spPr>
        <p:txBody>
          <a:bodyPr vert="horz" lIns="91440" tIns="45720" rIns="91440" bIns="45720" rtlCol="0" anchor="b"/>
          <a:lstStyle>
            <a:lvl1pPr algn="l">
              <a:defRPr sz="1200"/>
            </a:lvl1pPr>
          </a:lstStyle>
          <a:p>
            <a:endParaRPr lang="en-GB" dirty="0"/>
          </a:p>
        </p:txBody>
      </p:sp>
      <p:sp>
        <p:nvSpPr>
          <p:cNvPr id="5" name="Slide Number Placeholder 4"/>
          <p:cNvSpPr>
            <a:spLocks noGrp="1"/>
          </p:cNvSpPr>
          <p:nvPr>
            <p:ph type="sldNum" sz="quarter" idx="3"/>
          </p:nvPr>
        </p:nvSpPr>
        <p:spPr>
          <a:xfrm>
            <a:off x="3848100" y="9409113"/>
            <a:ext cx="2944813" cy="495300"/>
          </a:xfrm>
          <a:prstGeom prst="rect">
            <a:avLst/>
          </a:prstGeom>
        </p:spPr>
        <p:txBody>
          <a:bodyPr vert="horz" lIns="91440" tIns="45720" rIns="91440" bIns="45720" rtlCol="0" anchor="b"/>
          <a:lstStyle>
            <a:lvl1pPr algn="r">
              <a:defRPr sz="1200"/>
            </a:lvl1pPr>
          </a:lstStyle>
          <a:p>
            <a:fld id="{7D79ECCD-3A48-46D6-A6ED-652B3852B30C}" type="slidenum">
              <a:rPr lang="en-GB" smtClean="0"/>
              <a:pPr/>
              <a:t>‹#›</a:t>
            </a:fld>
            <a:endParaRPr lang="en-GB" dirty="0"/>
          </a:p>
        </p:txBody>
      </p:sp>
    </p:spTree>
    <p:extLst>
      <p:ext uri="{BB962C8B-B14F-4D97-AF65-F5344CB8AC3E}">
        <p14:creationId xmlns:p14="http://schemas.microsoft.com/office/powerpoint/2010/main" val="3466987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4813" cy="495300"/>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48100" y="0"/>
            <a:ext cx="2944813" cy="495300"/>
          </a:xfrm>
          <a:prstGeom prst="rect">
            <a:avLst/>
          </a:prstGeom>
        </p:spPr>
        <p:txBody>
          <a:bodyPr vert="horz" lIns="91440" tIns="45720" rIns="91440" bIns="45720" rtlCol="0"/>
          <a:lstStyle>
            <a:lvl1pPr algn="r">
              <a:defRPr sz="1200"/>
            </a:lvl1pPr>
          </a:lstStyle>
          <a:p>
            <a:fld id="{E54B1F06-4365-4BC0-92CD-27190226DCE5}" type="datetimeFigureOut">
              <a:rPr lang="en-GB" smtClean="0"/>
              <a:pPr/>
              <a:t>03/03/2026</a:t>
            </a:fld>
            <a:endParaRPr lang="en-GB" dirty="0"/>
          </a:p>
        </p:txBody>
      </p:sp>
      <p:sp>
        <p:nvSpPr>
          <p:cNvPr id="4" name="Slide Image Placeholder 3"/>
          <p:cNvSpPr>
            <a:spLocks noGrp="1" noRot="1" noChangeAspect="1"/>
          </p:cNvSpPr>
          <p:nvPr>
            <p:ph type="sldImg" idx="2"/>
          </p:nvPr>
        </p:nvSpPr>
        <p:spPr>
          <a:xfrm>
            <a:off x="95250" y="742950"/>
            <a:ext cx="6604000" cy="37147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450" y="4705350"/>
            <a:ext cx="5435600" cy="4457700"/>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Footer Placeholder 5"/>
          <p:cNvSpPr>
            <a:spLocks noGrp="1"/>
          </p:cNvSpPr>
          <p:nvPr>
            <p:ph type="ftr" sz="quarter" idx="4"/>
          </p:nvPr>
        </p:nvSpPr>
        <p:spPr>
          <a:xfrm>
            <a:off x="0" y="9409113"/>
            <a:ext cx="2944813" cy="495300"/>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48100" y="9409113"/>
            <a:ext cx="2944813" cy="495300"/>
          </a:xfrm>
          <a:prstGeom prst="rect">
            <a:avLst/>
          </a:prstGeom>
        </p:spPr>
        <p:txBody>
          <a:bodyPr vert="horz" lIns="91440" tIns="45720" rIns="91440" bIns="45720" rtlCol="0" anchor="b"/>
          <a:lstStyle>
            <a:lvl1pPr algn="r">
              <a:defRPr sz="1200"/>
            </a:lvl1pPr>
          </a:lstStyle>
          <a:p>
            <a:fld id="{C40B5461-B1AB-4B5F-B88D-C91083229F51}" type="slidenum">
              <a:rPr lang="en-GB" smtClean="0"/>
              <a:pPr/>
              <a:t>‹#›</a:t>
            </a:fld>
            <a:endParaRPr lang="en-GB" dirty="0"/>
          </a:p>
        </p:txBody>
      </p:sp>
    </p:spTree>
    <p:extLst>
      <p:ext uri="{BB962C8B-B14F-4D97-AF65-F5344CB8AC3E}">
        <p14:creationId xmlns:p14="http://schemas.microsoft.com/office/powerpoint/2010/main" val="25942016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E0AC9C-5FA4-2EAA-E1C3-EDCDA4BDA731}"/>
            </a:ext>
          </a:extLst>
        </p:cNvPr>
        <p:cNvGrpSpPr/>
        <p:nvPr/>
      </p:nvGrpSpPr>
      <p:grpSpPr>
        <a:xfrm>
          <a:off x="0" y="0"/>
          <a:ext cx="0" cy="0"/>
          <a:chOff x="0" y="0"/>
          <a:chExt cx="0" cy="0"/>
        </a:xfrm>
      </p:grpSpPr>
      <p:sp>
        <p:nvSpPr>
          <p:cNvPr id="599" name="PlaceHolder 1">
            <a:extLst>
              <a:ext uri="{FF2B5EF4-FFF2-40B4-BE49-F238E27FC236}">
                <a16:creationId xmlns:a16="http://schemas.microsoft.com/office/drawing/2014/main" id="{F91B8D60-65FD-DB42-678D-EF2646228090}"/>
              </a:ext>
            </a:extLst>
          </p:cNvPr>
          <p:cNvSpPr>
            <a:spLocks noGrp="1" noRot="1" noChangeAspect="1"/>
          </p:cNvSpPr>
          <p:nvPr>
            <p:ph type="sldImg"/>
          </p:nvPr>
        </p:nvSpPr>
        <p:spPr>
          <a:xfrm>
            <a:off x="685800" y="1143000"/>
            <a:ext cx="5486400" cy="3086100"/>
          </a:xfrm>
          <a:prstGeom prst="rect">
            <a:avLst/>
          </a:prstGeom>
          <a:ln w="0">
            <a:noFill/>
          </a:ln>
        </p:spPr>
      </p:sp>
      <p:sp>
        <p:nvSpPr>
          <p:cNvPr id="600" name="PlaceHolder 2">
            <a:extLst>
              <a:ext uri="{FF2B5EF4-FFF2-40B4-BE49-F238E27FC236}">
                <a16:creationId xmlns:a16="http://schemas.microsoft.com/office/drawing/2014/main" id="{215F89F3-2716-D891-BC50-B0273712F1DA}"/>
              </a:ext>
            </a:extLst>
          </p:cNvPr>
          <p:cNvSpPr>
            <a:spLocks noGrp="1"/>
          </p:cNvSpPr>
          <p:nvPr>
            <p:ph type="body"/>
          </p:nvPr>
        </p:nvSpPr>
        <p:spPr>
          <a:xfrm>
            <a:off x="685800" y="4400640"/>
            <a:ext cx="5486040" cy="3600000"/>
          </a:xfrm>
          <a:prstGeom prst="rect">
            <a:avLst/>
          </a:prstGeom>
          <a:noFill/>
          <a:ln w="0">
            <a:noFill/>
          </a:ln>
        </p:spPr>
        <p:txBody>
          <a:bodyPr anchor="t">
            <a:noAutofit/>
          </a:bodyPr>
          <a:lstStyle/>
          <a:p>
            <a:endParaRPr lang="en-HK" sz="2000" b="0" strike="noStrike" spc="-1" dirty="0">
              <a:latin typeface="Arial"/>
            </a:endParaRPr>
          </a:p>
        </p:txBody>
      </p:sp>
      <p:sp>
        <p:nvSpPr>
          <p:cNvPr id="601" name="PlaceHolder 3">
            <a:extLst>
              <a:ext uri="{FF2B5EF4-FFF2-40B4-BE49-F238E27FC236}">
                <a16:creationId xmlns:a16="http://schemas.microsoft.com/office/drawing/2014/main" id="{DF2FF56A-45D2-78AA-0159-A06774C3D256}"/>
              </a:ext>
            </a:extLst>
          </p:cNvPr>
          <p:cNvSpPr>
            <a:spLocks noGrp="1"/>
          </p:cNvSpPr>
          <p:nvPr>
            <p:ph type="sldNum"/>
          </p:nvPr>
        </p:nvSpPr>
        <p:spPr>
          <a:xfrm>
            <a:off x="3884760" y="8685360"/>
            <a:ext cx="2971440" cy="458280"/>
          </a:xfrm>
          <a:prstGeom prst="rect">
            <a:avLst/>
          </a:prstGeom>
          <a:noFill/>
          <a:ln w="0">
            <a:noFill/>
          </a:ln>
        </p:spPr>
        <p:txBody>
          <a:bodyPr anchor="b">
            <a:noAutofit/>
          </a:bodyPr>
          <a:lstStyle/>
          <a:p>
            <a:pPr algn="r">
              <a:lnSpc>
                <a:spcPct val="100000"/>
              </a:lnSpc>
            </a:pPr>
            <a:fld id="{1A6A5262-4392-4F40-B8FF-A65EF1BBC1D8}" type="slidenum">
              <a:rPr lang="en-US" sz="1200" b="0" strike="noStrike" spc="-1">
                <a:latin typeface="Times New Roman"/>
              </a:rPr>
              <a:t>3</a:t>
            </a:fld>
            <a:endParaRPr lang="en-HK" sz="1200" b="0" strike="noStrike" spc="-1" dirty="0">
              <a:latin typeface="Times New Roman"/>
            </a:endParaRPr>
          </a:p>
        </p:txBody>
      </p:sp>
    </p:spTree>
    <p:extLst>
      <p:ext uri="{BB962C8B-B14F-4D97-AF65-F5344CB8AC3E}">
        <p14:creationId xmlns:p14="http://schemas.microsoft.com/office/powerpoint/2010/main" val="27378397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87A32E-CDE2-B54D-45B4-5543B096C27D}"/>
            </a:ext>
          </a:extLst>
        </p:cNvPr>
        <p:cNvGrpSpPr/>
        <p:nvPr/>
      </p:nvGrpSpPr>
      <p:grpSpPr>
        <a:xfrm>
          <a:off x="0" y="0"/>
          <a:ext cx="0" cy="0"/>
          <a:chOff x="0" y="0"/>
          <a:chExt cx="0" cy="0"/>
        </a:xfrm>
      </p:grpSpPr>
      <p:sp>
        <p:nvSpPr>
          <p:cNvPr id="599" name="PlaceHolder 1">
            <a:extLst>
              <a:ext uri="{FF2B5EF4-FFF2-40B4-BE49-F238E27FC236}">
                <a16:creationId xmlns:a16="http://schemas.microsoft.com/office/drawing/2014/main" id="{AD4AE088-2201-CF6A-398A-D118982E547B}"/>
              </a:ext>
            </a:extLst>
          </p:cNvPr>
          <p:cNvSpPr>
            <a:spLocks noGrp="1" noRot="1" noChangeAspect="1"/>
          </p:cNvSpPr>
          <p:nvPr>
            <p:ph type="sldImg"/>
          </p:nvPr>
        </p:nvSpPr>
        <p:spPr>
          <a:xfrm>
            <a:off x="685800" y="1143000"/>
            <a:ext cx="5486400" cy="3086100"/>
          </a:xfrm>
          <a:prstGeom prst="rect">
            <a:avLst/>
          </a:prstGeom>
          <a:ln w="0">
            <a:noFill/>
          </a:ln>
        </p:spPr>
      </p:sp>
      <p:sp>
        <p:nvSpPr>
          <p:cNvPr id="600" name="PlaceHolder 2">
            <a:extLst>
              <a:ext uri="{FF2B5EF4-FFF2-40B4-BE49-F238E27FC236}">
                <a16:creationId xmlns:a16="http://schemas.microsoft.com/office/drawing/2014/main" id="{07683F97-F768-F610-51F6-6095A08F2E51}"/>
              </a:ext>
            </a:extLst>
          </p:cNvPr>
          <p:cNvSpPr>
            <a:spLocks noGrp="1"/>
          </p:cNvSpPr>
          <p:nvPr>
            <p:ph type="body"/>
          </p:nvPr>
        </p:nvSpPr>
        <p:spPr>
          <a:xfrm>
            <a:off x="685800" y="4400640"/>
            <a:ext cx="5486040" cy="3600000"/>
          </a:xfrm>
          <a:prstGeom prst="rect">
            <a:avLst/>
          </a:prstGeom>
          <a:noFill/>
          <a:ln w="0">
            <a:noFill/>
          </a:ln>
        </p:spPr>
        <p:txBody>
          <a:bodyPr anchor="t">
            <a:noAutofit/>
          </a:bodyPr>
          <a:lstStyle/>
          <a:p>
            <a:endParaRPr lang="en-HK" sz="2000" b="0" strike="noStrike" spc="-1" dirty="0">
              <a:latin typeface="Arial"/>
            </a:endParaRPr>
          </a:p>
        </p:txBody>
      </p:sp>
      <p:sp>
        <p:nvSpPr>
          <p:cNvPr id="601" name="PlaceHolder 3">
            <a:extLst>
              <a:ext uri="{FF2B5EF4-FFF2-40B4-BE49-F238E27FC236}">
                <a16:creationId xmlns:a16="http://schemas.microsoft.com/office/drawing/2014/main" id="{3B6E1E0E-B17E-88C5-AF63-185CE6323D58}"/>
              </a:ext>
            </a:extLst>
          </p:cNvPr>
          <p:cNvSpPr>
            <a:spLocks noGrp="1"/>
          </p:cNvSpPr>
          <p:nvPr>
            <p:ph type="sldNum"/>
          </p:nvPr>
        </p:nvSpPr>
        <p:spPr>
          <a:xfrm>
            <a:off x="3884760" y="8685360"/>
            <a:ext cx="2971440" cy="458280"/>
          </a:xfrm>
          <a:prstGeom prst="rect">
            <a:avLst/>
          </a:prstGeom>
          <a:noFill/>
          <a:ln w="0">
            <a:noFill/>
          </a:ln>
        </p:spPr>
        <p:txBody>
          <a:bodyPr anchor="b">
            <a:noAutofit/>
          </a:bodyPr>
          <a:lstStyle/>
          <a:p>
            <a:pPr algn="r">
              <a:lnSpc>
                <a:spcPct val="100000"/>
              </a:lnSpc>
            </a:pPr>
            <a:fld id="{1A6A5262-4392-4F40-B8FF-A65EF1BBC1D8}" type="slidenum">
              <a:rPr lang="en-US" sz="1200" b="0" strike="noStrike" spc="-1">
                <a:latin typeface="Times New Roman"/>
              </a:rPr>
              <a:t>4</a:t>
            </a:fld>
            <a:endParaRPr lang="en-HK" sz="1200" b="0" strike="noStrike" spc="-1" dirty="0">
              <a:latin typeface="Times New Roman"/>
            </a:endParaRPr>
          </a:p>
        </p:txBody>
      </p:sp>
    </p:spTree>
    <p:extLst>
      <p:ext uri="{BB962C8B-B14F-4D97-AF65-F5344CB8AC3E}">
        <p14:creationId xmlns:p14="http://schemas.microsoft.com/office/powerpoint/2010/main" val="25645586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38463C-1CD5-4716-A22B-76AE2C27E580}"/>
            </a:ext>
          </a:extLst>
        </p:cNvPr>
        <p:cNvGrpSpPr/>
        <p:nvPr/>
      </p:nvGrpSpPr>
      <p:grpSpPr>
        <a:xfrm>
          <a:off x="0" y="0"/>
          <a:ext cx="0" cy="0"/>
          <a:chOff x="0" y="0"/>
          <a:chExt cx="0" cy="0"/>
        </a:xfrm>
      </p:grpSpPr>
      <p:sp>
        <p:nvSpPr>
          <p:cNvPr id="599" name="PlaceHolder 1">
            <a:extLst>
              <a:ext uri="{FF2B5EF4-FFF2-40B4-BE49-F238E27FC236}">
                <a16:creationId xmlns:a16="http://schemas.microsoft.com/office/drawing/2014/main" id="{0BF99BE9-C6C7-BD1A-338D-DF7DDDF3B0B7}"/>
              </a:ext>
            </a:extLst>
          </p:cNvPr>
          <p:cNvSpPr>
            <a:spLocks noGrp="1" noRot="1" noChangeAspect="1"/>
          </p:cNvSpPr>
          <p:nvPr>
            <p:ph type="sldImg"/>
          </p:nvPr>
        </p:nvSpPr>
        <p:spPr>
          <a:xfrm>
            <a:off x="685800" y="1143000"/>
            <a:ext cx="5486400" cy="3086100"/>
          </a:xfrm>
          <a:prstGeom prst="rect">
            <a:avLst/>
          </a:prstGeom>
          <a:ln w="0">
            <a:noFill/>
          </a:ln>
        </p:spPr>
      </p:sp>
      <p:sp>
        <p:nvSpPr>
          <p:cNvPr id="600" name="PlaceHolder 2">
            <a:extLst>
              <a:ext uri="{FF2B5EF4-FFF2-40B4-BE49-F238E27FC236}">
                <a16:creationId xmlns:a16="http://schemas.microsoft.com/office/drawing/2014/main" id="{EB712E19-BCF7-0B48-8C62-B1FBE1259368}"/>
              </a:ext>
            </a:extLst>
          </p:cNvPr>
          <p:cNvSpPr>
            <a:spLocks noGrp="1"/>
          </p:cNvSpPr>
          <p:nvPr>
            <p:ph type="body"/>
          </p:nvPr>
        </p:nvSpPr>
        <p:spPr>
          <a:xfrm>
            <a:off x="685800" y="4400640"/>
            <a:ext cx="5486040" cy="3600000"/>
          </a:xfrm>
          <a:prstGeom prst="rect">
            <a:avLst/>
          </a:prstGeom>
          <a:noFill/>
          <a:ln w="0">
            <a:noFill/>
          </a:ln>
        </p:spPr>
        <p:txBody>
          <a:bodyPr anchor="t">
            <a:noAutofit/>
          </a:bodyPr>
          <a:lstStyle/>
          <a:p>
            <a:endParaRPr lang="en-HK" sz="2000" b="0" strike="noStrike" spc="-1" dirty="0">
              <a:latin typeface="Arial"/>
            </a:endParaRPr>
          </a:p>
        </p:txBody>
      </p:sp>
      <p:sp>
        <p:nvSpPr>
          <p:cNvPr id="601" name="PlaceHolder 3">
            <a:extLst>
              <a:ext uri="{FF2B5EF4-FFF2-40B4-BE49-F238E27FC236}">
                <a16:creationId xmlns:a16="http://schemas.microsoft.com/office/drawing/2014/main" id="{F4A623A8-4C47-CBCC-035C-009F60E5F680}"/>
              </a:ext>
            </a:extLst>
          </p:cNvPr>
          <p:cNvSpPr>
            <a:spLocks noGrp="1"/>
          </p:cNvSpPr>
          <p:nvPr>
            <p:ph type="sldNum"/>
          </p:nvPr>
        </p:nvSpPr>
        <p:spPr>
          <a:xfrm>
            <a:off x="3884760" y="8685360"/>
            <a:ext cx="2971440" cy="458280"/>
          </a:xfrm>
          <a:prstGeom prst="rect">
            <a:avLst/>
          </a:prstGeom>
          <a:noFill/>
          <a:ln w="0">
            <a:noFill/>
          </a:ln>
        </p:spPr>
        <p:txBody>
          <a:bodyPr anchor="b">
            <a:noAutofit/>
          </a:bodyPr>
          <a:lstStyle/>
          <a:p>
            <a:pPr algn="r">
              <a:lnSpc>
                <a:spcPct val="100000"/>
              </a:lnSpc>
            </a:pPr>
            <a:fld id="{1A6A5262-4392-4F40-B8FF-A65EF1BBC1D8}" type="slidenum">
              <a:rPr lang="en-US" sz="1200" b="0" strike="noStrike" spc="-1">
                <a:latin typeface="Times New Roman"/>
              </a:rPr>
              <a:t>5</a:t>
            </a:fld>
            <a:endParaRPr lang="en-HK" sz="1200" b="0" strike="noStrike" spc="-1" dirty="0">
              <a:latin typeface="Times New Roman"/>
            </a:endParaRPr>
          </a:p>
        </p:txBody>
      </p:sp>
    </p:spTree>
    <p:extLst>
      <p:ext uri="{BB962C8B-B14F-4D97-AF65-F5344CB8AC3E}">
        <p14:creationId xmlns:p14="http://schemas.microsoft.com/office/powerpoint/2010/main" val="39879114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0F55B7-B608-7235-62DA-B6E01A191106}"/>
            </a:ext>
          </a:extLst>
        </p:cNvPr>
        <p:cNvGrpSpPr/>
        <p:nvPr/>
      </p:nvGrpSpPr>
      <p:grpSpPr>
        <a:xfrm>
          <a:off x="0" y="0"/>
          <a:ext cx="0" cy="0"/>
          <a:chOff x="0" y="0"/>
          <a:chExt cx="0" cy="0"/>
        </a:xfrm>
      </p:grpSpPr>
      <p:sp>
        <p:nvSpPr>
          <p:cNvPr id="599" name="PlaceHolder 1">
            <a:extLst>
              <a:ext uri="{FF2B5EF4-FFF2-40B4-BE49-F238E27FC236}">
                <a16:creationId xmlns:a16="http://schemas.microsoft.com/office/drawing/2014/main" id="{CF1A1C08-A522-4B0D-ED67-FFD74F0A6087}"/>
              </a:ext>
            </a:extLst>
          </p:cNvPr>
          <p:cNvSpPr>
            <a:spLocks noGrp="1" noRot="1" noChangeAspect="1"/>
          </p:cNvSpPr>
          <p:nvPr>
            <p:ph type="sldImg"/>
          </p:nvPr>
        </p:nvSpPr>
        <p:spPr>
          <a:xfrm>
            <a:off x="685800" y="1143000"/>
            <a:ext cx="5486400" cy="3086100"/>
          </a:xfrm>
          <a:prstGeom prst="rect">
            <a:avLst/>
          </a:prstGeom>
          <a:ln w="0">
            <a:noFill/>
          </a:ln>
        </p:spPr>
      </p:sp>
      <p:sp>
        <p:nvSpPr>
          <p:cNvPr id="600" name="PlaceHolder 2">
            <a:extLst>
              <a:ext uri="{FF2B5EF4-FFF2-40B4-BE49-F238E27FC236}">
                <a16:creationId xmlns:a16="http://schemas.microsoft.com/office/drawing/2014/main" id="{8031EC3E-83AA-4FD0-0750-477689CD8933}"/>
              </a:ext>
            </a:extLst>
          </p:cNvPr>
          <p:cNvSpPr>
            <a:spLocks noGrp="1"/>
          </p:cNvSpPr>
          <p:nvPr>
            <p:ph type="body"/>
          </p:nvPr>
        </p:nvSpPr>
        <p:spPr>
          <a:xfrm>
            <a:off x="685800" y="4400640"/>
            <a:ext cx="5486040" cy="3600000"/>
          </a:xfrm>
          <a:prstGeom prst="rect">
            <a:avLst/>
          </a:prstGeom>
          <a:noFill/>
          <a:ln w="0">
            <a:noFill/>
          </a:ln>
        </p:spPr>
        <p:txBody>
          <a:bodyPr anchor="t">
            <a:noAutofit/>
          </a:bodyPr>
          <a:lstStyle/>
          <a:p>
            <a:endParaRPr lang="en-HK" sz="2000" b="0" strike="noStrike" spc="-1">
              <a:latin typeface="Arial"/>
            </a:endParaRPr>
          </a:p>
        </p:txBody>
      </p:sp>
      <p:sp>
        <p:nvSpPr>
          <p:cNvPr id="601" name="PlaceHolder 3">
            <a:extLst>
              <a:ext uri="{FF2B5EF4-FFF2-40B4-BE49-F238E27FC236}">
                <a16:creationId xmlns:a16="http://schemas.microsoft.com/office/drawing/2014/main" id="{89D18164-D597-7643-73D7-ACFD00056B5A}"/>
              </a:ext>
            </a:extLst>
          </p:cNvPr>
          <p:cNvSpPr>
            <a:spLocks noGrp="1"/>
          </p:cNvSpPr>
          <p:nvPr>
            <p:ph type="sldNum"/>
          </p:nvPr>
        </p:nvSpPr>
        <p:spPr>
          <a:xfrm>
            <a:off x="3884760" y="8685360"/>
            <a:ext cx="2971440" cy="458280"/>
          </a:xfrm>
          <a:prstGeom prst="rect">
            <a:avLst/>
          </a:prstGeom>
          <a:noFill/>
          <a:ln w="0">
            <a:noFill/>
          </a:ln>
        </p:spPr>
        <p:txBody>
          <a:bodyPr anchor="b">
            <a:noAutofit/>
          </a:bodyPr>
          <a:lstStyle/>
          <a:p>
            <a:pPr algn="r">
              <a:lnSpc>
                <a:spcPct val="100000"/>
              </a:lnSpc>
            </a:pPr>
            <a:fld id="{1A6A5262-4392-4F40-B8FF-A65EF1BBC1D8}" type="slidenum">
              <a:rPr lang="en-US" sz="1200" b="0" strike="noStrike" spc="-1">
                <a:latin typeface="Times New Roman"/>
              </a:rPr>
              <a:t>6</a:t>
            </a:fld>
            <a:endParaRPr lang="en-HK" sz="1200" b="0" strike="noStrike" spc="-1">
              <a:latin typeface="Times New Roman"/>
            </a:endParaRPr>
          </a:p>
        </p:txBody>
      </p:sp>
    </p:spTree>
    <p:extLst>
      <p:ext uri="{BB962C8B-B14F-4D97-AF65-F5344CB8AC3E}">
        <p14:creationId xmlns:p14="http://schemas.microsoft.com/office/powerpoint/2010/main" val="23468443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8A8463-8E54-AA02-ECD9-70EC1BD4744E}"/>
            </a:ext>
          </a:extLst>
        </p:cNvPr>
        <p:cNvGrpSpPr/>
        <p:nvPr/>
      </p:nvGrpSpPr>
      <p:grpSpPr>
        <a:xfrm>
          <a:off x="0" y="0"/>
          <a:ext cx="0" cy="0"/>
          <a:chOff x="0" y="0"/>
          <a:chExt cx="0" cy="0"/>
        </a:xfrm>
      </p:grpSpPr>
      <p:sp>
        <p:nvSpPr>
          <p:cNvPr id="599" name="PlaceHolder 1">
            <a:extLst>
              <a:ext uri="{FF2B5EF4-FFF2-40B4-BE49-F238E27FC236}">
                <a16:creationId xmlns:a16="http://schemas.microsoft.com/office/drawing/2014/main" id="{7DCF8DE4-FF19-C467-1182-09293C497022}"/>
              </a:ext>
            </a:extLst>
          </p:cNvPr>
          <p:cNvSpPr>
            <a:spLocks noGrp="1" noRot="1" noChangeAspect="1"/>
          </p:cNvSpPr>
          <p:nvPr>
            <p:ph type="sldImg"/>
          </p:nvPr>
        </p:nvSpPr>
        <p:spPr>
          <a:xfrm>
            <a:off x="685800" y="1143000"/>
            <a:ext cx="5486400" cy="3086100"/>
          </a:xfrm>
          <a:prstGeom prst="rect">
            <a:avLst/>
          </a:prstGeom>
          <a:ln w="0">
            <a:noFill/>
          </a:ln>
        </p:spPr>
      </p:sp>
      <p:sp>
        <p:nvSpPr>
          <p:cNvPr id="600" name="PlaceHolder 2">
            <a:extLst>
              <a:ext uri="{FF2B5EF4-FFF2-40B4-BE49-F238E27FC236}">
                <a16:creationId xmlns:a16="http://schemas.microsoft.com/office/drawing/2014/main" id="{6D4C61FF-074B-C994-5560-7B89189BB44A}"/>
              </a:ext>
            </a:extLst>
          </p:cNvPr>
          <p:cNvSpPr>
            <a:spLocks noGrp="1"/>
          </p:cNvSpPr>
          <p:nvPr>
            <p:ph type="body"/>
          </p:nvPr>
        </p:nvSpPr>
        <p:spPr>
          <a:xfrm>
            <a:off x="685800" y="4400640"/>
            <a:ext cx="5486040" cy="3600000"/>
          </a:xfrm>
          <a:prstGeom prst="rect">
            <a:avLst/>
          </a:prstGeom>
          <a:noFill/>
          <a:ln w="0">
            <a:noFill/>
          </a:ln>
        </p:spPr>
        <p:txBody>
          <a:bodyPr anchor="t">
            <a:noAutofit/>
          </a:bodyPr>
          <a:lstStyle/>
          <a:p>
            <a:endParaRPr lang="en-HK" sz="2000" b="0" strike="noStrike" spc="-1" dirty="0">
              <a:latin typeface="Arial"/>
            </a:endParaRPr>
          </a:p>
        </p:txBody>
      </p:sp>
      <p:sp>
        <p:nvSpPr>
          <p:cNvPr id="601" name="PlaceHolder 3">
            <a:extLst>
              <a:ext uri="{FF2B5EF4-FFF2-40B4-BE49-F238E27FC236}">
                <a16:creationId xmlns:a16="http://schemas.microsoft.com/office/drawing/2014/main" id="{EF79573F-7CD0-40AC-4E7D-6B03D894DA33}"/>
              </a:ext>
            </a:extLst>
          </p:cNvPr>
          <p:cNvSpPr>
            <a:spLocks noGrp="1"/>
          </p:cNvSpPr>
          <p:nvPr>
            <p:ph type="sldNum"/>
          </p:nvPr>
        </p:nvSpPr>
        <p:spPr>
          <a:xfrm>
            <a:off x="3884760" y="8685360"/>
            <a:ext cx="2971440" cy="458280"/>
          </a:xfrm>
          <a:prstGeom prst="rect">
            <a:avLst/>
          </a:prstGeom>
          <a:noFill/>
          <a:ln w="0">
            <a:noFill/>
          </a:ln>
        </p:spPr>
        <p:txBody>
          <a:bodyPr anchor="b">
            <a:noAutofit/>
          </a:bodyPr>
          <a:lstStyle/>
          <a:p>
            <a:pPr algn="r">
              <a:lnSpc>
                <a:spcPct val="100000"/>
              </a:lnSpc>
            </a:pPr>
            <a:fld id="{1A6A5262-4392-4F40-B8FF-A65EF1BBC1D8}" type="slidenum">
              <a:rPr lang="en-US" sz="1200" b="0" strike="noStrike" spc="-1">
                <a:latin typeface="Times New Roman"/>
              </a:rPr>
              <a:t>7</a:t>
            </a:fld>
            <a:endParaRPr lang="en-HK" sz="1200" b="0" strike="noStrike" spc="-1" dirty="0">
              <a:latin typeface="Times New Roman"/>
            </a:endParaRPr>
          </a:p>
        </p:txBody>
      </p:sp>
    </p:spTree>
    <p:extLst>
      <p:ext uri="{BB962C8B-B14F-4D97-AF65-F5344CB8AC3E}">
        <p14:creationId xmlns:p14="http://schemas.microsoft.com/office/powerpoint/2010/main" val="1769914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7DAFCF-0602-2A63-D551-6B2FE95EC4F6}"/>
            </a:ext>
          </a:extLst>
        </p:cNvPr>
        <p:cNvGrpSpPr/>
        <p:nvPr/>
      </p:nvGrpSpPr>
      <p:grpSpPr>
        <a:xfrm>
          <a:off x="0" y="0"/>
          <a:ext cx="0" cy="0"/>
          <a:chOff x="0" y="0"/>
          <a:chExt cx="0" cy="0"/>
        </a:xfrm>
      </p:grpSpPr>
      <p:sp>
        <p:nvSpPr>
          <p:cNvPr id="599" name="PlaceHolder 1">
            <a:extLst>
              <a:ext uri="{FF2B5EF4-FFF2-40B4-BE49-F238E27FC236}">
                <a16:creationId xmlns:a16="http://schemas.microsoft.com/office/drawing/2014/main" id="{173F3191-A2CF-DBBC-BA15-26A0BB51F11C}"/>
              </a:ext>
            </a:extLst>
          </p:cNvPr>
          <p:cNvSpPr>
            <a:spLocks noGrp="1" noRot="1" noChangeAspect="1"/>
          </p:cNvSpPr>
          <p:nvPr>
            <p:ph type="sldImg"/>
          </p:nvPr>
        </p:nvSpPr>
        <p:spPr>
          <a:xfrm>
            <a:off x="685800" y="1143000"/>
            <a:ext cx="5486400" cy="3086100"/>
          </a:xfrm>
          <a:prstGeom prst="rect">
            <a:avLst/>
          </a:prstGeom>
          <a:ln w="0">
            <a:noFill/>
          </a:ln>
        </p:spPr>
      </p:sp>
      <p:sp>
        <p:nvSpPr>
          <p:cNvPr id="600" name="PlaceHolder 2">
            <a:extLst>
              <a:ext uri="{FF2B5EF4-FFF2-40B4-BE49-F238E27FC236}">
                <a16:creationId xmlns:a16="http://schemas.microsoft.com/office/drawing/2014/main" id="{FE4F0C45-83D0-5D11-36EF-D67523B56848}"/>
              </a:ext>
            </a:extLst>
          </p:cNvPr>
          <p:cNvSpPr>
            <a:spLocks noGrp="1"/>
          </p:cNvSpPr>
          <p:nvPr>
            <p:ph type="body"/>
          </p:nvPr>
        </p:nvSpPr>
        <p:spPr>
          <a:xfrm>
            <a:off x="685800" y="4400640"/>
            <a:ext cx="5486040" cy="3600000"/>
          </a:xfrm>
          <a:prstGeom prst="rect">
            <a:avLst/>
          </a:prstGeom>
          <a:noFill/>
          <a:ln w="0">
            <a:noFill/>
          </a:ln>
        </p:spPr>
        <p:txBody>
          <a:bodyPr anchor="t">
            <a:noAutofit/>
          </a:bodyPr>
          <a:lstStyle/>
          <a:p>
            <a:endParaRPr lang="en-HK" sz="2000" b="0" strike="noStrike" spc="-1" dirty="0">
              <a:latin typeface="Arial"/>
            </a:endParaRPr>
          </a:p>
        </p:txBody>
      </p:sp>
      <p:sp>
        <p:nvSpPr>
          <p:cNvPr id="601" name="PlaceHolder 3">
            <a:extLst>
              <a:ext uri="{FF2B5EF4-FFF2-40B4-BE49-F238E27FC236}">
                <a16:creationId xmlns:a16="http://schemas.microsoft.com/office/drawing/2014/main" id="{DDB3399A-0D56-DECD-473A-BEFC070FDFFA}"/>
              </a:ext>
            </a:extLst>
          </p:cNvPr>
          <p:cNvSpPr>
            <a:spLocks noGrp="1"/>
          </p:cNvSpPr>
          <p:nvPr>
            <p:ph type="sldNum"/>
          </p:nvPr>
        </p:nvSpPr>
        <p:spPr>
          <a:xfrm>
            <a:off x="3884760" y="8685360"/>
            <a:ext cx="2971440" cy="458280"/>
          </a:xfrm>
          <a:prstGeom prst="rect">
            <a:avLst/>
          </a:prstGeom>
          <a:noFill/>
          <a:ln w="0">
            <a:noFill/>
          </a:ln>
        </p:spPr>
        <p:txBody>
          <a:bodyPr anchor="b">
            <a:noAutofit/>
          </a:bodyPr>
          <a:lstStyle/>
          <a:p>
            <a:pPr algn="r">
              <a:lnSpc>
                <a:spcPct val="100000"/>
              </a:lnSpc>
            </a:pPr>
            <a:fld id="{1A6A5262-4392-4F40-B8FF-A65EF1BBC1D8}" type="slidenum">
              <a:rPr lang="en-US" sz="1200" b="0" strike="noStrike" spc="-1">
                <a:latin typeface="Times New Roman"/>
              </a:rPr>
              <a:t>8</a:t>
            </a:fld>
            <a:endParaRPr lang="en-HK" sz="1200" b="0" strike="noStrike" spc="-1" dirty="0">
              <a:latin typeface="Times New Roman"/>
            </a:endParaRPr>
          </a:p>
        </p:txBody>
      </p:sp>
    </p:spTree>
    <p:extLst>
      <p:ext uri="{BB962C8B-B14F-4D97-AF65-F5344CB8AC3E}">
        <p14:creationId xmlns:p14="http://schemas.microsoft.com/office/powerpoint/2010/main" val="39087086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1873E0-BD8E-C309-2B38-36F7E350B4A8}"/>
            </a:ext>
          </a:extLst>
        </p:cNvPr>
        <p:cNvGrpSpPr/>
        <p:nvPr/>
      </p:nvGrpSpPr>
      <p:grpSpPr>
        <a:xfrm>
          <a:off x="0" y="0"/>
          <a:ext cx="0" cy="0"/>
          <a:chOff x="0" y="0"/>
          <a:chExt cx="0" cy="0"/>
        </a:xfrm>
      </p:grpSpPr>
      <p:sp>
        <p:nvSpPr>
          <p:cNvPr id="599" name="PlaceHolder 1">
            <a:extLst>
              <a:ext uri="{FF2B5EF4-FFF2-40B4-BE49-F238E27FC236}">
                <a16:creationId xmlns:a16="http://schemas.microsoft.com/office/drawing/2014/main" id="{50BD224F-E94B-1E07-11C2-E6FD52CC8354}"/>
              </a:ext>
            </a:extLst>
          </p:cNvPr>
          <p:cNvSpPr>
            <a:spLocks noGrp="1" noRot="1" noChangeAspect="1"/>
          </p:cNvSpPr>
          <p:nvPr>
            <p:ph type="sldImg"/>
          </p:nvPr>
        </p:nvSpPr>
        <p:spPr>
          <a:xfrm>
            <a:off x="685800" y="1143000"/>
            <a:ext cx="5486400" cy="3086100"/>
          </a:xfrm>
          <a:prstGeom prst="rect">
            <a:avLst/>
          </a:prstGeom>
          <a:ln w="0">
            <a:noFill/>
          </a:ln>
        </p:spPr>
      </p:sp>
      <p:sp>
        <p:nvSpPr>
          <p:cNvPr id="600" name="PlaceHolder 2">
            <a:extLst>
              <a:ext uri="{FF2B5EF4-FFF2-40B4-BE49-F238E27FC236}">
                <a16:creationId xmlns:a16="http://schemas.microsoft.com/office/drawing/2014/main" id="{12791511-558B-78B8-12FA-9EBCDCBC7BC4}"/>
              </a:ext>
            </a:extLst>
          </p:cNvPr>
          <p:cNvSpPr>
            <a:spLocks noGrp="1"/>
          </p:cNvSpPr>
          <p:nvPr>
            <p:ph type="body"/>
          </p:nvPr>
        </p:nvSpPr>
        <p:spPr>
          <a:xfrm>
            <a:off x="685800" y="4400640"/>
            <a:ext cx="5486040" cy="3600000"/>
          </a:xfrm>
          <a:prstGeom prst="rect">
            <a:avLst/>
          </a:prstGeom>
          <a:noFill/>
          <a:ln w="0">
            <a:noFill/>
          </a:ln>
        </p:spPr>
        <p:txBody>
          <a:bodyPr anchor="t">
            <a:noAutofit/>
          </a:bodyPr>
          <a:lstStyle/>
          <a:p>
            <a:endParaRPr lang="en-HK" sz="2000" b="0" strike="noStrike" spc="-1" dirty="0">
              <a:latin typeface="Arial"/>
            </a:endParaRPr>
          </a:p>
        </p:txBody>
      </p:sp>
      <p:sp>
        <p:nvSpPr>
          <p:cNvPr id="601" name="PlaceHolder 3">
            <a:extLst>
              <a:ext uri="{FF2B5EF4-FFF2-40B4-BE49-F238E27FC236}">
                <a16:creationId xmlns:a16="http://schemas.microsoft.com/office/drawing/2014/main" id="{51A89F82-B691-52CC-119E-A07C6B97DE53}"/>
              </a:ext>
            </a:extLst>
          </p:cNvPr>
          <p:cNvSpPr>
            <a:spLocks noGrp="1"/>
          </p:cNvSpPr>
          <p:nvPr>
            <p:ph type="sldNum"/>
          </p:nvPr>
        </p:nvSpPr>
        <p:spPr>
          <a:xfrm>
            <a:off x="3884760" y="8685360"/>
            <a:ext cx="2971440" cy="458280"/>
          </a:xfrm>
          <a:prstGeom prst="rect">
            <a:avLst/>
          </a:prstGeom>
          <a:noFill/>
          <a:ln w="0">
            <a:noFill/>
          </a:ln>
        </p:spPr>
        <p:txBody>
          <a:bodyPr anchor="b">
            <a:noAutofit/>
          </a:bodyPr>
          <a:lstStyle/>
          <a:p>
            <a:pPr algn="r">
              <a:lnSpc>
                <a:spcPct val="100000"/>
              </a:lnSpc>
            </a:pPr>
            <a:fld id="{1A6A5262-4392-4F40-B8FF-A65EF1BBC1D8}" type="slidenum">
              <a:rPr lang="en-US" sz="1200" b="0" strike="noStrike" spc="-1">
                <a:latin typeface="Times New Roman"/>
              </a:rPr>
              <a:t>9</a:t>
            </a:fld>
            <a:endParaRPr lang="en-HK" sz="1200" b="0" strike="noStrike" spc="-1" dirty="0">
              <a:latin typeface="Times New Roman"/>
            </a:endParaRPr>
          </a:p>
        </p:txBody>
      </p:sp>
    </p:spTree>
    <p:extLst>
      <p:ext uri="{BB962C8B-B14F-4D97-AF65-F5344CB8AC3E}">
        <p14:creationId xmlns:p14="http://schemas.microsoft.com/office/powerpoint/2010/main" val="28802111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3CA3F4-67A4-8447-48B3-D5739ECCF3D4}"/>
            </a:ext>
          </a:extLst>
        </p:cNvPr>
        <p:cNvGrpSpPr/>
        <p:nvPr/>
      </p:nvGrpSpPr>
      <p:grpSpPr>
        <a:xfrm>
          <a:off x="0" y="0"/>
          <a:ext cx="0" cy="0"/>
          <a:chOff x="0" y="0"/>
          <a:chExt cx="0" cy="0"/>
        </a:xfrm>
      </p:grpSpPr>
      <p:sp>
        <p:nvSpPr>
          <p:cNvPr id="599" name="PlaceHolder 1">
            <a:extLst>
              <a:ext uri="{FF2B5EF4-FFF2-40B4-BE49-F238E27FC236}">
                <a16:creationId xmlns:a16="http://schemas.microsoft.com/office/drawing/2014/main" id="{9229A39A-6B06-4213-2E68-9B27A0F81160}"/>
              </a:ext>
            </a:extLst>
          </p:cNvPr>
          <p:cNvSpPr>
            <a:spLocks noGrp="1" noRot="1" noChangeAspect="1"/>
          </p:cNvSpPr>
          <p:nvPr>
            <p:ph type="sldImg"/>
          </p:nvPr>
        </p:nvSpPr>
        <p:spPr>
          <a:xfrm>
            <a:off x="685800" y="1143000"/>
            <a:ext cx="5486400" cy="3086100"/>
          </a:xfrm>
          <a:prstGeom prst="rect">
            <a:avLst/>
          </a:prstGeom>
          <a:ln w="0">
            <a:noFill/>
          </a:ln>
        </p:spPr>
      </p:sp>
      <p:sp>
        <p:nvSpPr>
          <p:cNvPr id="600" name="PlaceHolder 2">
            <a:extLst>
              <a:ext uri="{FF2B5EF4-FFF2-40B4-BE49-F238E27FC236}">
                <a16:creationId xmlns:a16="http://schemas.microsoft.com/office/drawing/2014/main" id="{406BD5EE-27D5-29C5-1FF3-58299F830DF7}"/>
              </a:ext>
            </a:extLst>
          </p:cNvPr>
          <p:cNvSpPr>
            <a:spLocks noGrp="1"/>
          </p:cNvSpPr>
          <p:nvPr>
            <p:ph type="body"/>
          </p:nvPr>
        </p:nvSpPr>
        <p:spPr>
          <a:xfrm>
            <a:off x="685800" y="4400640"/>
            <a:ext cx="5486040" cy="3600000"/>
          </a:xfrm>
          <a:prstGeom prst="rect">
            <a:avLst/>
          </a:prstGeom>
          <a:noFill/>
          <a:ln w="0">
            <a:noFill/>
          </a:ln>
        </p:spPr>
        <p:txBody>
          <a:bodyPr anchor="t">
            <a:noAutofit/>
          </a:bodyPr>
          <a:lstStyle/>
          <a:p>
            <a:endParaRPr lang="en-HK" sz="2000" b="0" strike="noStrike" spc="-1" dirty="0">
              <a:latin typeface="Arial"/>
            </a:endParaRPr>
          </a:p>
        </p:txBody>
      </p:sp>
      <p:sp>
        <p:nvSpPr>
          <p:cNvPr id="601" name="PlaceHolder 3">
            <a:extLst>
              <a:ext uri="{FF2B5EF4-FFF2-40B4-BE49-F238E27FC236}">
                <a16:creationId xmlns:a16="http://schemas.microsoft.com/office/drawing/2014/main" id="{B761C8A2-93E4-2AB9-3706-323EB85A24AF}"/>
              </a:ext>
            </a:extLst>
          </p:cNvPr>
          <p:cNvSpPr>
            <a:spLocks noGrp="1"/>
          </p:cNvSpPr>
          <p:nvPr>
            <p:ph type="sldNum"/>
          </p:nvPr>
        </p:nvSpPr>
        <p:spPr>
          <a:xfrm>
            <a:off x="3884760" y="8685360"/>
            <a:ext cx="2971440" cy="458280"/>
          </a:xfrm>
          <a:prstGeom prst="rect">
            <a:avLst/>
          </a:prstGeom>
          <a:noFill/>
          <a:ln w="0">
            <a:noFill/>
          </a:ln>
        </p:spPr>
        <p:txBody>
          <a:bodyPr anchor="b">
            <a:noAutofit/>
          </a:bodyPr>
          <a:lstStyle/>
          <a:p>
            <a:pPr algn="r">
              <a:lnSpc>
                <a:spcPct val="100000"/>
              </a:lnSpc>
            </a:pPr>
            <a:fld id="{1A6A5262-4392-4F40-B8FF-A65EF1BBC1D8}" type="slidenum">
              <a:rPr lang="en-US" sz="1200" b="0" strike="noStrike" spc="-1">
                <a:latin typeface="Times New Roman"/>
              </a:rPr>
              <a:t>10</a:t>
            </a:fld>
            <a:endParaRPr lang="en-HK" sz="1200" b="0" strike="noStrike" spc="-1" dirty="0">
              <a:latin typeface="Times New Roman"/>
            </a:endParaRPr>
          </a:p>
        </p:txBody>
      </p:sp>
    </p:spTree>
    <p:extLst>
      <p:ext uri="{BB962C8B-B14F-4D97-AF65-F5344CB8AC3E}">
        <p14:creationId xmlns:p14="http://schemas.microsoft.com/office/powerpoint/2010/main" val="173574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lTitle"/>
          <p:cNvSpPr>
            <a:spLocks noGrp="1"/>
          </p:cNvSpPr>
          <p:nvPr>
            <p:ph type="title" hasCustomPrompt="1"/>
          </p:nvPr>
        </p:nvSpPr>
        <p:spPr/>
        <p:txBody>
          <a:bodyPr/>
          <a:lstStyle/>
          <a:p>
            <a:r>
              <a:rPr lang="en-GB" noProof="0" dirty="0"/>
              <a:t>Click to add title</a:t>
            </a:r>
          </a:p>
        </p:txBody>
      </p:sp>
      <p:sp>
        <p:nvSpPr>
          <p:cNvPr id="4" name="phSectionTitle"/>
          <p:cNvSpPr>
            <a:spLocks noGrp="1"/>
          </p:cNvSpPr>
          <p:nvPr>
            <p:ph type="body" sz="quarter" idx="12" hasCustomPrompt="1"/>
          </p:nvPr>
        </p:nvSpPr>
        <p:spPr>
          <a:xfrm>
            <a:off x="391969" y="115200"/>
            <a:ext cx="6688016" cy="140400"/>
          </a:xfrm>
        </p:spPr>
        <p:txBody>
          <a:bodyPr/>
          <a:lstStyle>
            <a:lvl1pPr marL="0" indent="0">
              <a:buNone/>
              <a:defRPr sz="1000" baseline="0">
                <a:solidFill>
                  <a:srgbClr val="808080"/>
                </a:solidFill>
              </a:defRPr>
            </a:lvl1pPr>
          </a:lstStyle>
          <a:p>
            <a:pPr lvl="0"/>
            <a:r>
              <a:rPr lang="en-GB" noProof="0" dirty="0"/>
              <a:t>Click to add Section Title</a:t>
            </a:r>
          </a:p>
        </p:txBody>
      </p:sp>
    </p:spTree>
  </p:cSld>
  <p:clrMapOvr>
    <a:masterClrMapping/>
  </p:clrMapOvr>
  <p:transition/>
  <p:extLst>
    <p:ext uri="{DCECCB84-F9BA-43D5-87BE-67443E8EF086}">
      <p15:sldGuideLst xmlns:p15="http://schemas.microsoft.com/office/powerpoint/2012/main">
        <p15:guide id="1" pos="7385" userDrawn="1">
          <p15:clr>
            <a:srgbClr val="A4A3A4"/>
          </p15:clr>
        </p15:guide>
        <p15:guide id="2" pos="295" userDrawn="1">
          <p15:clr>
            <a:srgbClr val="A4A3A4"/>
          </p15:clr>
        </p15:guide>
        <p15:guide id="3" orient="horz" pos="823" userDrawn="1">
          <p15:clr>
            <a:srgbClr val="A4A3A4"/>
          </p15:clr>
        </p15:guide>
        <p15:guide id="4" orient="horz" pos="4156" userDrawn="1">
          <p15:clr>
            <a:srgbClr val="A4A3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 Content (2-up)">
    <p:spTree>
      <p:nvGrpSpPr>
        <p:cNvPr id="1" name=""/>
        <p:cNvGrpSpPr/>
        <p:nvPr/>
      </p:nvGrpSpPr>
      <p:grpSpPr>
        <a:xfrm>
          <a:off x="0" y="0"/>
          <a:ext cx="0" cy="0"/>
          <a:chOff x="0" y="0"/>
          <a:chExt cx="0" cy="0"/>
        </a:xfrm>
      </p:grpSpPr>
      <p:sp>
        <p:nvSpPr>
          <p:cNvPr id="5" name="phContent3"/>
          <p:cNvSpPr>
            <a:spLocks noGrp="1"/>
          </p:cNvSpPr>
          <p:nvPr>
            <p:ph sz="half" idx="10" hasCustomPrompt="1"/>
          </p:nvPr>
        </p:nvSpPr>
        <p:spPr>
          <a:xfrm>
            <a:off x="468923" y="4581650"/>
            <a:ext cx="11254154" cy="2016000"/>
          </a:xfrm>
        </p:spPr>
        <p:txBody>
          <a:bodyPr/>
          <a:lstStyle>
            <a:lvl1pPr>
              <a:defRPr sz="16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6" name="phContent2"/>
          <p:cNvSpPr>
            <a:spLocks noGrp="1"/>
          </p:cNvSpPr>
          <p:nvPr>
            <p:ph sz="half" idx="13" hasCustomPrompt="1"/>
          </p:nvPr>
        </p:nvSpPr>
        <p:spPr>
          <a:xfrm>
            <a:off x="6189046" y="1306514"/>
            <a:ext cx="5534031" cy="3132000"/>
          </a:xfrm>
        </p:spPr>
        <p:txBody>
          <a:bodyPr/>
          <a:lstStyle>
            <a:lvl1pPr>
              <a:defRPr sz="16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3" name="phContent1"/>
          <p:cNvSpPr>
            <a:spLocks noGrp="1"/>
          </p:cNvSpPr>
          <p:nvPr>
            <p:ph sz="half" idx="1" hasCustomPrompt="1"/>
          </p:nvPr>
        </p:nvSpPr>
        <p:spPr>
          <a:xfrm>
            <a:off x="468923" y="1306514"/>
            <a:ext cx="5534031" cy="3132000"/>
          </a:xfrm>
        </p:spPr>
        <p:txBody>
          <a:bodyPr/>
          <a:lstStyle>
            <a:lvl1pPr>
              <a:defRPr sz="16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2" name="tlTitle"/>
          <p:cNvSpPr>
            <a:spLocks noGrp="1"/>
          </p:cNvSpPr>
          <p:nvPr>
            <p:ph type="title" hasCustomPrompt="1"/>
          </p:nvPr>
        </p:nvSpPr>
        <p:spPr/>
        <p:txBody>
          <a:bodyPr/>
          <a:lstStyle/>
          <a:p>
            <a:r>
              <a:rPr lang="en-GB" noProof="0" dirty="0"/>
              <a:t>Click to add title</a:t>
            </a:r>
          </a:p>
        </p:txBody>
      </p:sp>
      <p:sp>
        <p:nvSpPr>
          <p:cNvPr id="8" name="phSectionTitle"/>
          <p:cNvSpPr>
            <a:spLocks noGrp="1"/>
          </p:cNvSpPr>
          <p:nvPr>
            <p:ph type="body" sz="quarter" idx="12" hasCustomPrompt="1"/>
          </p:nvPr>
        </p:nvSpPr>
        <p:spPr>
          <a:xfrm>
            <a:off x="391969" y="115200"/>
            <a:ext cx="6688016" cy="140400"/>
          </a:xfrm>
        </p:spPr>
        <p:txBody>
          <a:bodyPr/>
          <a:lstStyle>
            <a:lvl1pPr marL="0" indent="0">
              <a:buNone/>
              <a:defRPr sz="1000" baseline="0">
                <a:solidFill>
                  <a:srgbClr val="808080"/>
                </a:solidFill>
              </a:defRPr>
            </a:lvl1pPr>
          </a:lstStyle>
          <a:p>
            <a:pPr lvl="0"/>
            <a:r>
              <a:rPr lang="en-GB" noProof="0" dirty="0"/>
              <a:t>Click to add Section Title</a:t>
            </a:r>
          </a:p>
        </p:txBody>
      </p:sp>
    </p:spTree>
  </p:cSld>
  <p:clrMapOvr>
    <a:masterClrMapping/>
  </p:clrMapOvr>
  <p:transition/>
  <p:extLst>
    <p:ext uri="{DCECCB84-F9BA-43D5-87BE-67443E8EF086}">
      <p15:sldGuideLst xmlns:p15="http://schemas.microsoft.com/office/powerpoint/2012/main">
        <p15:guide id="1" pos="7385" userDrawn="1">
          <p15:clr>
            <a:srgbClr val="A4A3A4"/>
          </p15:clr>
        </p15:guide>
        <p15:guide id="2" pos="295" userDrawn="1">
          <p15:clr>
            <a:srgbClr val="A4A3A4"/>
          </p15:clr>
        </p15:guide>
        <p15:guide id="3" orient="horz" pos="823" userDrawn="1">
          <p15:clr>
            <a:srgbClr val="A4A3A4"/>
          </p15:clr>
        </p15:guide>
        <p15:guide id="4" orient="horz" pos="4156" userDrawn="1">
          <p15:clr>
            <a:srgbClr val="A4A3A4"/>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 Content (2-down)">
    <p:spTree>
      <p:nvGrpSpPr>
        <p:cNvPr id="1" name=""/>
        <p:cNvGrpSpPr/>
        <p:nvPr/>
      </p:nvGrpSpPr>
      <p:grpSpPr>
        <a:xfrm>
          <a:off x="0" y="0"/>
          <a:ext cx="0" cy="0"/>
          <a:chOff x="0" y="0"/>
          <a:chExt cx="0" cy="0"/>
        </a:xfrm>
      </p:grpSpPr>
      <p:sp>
        <p:nvSpPr>
          <p:cNvPr id="6" name="phContent3"/>
          <p:cNvSpPr>
            <a:spLocks noGrp="1"/>
          </p:cNvSpPr>
          <p:nvPr>
            <p:ph sz="half" idx="13" hasCustomPrompt="1"/>
          </p:nvPr>
        </p:nvSpPr>
        <p:spPr>
          <a:xfrm>
            <a:off x="6189046" y="4581650"/>
            <a:ext cx="5534031" cy="2016000"/>
          </a:xfrm>
        </p:spPr>
        <p:txBody>
          <a:bodyPr/>
          <a:lstStyle>
            <a:lvl1pPr>
              <a:defRPr sz="16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5" name="phContent2"/>
          <p:cNvSpPr>
            <a:spLocks noGrp="1"/>
          </p:cNvSpPr>
          <p:nvPr>
            <p:ph sz="half" idx="10" hasCustomPrompt="1"/>
          </p:nvPr>
        </p:nvSpPr>
        <p:spPr>
          <a:xfrm>
            <a:off x="468923" y="4581650"/>
            <a:ext cx="5534031" cy="2016000"/>
          </a:xfrm>
        </p:spPr>
        <p:txBody>
          <a:bodyPr/>
          <a:lstStyle>
            <a:lvl1pPr>
              <a:defRPr sz="16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3" name="phContent1"/>
          <p:cNvSpPr>
            <a:spLocks noGrp="1"/>
          </p:cNvSpPr>
          <p:nvPr>
            <p:ph sz="half" idx="1" hasCustomPrompt="1"/>
          </p:nvPr>
        </p:nvSpPr>
        <p:spPr>
          <a:xfrm>
            <a:off x="468923" y="1306514"/>
            <a:ext cx="11254154" cy="3132000"/>
          </a:xfrm>
        </p:spPr>
        <p:txBody>
          <a:bodyPr/>
          <a:lstStyle>
            <a:lvl1pPr>
              <a:defRPr sz="16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2" name="tlTitle"/>
          <p:cNvSpPr>
            <a:spLocks noGrp="1"/>
          </p:cNvSpPr>
          <p:nvPr>
            <p:ph type="title" hasCustomPrompt="1"/>
          </p:nvPr>
        </p:nvSpPr>
        <p:spPr/>
        <p:txBody>
          <a:bodyPr/>
          <a:lstStyle/>
          <a:p>
            <a:r>
              <a:rPr lang="en-GB" noProof="0" dirty="0"/>
              <a:t>Click to add title</a:t>
            </a:r>
          </a:p>
        </p:txBody>
      </p:sp>
      <p:sp>
        <p:nvSpPr>
          <p:cNvPr id="8" name="phSectionTitle"/>
          <p:cNvSpPr>
            <a:spLocks noGrp="1"/>
          </p:cNvSpPr>
          <p:nvPr>
            <p:ph type="body" sz="quarter" idx="12" hasCustomPrompt="1"/>
          </p:nvPr>
        </p:nvSpPr>
        <p:spPr>
          <a:xfrm>
            <a:off x="391969" y="115200"/>
            <a:ext cx="6688016" cy="140400"/>
          </a:xfrm>
        </p:spPr>
        <p:txBody>
          <a:bodyPr/>
          <a:lstStyle>
            <a:lvl1pPr marL="0" indent="0">
              <a:buNone/>
              <a:defRPr sz="1000" baseline="0">
                <a:solidFill>
                  <a:srgbClr val="808080"/>
                </a:solidFill>
              </a:defRPr>
            </a:lvl1pPr>
          </a:lstStyle>
          <a:p>
            <a:pPr lvl="0"/>
            <a:r>
              <a:rPr lang="en-GB" noProof="0" dirty="0"/>
              <a:t>Click to add Section Title</a:t>
            </a:r>
          </a:p>
        </p:txBody>
      </p:sp>
    </p:spTree>
  </p:cSld>
  <p:clrMapOvr>
    <a:masterClrMapping/>
  </p:clrMapOvr>
  <p:transition/>
  <p:extLst>
    <p:ext uri="{DCECCB84-F9BA-43D5-87BE-67443E8EF086}">
      <p15:sldGuideLst xmlns:p15="http://schemas.microsoft.com/office/powerpoint/2012/main">
        <p15:guide id="1" pos="7385" userDrawn="1">
          <p15:clr>
            <a:srgbClr val="A4A3A4"/>
          </p15:clr>
        </p15:guide>
        <p15:guide id="2" pos="295" userDrawn="1">
          <p15:clr>
            <a:srgbClr val="A4A3A4"/>
          </p15:clr>
        </p15:guide>
        <p15:guide id="3" orient="horz" pos="823" userDrawn="1">
          <p15:clr>
            <a:srgbClr val="A4A3A4"/>
          </p15:clr>
        </p15:guide>
        <p15:guide id="4" orient="horz" pos="4156" userDrawn="1">
          <p15:clr>
            <a:srgbClr val="A4A3A4"/>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 Content (2-right)">
    <p:spTree>
      <p:nvGrpSpPr>
        <p:cNvPr id="1" name=""/>
        <p:cNvGrpSpPr/>
        <p:nvPr/>
      </p:nvGrpSpPr>
      <p:grpSpPr>
        <a:xfrm>
          <a:off x="0" y="0"/>
          <a:ext cx="0" cy="0"/>
          <a:chOff x="0" y="0"/>
          <a:chExt cx="0" cy="0"/>
        </a:xfrm>
      </p:grpSpPr>
      <p:sp>
        <p:nvSpPr>
          <p:cNvPr id="6" name="phContent3"/>
          <p:cNvSpPr>
            <a:spLocks noGrp="1"/>
          </p:cNvSpPr>
          <p:nvPr>
            <p:ph sz="half" idx="11" hasCustomPrompt="1"/>
          </p:nvPr>
        </p:nvSpPr>
        <p:spPr>
          <a:xfrm>
            <a:off x="8089846" y="4027250"/>
            <a:ext cx="3633231" cy="2570400"/>
          </a:xfrm>
        </p:spPr>
        <p:txBody>
          <a:bodyPr/>
          <a:lstStyle>
            <a:lvl1pPr>
              <a:spcBef>
                <a:spcPts val="500"/>
              </a:spcBef>
              <a:defRPr sz="16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4" name="phContent2"/>
          <p:cNvSpPr>
            <a:spLocks noGrp="1"/>
          </p:cNvSpPr>
          <p:nvPr>
            <p:ph sz="half" idx="2" hasCustomPrompt="1"/>
          </p:nvPr>
        </p:nvSpPr>
        <p:spPr>
          <a:xfrm>
            <a:off x="8089846" y="1306513"/>
            <a:ext cx="3633231" cy="2570400"/>
          </a:xfrm>
        </p:spPr>
        <p:txBody>
          <a:bodyPr/>
          <a:lstStyle>
            <a:lvl1pPr>
              <a:spcBef>
                <a:spcPts val="500"/>
              </a:spcBef>
              <a:defRPr sz="16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3" name="phContent1"/>
          <p:cNvSpPr>
            <a:spLocks noGrp="1"/>
          </p:cNvSpPr>
          <p:nvPr>
            <p:ph sz="half" idx="1" hasCustomPrompt="1"/>
          </p:nvPr>
        </p:nvSpPr>
        <p:spPr>
          <a:xfrm>
            <a:off x="468923" y="1306518"/>
            <a:ext cx="7443692" cy="5291137"/>
          </a:xfrm>
        </p:spPr>
        <p:txBody>
          <a:bodyPr/>
          <a:lstStyle>
            <a:lvl1pPr>
              <a:defRPr sz="16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2" name="tlTitle"/>
          <p:cNvSpPr>
            <a:spLocks noGrp="1"/>
          </p:cNvSpPr>
          <p:nvPr>
            <p:ph type="title" hasCustomPrompt="1"/>
          </p:nvPr>
        </p:nvSpPr>
        <p:spPr/>
        <p:txBody>
          <a:bodyPr/>
          <a:lstStyle/>
          <a:p>
            <a:r>
              <a:rPr lang="en-GB" noProof="0" dirty="0"/>
              <a:t>Click to add title</a:t>
            </a:r>
          </a:p>
        </p:txBody>
      </p:sp>
      <p:sp>
        <p:nvSpPr>
          <p:cNvPr id="7" name="phSectionTitle"/>
          <p:cNvSpPr>
            <a:spLocks noGrp="1"/>
          </p:cNvSpPr>
          <p:nvPr>
            <p:ph type="body" sz="quarter" idx="12" hasCustomPrompt="1"/>
          </p:nvPr>
        </p:nvSpPr>
        <p:spPr>
          <a:xfrm>
            <a:off x="391969" y="115200"/>
            <a:ext cx="6688016" cy="140400"/>
          </a:xfrm>
        </p:spPr>
        <p:txBody>
          <a:bodyPr/>
          <a:lstStyle>
            <a:lvl1pPr marL="0" indent="0">
              <a:buNone/>
              <a:defRPr sz="1000" baseline="0">
                <a:solidFill>
                  <a:srgbClr val="808080"/>
                </a:solidFill>
              </a:defRPr>
            </a:lvl1pPr>
          </a:lstStyle>
          <a:p>
            <a:pPr lvl="0"/>
            <a:r>
              <a:rPr lang="en-GB" noProof="0" dirty="0"/>
              <a:t>Click to add Section Title</a:t>
            </a:r>
          </a:p>
        </p:txBody>
      </p:sp>
    </p:spTree>
  </p:cSld>
  <p:clrMapOvr>
    <a:masterClrMapping/>
  </p:clrMapOvr>
  <p:transition/>
  <p:extLst>
    <p:ext uri="{DCECCB84-F9BA-43D5-87BE-67443E8EF086}">
      <p15:sldGuideLst xmlns:p15="http://schemas.microsoft.com/office/powerpoint/2012/main">
        <p15:guide id="1" pos="7385" userDrawn="1">
          <p15:clr>
            <a:srgbClr val="A4A3A4"/>
          </p15:clr>
        </p15:guide>
        <p15:guide id="2" pos="295" userDrawn="1">
          <p15:clr>
            <a:srgbClr val="A4A3A4"/>
          </p15:clr>
        </p15:guide>
        <p15:guide id="3" orient="horz" pos="823" userDrawn="1">
          <p15:clr>
            <a:srgbClr val="A4A3A4"/>
          </p15:clr>
        </p15:guide>
        <p15:guide id="4" orient="horz" pos="4156" userDrawn="1">
          <p15:clr>
            <a:srgbClr val="A4A3A4"/>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 Content (2-right) with figure titles">
    <p:spTree>
      <p:nvGrpSpPr>
        <p:cNvPr id="1" name=""/>
        <p:cNvGrpSpPr/>
        <p:nvPr/>
      </p:nvGrpSpPr>
      <p:grpSpPr>
        <a:xfrm>
          <a:off x="0" y="0"/>
          <a:ext cx="0" cy="0"/>
          <a:chOff x="0" y="0"/>
          <a:chExt cx="0" cy="0"/>
        </a:xfrm>
      </p:grpSpPr>
      <p:sp>
        <p:nvSpPr>
          <p:cNvPr id="6" name="phContent3"/>
          <p:cNvSpPr>
            <a:spLocks noGrp="1"/>
          </p:cNvSpPr>
          <p:nvPr>
            <p:ph sz="half" idx="11" hasCustomPrompt="1"/>
          </p:nvPr>
        </p:nvSpPr>
        <p:spPr>
          <a:xfrm>
            <a:off x="8089846" y="4028400"/>
            <a:ext cx="3633231" cy="2160000"/>
          </a:xfrm>
        </p:spPr>
        <p:txBody>
          <a:bodyPr/>
          <a:lstStyle>
            <a:lvl1pPr>
              <a:spcBef>
                <a:spcPts val="500"/>
              </a:spcBef>
              <a:defRPr sz="16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4" name="phContent2"/>
          <p:cNvSpPr>
            <a:spLocks noGrp="1"/>
          </p:cNvSpPr>
          <p:nvPr>
            <p:ph sz="half" idx="2" hasCustomPrompt="1"/>
          </p:nvPr>
        </p:nvSpPr>
        <p:spPr>
          <a:xfrm>
            <a:off x="8090587" y="1306512"/>
            <a:ext cx="3633231" cy="2160000"/>
          </a:xfrm>
        </p:spPr>
        <p:txBody>
          <a:bodyPr/>
          <a:lstStyle>
            <a:lvl1pPr>
              <a:spcBef>
                <a:spcPts val="500"/>
              </a:spcBef>
              <a:defRPr sz="16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8" name="phFigure2"/>
          <p:cNvSpPr>
            <a:spLocks noGrp="1"/>
          </p:cNvSpPr>
          <p:nvPr>
            <p:ph type="body" sz="quarter" idx="13" hasCustomPrompt="1"/>
          </p:nvPr>
        </p:nvSpPr>
        <p:spPr>
          <a:xfrm>
            <a:off x="8089846" y="6228318"/>
            <a:ext cx="3633231" cy="369332"/>
          </a:xfrm>
        </p:spPr>
        <p:txBody>
          <a:bodyPr>
            <a:noAutofit/>
          </a:bodyPr>
          <a:lstStyle>
            <a:lvl1pPr marL="0" indent="0" algn="ctr">
              <a:buNone/>
              <a:defRPr sz="1200" b="1"/>
            </a:lvl1pPr>
          </a:lstStyle>
          <a:p>
            <a:pPr lvl="0"/>
            <a:r>
              <a:rPr lang="en-GB" noProof="0" dirty="0"/>
              <a:t>Click to add Figure Title</a:t>
            </a:r>
          </a:p>
        </p:txBody>
      </p:sp>
      <p:sp>
        <p:nvSpPr>
          <p:cNvPr id="7" name="phFigure1"/>
          <p:cNvSpPr>
            <a:spLocks noGrp="1"/>
          </p:cNvSpPr>
          <p:nvPr>
            <p:ph type="body" sz="quarter" idx="12" hasCustomPrompt="1"/>
          </p:nvPr>
        </p:nvSpPr>
        <p:spPr>
          <a:xfrm>
            <a:off x="8089846" y="3507581"/>
            <a:ext cx="3633231" cy="369332"/>
          </a:xfrm>
        </p:spPr>
        <p:txBody>
          <a:bodyPr>
            <a:noAutofit/>
          </a:bodyPr>
          <a:lstStyle>
            <a:lvl1pPr marL="0" indent="0" algn="ctr">
              <a:buNone/>
              <a:defRPr sz="1200" b="1"/>
            </a:lvl1pPr>
          </a:lstStyle>
          <a:p>
            <a:pPr lvl="0"/>
            <a:r>
              <a:rPr lang="en-GB" noProof="0" dirty="0"/>
              <a:t>Click to add Figure Title</a:t>
            </a:r>
          </a:p>
        </p:txBody>
      </p:sp>
      <p:sp>
        <p:nvSpPr>
          <p:cNvPr id="3" name="phContent1"/>
          <p:cNvSpPr>
            <a:spLocks noGrp="1"/>
          </p:cNvSpPr>
          <p:nvPr>
            <p:ph sz="half" idx="1" hasCustomPrompt="1"/>
          </p:nvPr>
        </p:nvSpPr>
        <p:spPr>
          <a:xfrm>
            <a:off x="468923" y="1306518"/>
            <a:ext cx="7443692" cy="5291137"/>
          </a:xfrm>
        </p:spPr>
        <p:txBody>
          <a:bodyPr/>
          <a:lstStyle>
            <a:lvl1pPr>
              <a:defRPr sz="16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2" name="tlTitle"/>
          <p:cNvSpPr>
            <a:spLocks noGrp="1"/>
          </p:cNvSpPr>
          <p:nvPr>
            <p:ph type="title" hasCustomPrompt="1"/>
          </p:nvPr>
        </p:nvSpPr>
        <p:spPr/>
        <p:txBody>
          <a:bodyPr/>
          <a:lstStyle/>
          <a:p>
            <a:r>
              <a:rPr lang="en-GB" noProof="0" dirty="0"/>
              <a:t>Click to add title</a:t>
            </a:r>
          </a:p>
        </p:txBody>
      </p:sp>
      <p:sp>
        <p:nvSpPr>
          <p:cNvPr id="9" name="phSectionTitle"/>
          <p:cNvSpPr>
            <a:spLocks noGrp="1"/>
          </p:cNvSpPr>
          <p:nvPr>
            <p:ph type="body" sz="quarter" idx="14" hasCustomPrompt="1"/>
          </p:nvPr>
        </p:nvSpPr>
        <p:spPr>
          <a:xfrm>
            <a:off x="391969" y="115200"/>
            <a:ext cx="6688016" cy="140400"/>
          </a:xfrm>
        </p:spPr>
        <p:txBody>
          <a:bodyPr/>
          <a:lstStyle>
            <a:lvl1pPr marL="0" indent="0">
              <a:buNone/>
              <a:defRPr sz="1000" baseline="0">
                <a:solidFill>
                  <a:srgbClr val="808080"/>
                </a:solidFill>
              </a:defRPr>
            </a:lvl1pPr>
          </a:lstStyle>
          <a:p>
            <a:pPr lvl="0"/>
            <a:r>
              <a:rPr lang="en-GB" noProof="0" dirty="0"/>
              <a:t>Click to add Section Title</a:t>
            </a:r>
          </a:p>
        </p:txBody>
      </p:sp>
    </p:spTree>
  </p:cSld>
  <p:clrMapOvr>
    <a:masterClrMapping/>
  </p:clrMapOvr>
  <p:transition/>
  <p:extLst>
    <p:ext uri="{DCECCB84-F9BA-43D5-87BE-67443E8EF086}">
      <p15:sldGuideLst xmlns:p15="http://schemas.microsoft.com/office/powerpoint/2012/main">
        <p15:guide id="1" pos="7385" userDrawn="1">
          <p15:clr>
            <a:srgbClr val="A4A3A4"/>
          </p15:clr>
        </p15:guide>
        <p15:guide id="2" pos="295" userDrawn="1">
          <p15:clr>
            <a:srgbClr val="A4A3A4"/>
          </p15:clr>
        </p15:guide>
        <p15:guide id="3" orient="horz" pos="823" userDrawn="1">
          <p15:clr>
            <a:srgbClr val="A4A3A4"/>
          </p15:clr>
        </p15:guide>
        <p15:guide id="4" orient="horz" pos="4156" userDrawn="1">
          <p15:clr>
            <a:srgbClr val="A4A3A4"/>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 Content (2-left)">
    <p:spTree>
      <p:nvGrpSpPr>
        <p:cNvPr id="1" name=""/>
        <p:cNvGrpSpPr/>
        <p:nvPr/>
      </p:nvGrpSpPr>
      <p:grpSpPr>
        <a:xfrm>
          <a:off x="0" y="0"/>
          <a:ext cx="0" cy="0"/>
          <a:chOff x="0" y="0"/>
          <a:chExt cx="0" cy="0"/>
        </a:xfrm>
      </p:grpSpPr>
      <p:sp>
        <p:nvSpPr>
          <p:cNvPr id="6" name="phContent3"/>
          <p:cNvSpPr>
            <a:spLocks noGrp="1"/>
          </p:cNvSpPr>
          <p:nvPr>
            <p:ph sz="half" idx="11" hasCustomPrompt="1"/>
          </p:nvPr>
        </p:nvSpPr>
        <p:spPr>
          <a:xfrm>
            <a:off x="468923" y="4027250"/>
            <a:ext cx="3633231" cy="2570400"/>
          </a:xfrm>
        </p:spPr>
        <p:txBody>
          <a:bodyPr/>
          <a:lstStyle>
            <a:lvl1pPr>
              <a:spcBef>
                <a:spcPts val="500"/>
              </a:spcBef>
              <a:defRPr sz="16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4" name="phContent2"/>
          <p:cNvSpPr>
            <a:spLocks noGrp="1"/>
          </p:cNvSpPr>
          <p:nvPr>
            <p:ph sz="half" idx="2" hasCustomPrompt="1"/>
          </p:nvPr>
        </p:nvSpPr>
        <p:spPr>
          <a:xfrm>
            <a:off x="468923" y="1306513"/>
            <a:ext cx="3633231" cy="2570400"/>
          </a:xfrm>
        </p:spPr>
        <p:txBody>
          <a:bodyPr/>
          <a:lstStyle>
            <a:lvl1pPr>
              <a:spcBef>
                <a:spcPts val="500"/>
              </a:spcBef>
              <a:defRPr sz="16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3" name="phContent1"/>
          <p:cNvSpPr>
            <a:spLocks noGrp="1"/>
          </p:cNvSpPr>
          <p:nvPr>
            <p:ph sz="half" idx="1" hasCustomPrompt="1"/>
          </p:nvPr>
        </p:nvSpPr>
        <p:spPr>
          <a:xfrm>
            <a:off x="4280123" y="1306518"/>
            <a:ext cx="7443692" cy="5291137"/>
          </a:xfrm>
        </p:spPr>
        <p:txBody>
          <a:bodyPr/>
          <a:lstStyle>
            <a:lvl1pPr>
              <a:defRPr sz="16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2" name="tlTitle"/>
          <p:cNvSpPr>
            <a:spLocks noGrp="1"/>
          </p:cNvSpPr>
          <p:nvPr>
            <p:ph type="title" hasCustomPrompt="1"/>
          </p:nvPr>
        </p:nvSpPr>
        <p:spPr/>
        <p:txBody>
          <a:bodyPr/>
          <a:lstStyle/>
          <a:p>
            <a:r>
              <a:rPr lang="en-GB" noProof="0" dirty="0"/>
              <a:t>Click to add title</a:t>
            </a:r>
          </a:p>
        </p:txBody>
      </p:sp>
      <p:sp>
        <p:nvSpPr>
          <p:cNvPr id="7" name="phSectionTitle"/>
          <p:cNvSpPr>
            <a:spLocks noGrp="1"/>
          </p:cNvSpPr>
          <p:nvPr>
            <p:ph type="body" sz="quarter" idx="12" hasCustomPrompt="1"/>
          </p:nvPr>
        </p:nvSpPr>
        <p:spPr>
          <a:xfrm>
            <a:off x="391969" y="115200"/>
            <a:ext cx="6688016" cy="140400"/>
          </a:xfrm>
        </p:spPr>
        <p:txBody>
          <a:bodyPr/>
          <a:lstStyle>
            <a:lvl1pPr marL="0" indent="0">
              <a:buNone/>
              <a:defRPr sz="1000" baseline="0">
                <a:solidFill>
                  <a:srgbClr val="808080"/>
                </a:solidFill>
              </a:defRPr>
            </a:lvl1pPr>
          </a:lstStyle>
          <a:p>
            <a:pPr lvl="0"/>
            <a:r>
              <a:rPr lang="en-GB" noProof="0" dirty="0"/>
              <a:t>Click to add Section Title</a:t>
            </a:r>
          </a:p>
        </p:txBody>
      </p:sp>
    </p:spTree>
  </p:cSld>
  <p:clrMapOvr>
    <a:masterClrMapping/>
  </p:clrMapOvr>
  <p:transition/>
  <p:extLst>
    <p:ext uri="{DCECCB84-F9BA-43D5-87BE-67443E8EF086}">
      <p15:sldGuideLst xmlns:p15="http://schemas.microsoft.com/office/powerpoint/2012/main">
        <p15:guide id="1" pos="7385" userDrawn="1">
          <p15:clr>
            <a:srgbClr val="A4A3A4"/>
          </p15:clr>
        </p15:guide>
        <p15:guide id="2" pos="295" userDrawn="1">
          <p15:clr>
            <a:srgbClr val="A4A3A4"/>
          </p15:clr>
        </p15:guide>
        <p15:guide id="3" orient="horz" pos="823" userDrawn="1">
          <p15:clr>
            <a:srgbClr val="A4A3A4"/>
          </p15:clr>
        </p15:guide>
        <p15:guide id="4" orient="horz" pos="4156" userDrawn="1">
          <p15:clr>
            <a:srgbClr val="A4A3A4"/>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 Content (2-left) with figure titles">
    <p:spTree>
      <p:nvGrpSpPr>
        <p:cNvPr id="1" name=""/>
        <p:cNvGrpSpPr/>
        <p:nvPr/>
      </p:nvGrpSpPr>
      <p:grpSpPr>
        <a:xfrm>
          <a:off x="0" y="0"/>
          <a:ext cx="0" cy="0"/>
          <a:chOff x="0" y="0"/>
          <a:chExt cx="0" cy="0"/>
        </a:xfrm>
      </p:grpSpPr>
      <p:sp>
        <p:nvSpPr>
          <p:cNvPr id="6" name="phContent3"/>
          <p:cNvSpPr>
            <a:spLocks noGrp="1"/>
          </p:cNvSpPr>
          <p:nvPr>
            <p:ph sz="half" idx="11" hasCustomPrompt="1"/>
          </p:nvPr>
        </p:nvSpPr>
        <p:spPr>
          <a:xfrm>
            <a:off x="468923" y="4028400"/>
            <a:ext cx="3633231" cy="2160000"/>
          </a:xfrm>
        </p:spPr>
        <p:txBody>
          <a:bodyPr/>
          <a:lstStyle>
            <a:lvl1pPr>
              <a:spcBef>
                <a:spcPts val="500"/>
              </a:spcBef>
              <a:defRPr sz="16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4" name="phContent2"/>
          <p:cNvSpPr>
            <a:spLocks noGrp="1"/>
          </p:cNvSpPr>
          <p:nvPr>
            <p:ph sz="half" idx="2" hasCustomPrompt="1"/>
          </p:nvPr>
        </p:nvSpPr>
        <p:spPr>
          <a:xfrm>
            <a:off x="468923" y="1306512"/>
            <a:ext cx="3633231" cy="2160000"/>
          </a:xfrm>
        </p:spPr>
        <p:txBody>
          <a:bodyPr/>
          <a:lstStyle>
            <a:lvl1pPr>
              <a:spcBef>
                <a:spcPts val="500"/>
              </a:spcBef>
              <a:defRPr sz="16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8" name="phFigure2"/>
          <p:cNvSpPr>
            <a:spLocks noGrp="1"/>
          </p:cNvSpPr>
          <p:nvPr>
            <p:ph type="body" sz="quarter" idx="13" hasCustomPrompt="1"/>
          </p:nvPr>
        </p:nvSpPr>
        <p:spPr>
          <a:xfrm>
            <a:off x="468923" y="6228318"/>
            <a:ext cx="3633231" cy="369332"/>
          </a:xfrm>
        </p:spPr>
        <p:txBody>
          <a:bodyPr>
            <a:noAutofit/>
          </a:bodyPr>
          <a:lstStyle>
            <a:lvl1pPr marL="0" indent="0" algn="ctr">
              <a:buNone/>
              <a:defRPr sz="1200" b="1"/>
            </a:lvl1pPr>
          </a:lstStyle>
          <a:p>
            <a:pPr lvl="0"/>
            <a:r>
              <a:rPr lang="en-GB" noProof="0" dirty="0"/>
              <a:t>Click to add Figure Title</a:t>
            </a:r>
          </a:p>
        </p:txBody>
      </p:sp>
      <p:sp>
        <p:nvSpPr>
          <p:cNvPr id="7" name="phFigure1"/>
          <p:cNvSpPr>
            <a:spLocks noGrp="1"/>
          </p:cNvSpPr>
          <p:nvPr>
            <p:ph type="body" sz="quarter" idx="12" hasCustomPrompt="1"/>
          </p:nvPr>
        </p:nvSpPr>
        <p:spPr>
          <a:xfrm>
            <a:off x="468923" y="3507581"/>
            <a:ext cx="3633231" cy="369332"/>
          </a:xfrm>
        </p:spPr>
        <p:txBody>
          <a:bodyPr>
            <a:noAutofit/>
          </a:bodyPr>
          <a:lstStyle>
            <a:lvl1pPr marL="0" indent="0" algn="ctr">
              <a:buNone/>
              <a:defRPr sz="1200" b="1"/>
            </a:lvl1pPr>
          </a:lstStyle>
          <a:p>
            <a:pPr lvl="0"/>
            <a:r>
              <a:rPr lang="en-GB" noProof="0" dirty="0"/>
              <a:t>Click to add Figure Title</a:t>
            </a:r>
          </a:p>
        </p:txBody>
      </p:sp>
      <p:sp>
        <p:nvSpPr>
          <p:cNvPr id="3" name="phContent1"/>
          <p:cNvSpPr>
            <a:spLocks noGrp="1"/>
          </p:cNvSpPr>
          <p:nvPr>
            <p:ph sz="half" idx="1" hasCustomPrompt="1"/>
          </p:nvPr>
        </p:nvSpPr>
        <p:spPr>
          <a:xfrm>
            <a:off x="4280123" y="1306518"/>
            <a:ext cx="7443692" cy="5291137"/>
          </a:xfrm>
        </p:spPr>
        <p:txBody>
          <a:bodyPr/>
          <a:lstStyle>
            <a:lvl1pPr>
              <a:defRPr sz="16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2" name="tlTitle"/>
          <p:cNvSpPr>
            <a:spLocks noGrp="1"/>
          </p:cNvSpPr>
          <p:nvPr>
            <p:ph type="title" hasCustomPrompt="1"/>
          </p:nvPr>
        </p:nvSpPr>
        <p:spPr/>
        <p:txBody>
          <a:bodyPr/>
          <a:lstStyle/>
          <a:p>
            <a:r>
              <a:rPr lang="en-GB" noProof="0" dirty="0"/>
              <a:t>Click to add title</a:t>
            </a:r>
          </a:p>
        </p:txBody>
      </p:sp>
      <p:sp>
        <p:nvSpPr>
          <p:cNvPr id="9" name="phSectionTitle"/>
          <p:cNvSpPr>
            <a:spLocks noGrp="1"/>
          </p:cNvSpPr>
          <p:nvPr>
            <p:ph type="body" sz="quarter" idx="14" hasCustomPrompt="1"/>
          </p:nvPr>
        </p:nvSpPr>
        <p:spPr>
          <a:xfrm>
            <a:off x="391969" y="115200"/>
            <a:ext cx="6688016" cy="140400"/>
          </a:xfrm>
        </p:spPr>
        <p:txBody>
          <a:bodyPr/>
          <a:lstStyle>
            <a:lvl1pPr marL="0" indent="0">
              <a:buNone/>
              <a:defRPr sz="1000" baseline="0">
                <a:solidFill>
                  <a:srgbClr val="808080"/>
                </a:solidFill>
              </a:defRPr>
            </a:lvl1pPr>
          </a:lstStyle>
          <a:p>
            <a:pPr lvl="0"/>
            <a:r>
              <a:rPr lang="en-GB" noProof="0" dirty="0"/>
              <a:t>Click to add Section Title</a:t>
            </a:r>
          </a:p>
        </p:txBody>
      </p:sp>
    </p:spTree>
  </p:cSld>
  <p:clrMapOvr>
    <a:masterClrMapping/>
  </p:clrMapOvr>
  <p:transition/>
  <p:extLst>
    <p:ext uri="{DCECCB84-F9BA-43D5-87BE-67443E8EF086}">
      <p15:sldGuideLst xmlns:p15="http://schemas.microsoft.com/office/powerpoint/2012/main">
        <p15:guide id="1" pos="7385" userDrawn="1">
          <p15:clr>
            <a:srgbClr val="A4A3A4"/>
          </p15:clr>
        </p15:guide>
        <p15:guide id="2" pos="295" userDrawn="1">
          <p15:clr>
            <a:srgbClr val="A4A3A4"/>
          </p15:clr>
        </p15:guide>
        <p15:guide id="3" orient="horz" pos="823" userDrawn="1">
          <p15:clr>
            <a:srgbClr val="A4A3A4"/>
          </p15:clr>
        </p15:guide>
        <p15:guide id="4" orient="horz" pos="4156" userDrawn="1">
          <p15:clr>
            <a:srgbClr val="A4A3A4"/>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 Content">
    <p:spTree>
      <p:nvGrpSpPr>
        <p:cNvPr id="1" name=""/>
        <p:cNvGrpSpPr/>
        <p:nvPr/>
      </p:nvGrpSpPr>
      <p:grpSpPr>
        <a:xfrm>
          <a:off x="0" y="0"/>
          <a:ext cx="0" cy="0"/>
          <a:chOff x="0" y="0"/>
          <a:chExt cx="0" cy="0"/>
        </a:xfrm>
      </p:grpSpPr>
      <p:sp>
        <p:nvSpPr>
          <p:cNvPr id="6" name="phContent4"/>
          <p:cNvSpPr>
            <a:spLocks noGrp="1"/>
          </p:cNvSpPr>
          <p:nvPr>
            <p:ph sz="half" idx="11" hasCustomPrompt="1"/>
          </p:nvPr>
        </p:nvSpPr>
        <p:spPr>
          <a:xfrm>
            <a:off x="6189785" y="4028288"/>
            <a:ext cx="5533292" cy="2569367"/>
          </a:xfrm>
        </p:spPr>
        <p:txBody>
          <a:bodyPr/>
          <a:lstStyle>
            <a:lvl1pPr>
              <a:defRPr sz="16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5" name="phContent3"/>
          <p:cNvSpPr>
            <a:spLocks noGrp="1"/>
          </p:cNvSpPr>
          <p:nvPr>
            <p:ph sz="half" idx="10" hasCustomPrompt="1"/>
          </p:nvPr>
        </p:nvSpPr>
        <p:spPr>
          <a:xfrm>
            <a:off x="468923" y="4028288"/>
            <a:ext cx="5533292" cy="2569367"/>
          </a:xfrm>
        </p:spPr>
        <p:txBody>
          <a:bodyPr/>
          <a:lstStyle>
            <a:lvl1pPr>
              <a:defRPr sz="16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4" name="phContent2"/>
          <p:cNvSpPr>
            <a:spLocks noGrp="1"/>
          </p:cNvSpPr>
          <p:nvPr>
            <p:ph sz="half" idx="2" hasCustomPrompt="1"/>
          </p:nvPr>
        </p:nvSpPr>
        <p:spPr>
          <a:xfrm>
            <a:off x="6189785" y="1306514"/>
            <a:ext cx="5533292" cy="2569368"/>
          </a:xfrm>
        </p:spPr>
        <p:txBody>
          <a:bodyPr/>
          <a:lstStyle>
            <a:lvl1pPr>
              <a:defRPr sz="16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3" name="phContent1"/>
          <p:cNvSpPr>
            <a:spLocks noGrp="1"/>
          </p:cNvSpPr>
          <p:nvPr>
            <p:ph sz="half" idx="1" hasCustomPrompt="1"/>
          </p:nvPr>
        </p:nvSpPr>
        <p:spPr>
          <a:xfrm>
            <a:off x="468923" y="1306514"/>
            <a:ext cx="5533292" cy="2569368"/>
          </a:xfrm>
        </p:spPr>
        <p:txBody>
          <a:bodyPr/>
          <a:lstStyle>
            <a:lvl1pPr>
              <a:defRPr sz="16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2" name="tlTitle"/>
          <p:cNvSpPr>
            <a:spLocks noGrp="1"/>
          </p:cNvSpPr>
          <p:nvPr>
            <p:ph type="title" hasCustomPrompt="1"/>
          </p:nvPr>
        </p:nvSpPr>
        <p:spPr/>
        <p:txBody>
          <a:bodyPr/>
          <a:lstStyle/>
          <a:p>
            <a:r>
              <a:rPr lang="en-GB" noProof="0" dirty="0"/>
              <a:t>Click to add title</a:t>
            </a:r>
          </a:p>
        </p:txBody>
      </p:sp>
      <p:sp>
        <p:nvSpPr>
          <p:cNvPr id="8" name="phSectionTitle"/>
          <p:cNvSpPr>
            <a:spLocks noGrp="1"/>
          </p:cNvSpPr>
          <p:nvPr>
            <p:ph type="body" sz="quarter" idx="12" hasCustomPrompt="1"/>
          </p:nvPr>
        </p:nvSpPr>
        <p:spPr>
          <a:xfrm>
            <a:off x="391969" y="115200"/>
            <a:ext cx="6688016" cy="140400"/>
          </a:xfrm>
        </p:spPr>
        <p:txBody>
          <a:bodyPr/>
          <a:lstStyle>
            <a:lvl1pPr marL="0" indent="0">
              <a:buNone/>
              <a:defRPr sz="1000" baseline="0">
                <a:solidFill>
                  <a:srgbClr val="808080"/>
                </a:solidFill>
              </a:defRPr>
            </a:lvl1pPr>
          </a:lstStyle>
          <a:p>
            <a:pPr lvl="0"/>
            <a:r>
              <a:rPr lang="en-GB" noProof="0" dirty="0"/>
              <a:t>Click to add Section Title</a:t>
            </a:r>
          </a:p>
        </p:txBody>
      </p:sp>
    </p:spTree>
  </p:cSld>
  <p:clrMapOvr>
    <a:masterClrMapping/>
  </p:clrMapOvr>
  <p:transition/>
  <p:extLst>
    <p:ext uri="{DCECCB84-F9BA-43D5-87BE-67443E8EF086}">
      <p15:sldGuideLst xmlns:p15="http://schemas.microsoft.com/office/powerpoint/2012/main">
        <p15:guide id="1" pos="7385" userDrawn="1">
          <p15:clr>
            <a:srgbClr val="A4A3A4"/>
          </p15:clr>
        </p15:guide>
        <p15:guide id="2" pos="295" userDrawn="1">
          <p15:clr>
            <a:srgbClr val="A4A3A4"/>
          </p15:clr>
        </p15:guide>
        <p15:guide id="3" orient="horz" pos="823" userDrawn="1">
          <p15:clr>
            <a:srgbClr val="A4A3A4"/>
          </p15:clr>
        </p15:guide>
        <p15:guide id="4" orient="horz" pos="4156" userDrawn="1">
          <p15:clr>
            <a:srgbClr val="A4A3A4"/>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4 Content (large-left)">
    <p:spTree>
      <p:nvGrpSpPr>
        <p:cNvPr id="1" name=""/>
        <p:cNvGrpSpPr/>
        <p:nvPr/>
      </p:nvGrpSpPr>
      <p:grpSpPr>
        <a:xfrm>
          <a:off x="0" y="0"/>
          <a:ext cx="0" cy="0"/>
          <a:chOff x="0" y="0"/>
          <a:chExt cx="0" cy="0"/>
        </a:xfrm>
      </p:grpSpPr>
      <p:sp>
        <p:nvSpPr>
          <p:cNvPr id="6" name="phContent4"/>
          <p:cNvSpPr>
            <a:spLocks noGrp="1"/>
          </p:cNvSpPr>
          <p:nvPr>
            <p:ph sz="half" idx="11" hasCustomPrompt="1"/>
          </p:nvPr>
        </p:nvSpPr>
        <p:spPr>
          <a:xfrm>
            <a:off x="8089846" y="4027250"/>
            <a:ext cx="3633231" cy="2570400"/>
          </a:xfrm>
        </p:spPr>
        <p:txBody>
          <a:bodyPr/>
          <a:lstStyle>
            <a:lvl1pPr>
              <a:spcBef>
                <a:spcPts val="500"/>
              </a:spcBef>
              <a:defRPr sz="16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4" name="phContent2"/>
          <p:cNvSpPr>
            <a:spLocks noGrp="1"/>
          </p:cNvSpPr>
          <p:nvPr>
            <p:ph sz="half" idx="2" hasCustomPrompt="1"/>
          </p:nvPr>
        </p:nvSpPr>
        <p:spPr>
          <a:xfrm>
            <a:off x="8089846" y="1306512"/>
            <a:ext cx="3633231" cy="2570402"/>
          </a:xfrm>
        </p:spPr>
        <p:txBody>
          <a:bodyPr/>
          <a:lstStyle>
            <a:lvl1pPr>
              <a:spcBef>
                <a:spcPts val="500"/>
              </a:spcBef>
              <a:defRPr sz="16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9" name="phContent3"/>
          <p:cNvSpPr>
            <a:spLocks noGrp="1"/>
          </p:cNvSpPr>
          <p:nvPr>
            <p:ph sz="half" idx="14" hasCustomPrompt="1"/>
          </p:nvPr>
        </p:nvSpPr>
        <p:spPr>
          <a:xfrm>
            <a:off x="468923" y="4027250"/>
            <a:ext cx="7443692" cy="2570400"/>
          </a:xfrm>
        </p:spPr>
        <p:txBody>
          <a:bodyPr/>
          <a:lstStyle>
            <a:lvl1pPr>
              <a:defRPr sz="16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3" name="phContent1"/>
          <p:cNvSpPr>
            <a:spLocks noGrp="1"/>
          </p:cNvSpPr>
          <p:nvPr>
            <p:ph sz="half" idx="1" hasCustomPrompt="1"/>
          </p:nvPr>
        </p:nvSpPr>
        <p:spPr>
          <a:xfrm>
            <a:off x="468923" y="1306514"/>
            <a:ext cx="7443692" cy="2570400"/>
          </a:xfrm>
        </p:spPr>
        <p:txBody>
          <a:bodyPr/>
          <a:lstStyle>
            <a:lvl1pPr>
              <a:defRPr sz="16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2" name="tlTitle"/>
          <p:cNvSpPr>
            <a:spLocks noGrp="1"/>
          </p:cNvSpPr>
          <p:nvPr>
            <p:ph type="title" hasCustomPrompt="1"/>
          </p:nvPr>
        </p:nvSpPr>
        <p:spPr/>
        <p:txBody>
          <a:bodyPr/>
          <a:lstStyle/>
          <a:p>
            <a:r>
              <a:rPr lang="en-GB" noProof="0" dirty="0"/>
              <a:t>Click to add title</a:t>
            </a:r>
          </a:p>
        </p:txBody>
      </p:sp>
      <p:sp>
        <p:nvSpPr>
          <p:cNvPr id="8" name="phSectionTitle"/>
          <p:cNvSpPr>
            <a:spLocks noGrp="1"/>
          </p:cNvSpPr>
          <p:nvPr>
            <p:ph type="body" sz="quarter" idx="12" hasCustomPrompt="1"/>
          </p:nvPr>
        </p:nvSpPr>
        <p:spPr>
          <a:xfrm>
            <a:off x="391969" y="115200"/>
            <a:ext cx="6688016" cy="140400"/>
          </a:xfrm>
        </p:spPr>
        <p:txBody>
          <a:bodyPr/>
          <a:lstStyle>
            <a:lvl1pPr marL="0" indent="0">
              <a:buNone/>
              <a:defRPr sz="1000" baseline="0">
                <a:solidFill>
                  <a:srgbClr val="808080"/>
                </a:solidFill>
              </a:defRPr>
            </a:lvl1pPr>
          </a:lstStyle>
          <a:p>
            <a:pPr lvl="0"/>
            <a:r>
              <a:rPr lang="en-GB" noProof="0" dirty="0"/>
              <a:t>Click to add Section Title</a:t>
            </a:r>
          </a:p>
        </p:txBody>
      </p:sp>
    </p:spTree>
  </p:cSld>
  <p:clrMapOvr>
    <a:masterClrMapping/>
  </p:clrMapOvr>
  <p:transition/>
  <p:extLst>
    <p:ext uri="{DCECCB84-F9BA-43D5-87BE-67443E8EF086}">
      <p15:sldGuideLst xmlns:p15="http://schemas.microsoft.com/office/powerpoint/2012/main">
        <p15:guide id="1" pos="7385" userDrawn="1">
          <p15:clr>
            <a:srgbClr val="A4A3A4"/>
          </p15:clr>
        </p15:guide>
        <p15:guide id="2" pos="295" userDrawn="1">
          <p15:clr>
            <a:srgbClr val="A4A3A4"/>
          </p15:clr>
        </p15:guide>
        <p15:guide id="3" orient="horz" pos="823" userDrawn="1">
          <p15:clr>
            <a:srgbClr val="A4A3A4"/>
          </p15:clr>
        </p15:guide>
        <p15:guide id="4" orient="horz" pos="4156" userDrawn="1">
          <p15:clr>
            <a:srgbClr val="A4A3A4"/>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4 Content (large-left) with figure titles">
    <p:spTree>
      <p:nvGrpSpPr>
        <p:cNvPr id="1" name=""/>
        <p:cNvGrpSpPr/>
        <p:nvPr/>
      </p:nvGrpSpPr>
      <p:grpSpPr>
        <a:xfrm>
          <a:off x="0" y="0"/>
          <a:ext cx="0" cy="0"/>
          <a:chOff x="0" y="0"/>
          <a:chExt cx="0" cy="0"/>
        </a:xfrm>
      </p:grpSpPr>
      <p:sp>
        <p:nvSpPr>
          <p:cNvPr id="6" name="phContent4"/>
          <p:cNvSpPr>
            <a:spLocks noGrp="1"/>
          </p:cNvSpPr>
          <p:nvPr>
            <p:ph sz="half" idx="11" hasCustomPrompt="1"/>
          </p:nvPr>
        </p:nvSpPr>
        <p:spPr>
          <a:xfrm>
            <a:off x="8089846" y="4027250"/>
            <a:ext cx="3633231" cy="2165068"/>
          </a:xfrm>
        </p:spPr>
        <p:txBody>
          <a:bodyPr/>
          <a:lstStyle>
            <a:lvl1pPr>
              <a:spcBef>
                <a:spcPts val="500"/>
              </a:spcBef>
              <a:defRPr sz="16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8" name="phFigure2"/>
          <p:cNvSpPr>
            <a:spLocks noGrp="1"/>
          </p:cNvSpPr>
          <p:nvPr>
            <p:ph type="body" sz="quarter" idx="13" hasCustomPrompt="1"/>
          </p:nvPr>
        </p:nvSpPr>
        <p:spPr>
          <a:xfrm>
            <a:off x="8089846" y="6228318"/>
            <a:ext cx="3633231" cy="369332"/>
          </a:xfrm>
        </p:spPr>
        <p:txBody>
          <a:bodyPr>
            <a:noAutofit/>
          </a:bodyPr>
          <a:lstStyle>
            <a:lvl1pPr marL="0" indent="0" algn="ctr">
              <a:buNone/>
              <a:defRPr sz="1200" b="1"/>
            </a:lvl1pPr>
          </a:lstStyle>
          <a:p>
            <a:pPr lvl="0"/>
            <a:r>
              <a:rPr lang="en-GB" noProof="0" dirty="0"/>
              <a:t>Click to add Figure Title</a:t>
            </a:r>
          </a:p>
        </p:txBody>
      </p:sp>
      <p:sp>
        <p:nvSpPr>
          <p:cNvPr id="4" name="phContent2"/>
          <p:cNvSpPr>
            <a:spLocks noGrp="1"/>
          </p:cNvSpPr>
          <p:nvPr>
            <p:ph sz="half" idx="2" hasCustomPrompt="1"/>
          </p:nvPr>
        </p:nvSpPr>
        <p:spPr>
          <a:xfrm>
            <a:off x="8089846" y="1306512"/>
            <a:ext cx="3633231" cy="2160000"/>
          </a:xfrm>
        </p:spPr>
        <p:txBody>
          <a:bodyPr/>
          <a:lstStyle>
            <a:lvl1pPr>
              <a:spcBef>
                <a:spcPts val="500"/>
              </a:spcBef>
              <a:defRPr sz="16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7" name="phFigure1"/>
          <p:cNvSpPr>
            <a:spLocks noGrp="1"/>
          </p:cNvSpPr>
          <p:nvPr>
            <p:ph type="body" sz="quarter" idx="12" hasCustomPrompt="1"/>
          </p:nvPr>
        </p:nvSpPr>
        <p:spPr>
          <a:xfrm>
            <a:off x="8089846" y="3507581"/>
            <a:ext cx="3633231" cy="369332"/>
          </a:xfrm>
        </p:spPr>
        <p:txBody>
          <a:bodyPr>
            <a:noAutofit/>
          </a:bodyPr>
          <a:lstStyle>
            <a:lvl1pPr marL="0" indent="0" algn="ctr">
              <a:buNone/>
              <a:defRPr sz="1200" b="1"/>
            </a:lvl1pPr>
          </a:lstStyle>
          <a:p>
            <a:pPr lvl="0"/>
            <a:r>
              <a:rPr lang="en-GB" noProof="0" dirty="0"/>
              <a:t>Click to add Figure Title</a:t>
            </a:r>
          </a:p>
        </p:txBody>
      </p:sp>
      <p:sp>
        <p:nvSpPr>
          <p:cNvPr id="9" name="phContent3"/>
          <p:cNvSpPr>
            <a:spLocks noGrp="1"/>
          </p:cNvSpPr>
          <p:nvPr>
            <p:ph sz="half" idx="14" hasCustomPrompt="1"/>
          </p:nvPr>
        </p:nvSpPr>
        <p:spPr>
          <a:xfrm>
            <a:off x="468923" y="4027250"/>
            <a:ext cx="7443692" cy="2570400"/>
          </a:xfrm>
        </p:spPr>
        <p:txBody>
          <a:bodyPr/>
          <a:lstStyle>
            <a:lvl1pPr>
              <a:defRPr sz="16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3" name="phContent1"/>
          <p:cNvSpPr>
            <a:spLocks noGrp="1"/>
          </p:cNvSpPr>
          <p:nvPr>
            <p:ph sz="half" idx="1" hasCustomPrompt="1"/>
          </p:nvPr>
        </p:nvSpPr>
        <p:spPr>
          <a:xfrm>
            <a:off x="468923" y="1306514"/>
            <a:ext cx="7443692" cy="2570400"/>
          </a:xfrm>
        </p:spPr>
        <p:txBody>
          <a:bodyPr/>
          <a:lstStyle>
            <a:lvl1pPr>
              <a:defRPr sz="16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2" name="tlTitle"/>
          <p:cNvSpPr>
            <a:spLocks noGrp="1"/>
          </p:cNvSpPr>
          <p:nvPr>
            <p:ph type="title" hasCustomPrompt="1"/>
          </p:nvPr>
        </p:nvSpPr>
        <p:spPr/>
        <p:txBody>
          <a:bodyPr/>
          <a:lstStyle/>
          <a:p>
            <a:r>
              <a:rPr lang="en-GB" noProof="0" dirty="0"/>
              <a:t>Click to add title</a:t>
            </a:r>
          </a:p>
        </p:txBody>
      </p:sp>
      <p:sp>
        <p:nvSpPr>
          <p:cNvPr id="10" name="phSectionTitle"/>
          <p:cNvSpPr>
            <a:spLocks noGrp="1"/>
          </p:cNvSpPr>
          <p:nvPr>
            <p:ph type="body" sz="quarter" idx="15" hasCustomPrompt="1"/>
          </p:nvPr>
        </p:nvSpPr>
        <p:spPr>
          <a:xfrm>
            <a:off x="391969" y="115200"/>
            <a:ext cx="6688016" cy="140400"/>
          </a:xfrm>
        </p:spPr>
        <p:txBody>
          <a:bodyPr/>
          <a:lstStyle>
            <a:lvl1pPr marL="0" indent="0">
              <a:buNone/>
              <a:defRPr sz="1000" baseline="0">
                <a:solidFill>
                  <a:srgbClr val="808080"/>
                </a:solidFill>
              </a:defRPr>
            </a:lvl1pPr>
          </a:lstStyle>
          <a:p>
            <a:pPr lvl="0"/>
            <a:r>
              <a:rPr lang="en-GB" noProof="0" dirty="0"/>
              <a:t>Click to add Section Title</a:t>
            </a:r>
          </a:p>
        </p:txBody>
      </p:sp>
    </p:spTree>
  </p:cSld>
  <p:clrMapOvr>
    <a:masterClrMapping/>
  </p:clrMapOvr>
  <p:transition/>
  <p:extLst>
    <p:ext uri="{DCECCB84-F9BA-43D5-87BE-67443E8EF086}">
      <p15:sldGuideLst xmlns:p15="http://schemas.microsoft.com/office/powerpoint/2012/main">
        <p15:guide id="1" pos="7385" userDrawn="1">
          <p15:clr>
            <a:srgbClr val="A4A3A4"/>
          </p15:clr>
        </p15:guide>
        <p15:guide id="2" pos="295" userDrawn="1">
          <p15:clr>
            <a:srgbClr val="A4A3A4"/>
          </p15:clr>
        </p15:guide>
        <p15:guide id="3" orient="horz" pos="823" userDrawn="1">
          <p15:clr>
            <a:srgbClr val="A4A3A4"/>
          </p15:clr>
        </p15:guide>
        <p15:guide id="4" orient="horz" pos="4156" userDrawn="1">
          <p15:clr>
            <a:srgbClr val="A4A3A4"/>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4 Content (large-right)">
    <p:spTree>
      <p:nvGrpSpPr>
        <p:cNvPr id="1" name=""/>
        <p:cNvGrpSpPr/>
        <p:nvPr/>
      </p:nvGrpSpPr>
      <p:grpSpPr>
        <a:xfrm>
          <a:off x="0" y="0"/>
          <a:ext cx="0" cy="0"/>
          <a:chOff x="0" y="0"/>
          <a:chExt cx="0" cy="0"/>
        </a:xfrm>
      </p:grpSpPr>
      <p:sp>
        <p:nvSpPr>
          <p:cNvPr id="6" name="phContent4"/>
          <p:cNvSpPr>
            <a:spLocks noGrp="1"/>
          </p:cNvSpPr>
          <p:nvPr>
            <p:ph sz="half" idx="11" hasCustomPrompt="1"/>
          </p:nvPr>
        </p:nvSpPr>
        <p:spPr>
          <a:xfrm>
            <a:off x="380327" y="4027250"/>
            <a:ext cx="3721828" cy="2570400"/>
          </a:xfrm>
        </p:spPr>
        <p:txBody>
          <a:bodyPr/>
          <a:lstStyle>
            <a:lvl1pPr>
              <a:spcBef>
                <a:spcPts val="500"/>
              </a:spcBef>
              <a:defRPr sz="16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4" name="phContent2"/>
          <p:cNvSpPr>
            <a:spLocks noGrp="1"/>
          </p:cNvSpPr>
          <p:nvPr>
            <p:ph sz="half" idx="2" hasCustomPrompt="1"/>
          </p:nvPr>
        </p:nvSpPr>
        <p:spPr>
          <a:xfrm>
            <a:off x="380327" y="1306512"/>
            <a:ext cx="3721828" cy="2570402"/>
          </a:xfrm>
        </p:spPr>
        <p:txBody>
          <a:bodyPr/>
          <a:lstStyle>
            <a:lvl1pPr>
              <a:spcBef>
                <a:spcPts val="500"/>
              </a:spcBef>
              <a:defRPr sz="16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9" name="phContent3"/>
          <p:cNvSpPr>
            <a:spLocks noGrp="1"/>
          </p:cNvSpPr>
          <p:nvPr>
            <p:ph sz="half" idx="14" hasCustomPrompt="1"/>
          </p:nvPr>
        </p:nvSpPr>
        <p:spPr>
          <a:xfrm>
            <a:off x="4279384" y="4027250"/>
            <a:ext cx="7443692" cy="2570400"/>
          </a:xfrm>
        </p:spPr>
        <p:txBody>
          <a:bodyPr/>
          <a:lstStyle>
            <a:lvl1pPr>
              <a:defRPr sz="16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3" name="phContent1"/>
          <p:cNvSpPr>
            <a:spLocks noGrp="1"/>
          </p:cNvSpPr>
          <p:nvPr>
            <p:ph sz="half" idx="1" hasCustomPrompt="1"/>
          </p:nvPr>
        </p:nvSpPr>
        <p:spPr>
          <a:xfrm>
            <a:off x="4279384" y="1306514"/>
            <a:ext cx="7443692" cy="2570400"/>
          </a:xfrm>
        </p:spPr>
        <p:txBody>
          <a:bodyPr/>
          <a:lstStyle>
            <a:lvl1pPr>
              <a:defRPr sz="16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2" name="tlTitle"/>
          <p:cNvSpPr>
            <a:spLocks noGrp="1"/>
          </p:cNvSpPr>
          <p:nvPr>
            <p:ph type="title" hasCustomPrompt="1"/>
          </p:nvPr>
        </p:nvSpPr>
        <p:spPr/>
        <p:txBody>
          <a:bodyPr/>
          <a:lstStyle/>
          <a:p>
            <a:r>
              <a:rPr lang="en-GB" noProof="0" dirty="0"/>
              <a:t>Click to add title</a:t>
            </a:r>
          </a:p>
        </p:txBody>
      </p:sp>
      <p:sp>
        <p:nvSpPr>
          <p:cNvPr id="8" name="phSectionTitle"/>
          <p:cNvSpPr>
            <a:spLocks noGrp="1"/>
          </p:cNvSpPr>
          <p:nvPr>
            <p:ph type="body" sz="quarter" idx="12" hasCustomPrompt="1"/>
          </p:nvPr>
        </p:nvSpPr>
        <p:spPr>
          <a:xfrm>
            <a:off x="391969" y="115200"/>
            <a:ext cx="6688016" cy="140400"/>
          </a:xfrm>
        </p:spPr>
        <p:txBody>
          <a:bodyPr/>
          <a:lstStyle>
            <a:lvl1pPr marL="0" indent="0">
              <a:buNone/>
              <a:defRPr sz="1000" baseline="0">
                <a:solidFill>
                  <a:srgbClr val="808080"/>
                </a:solidFill>
              </a:defRPr>
            </a:lvl1pPr>
          </a:lstStyle>
          <a:p>
            <a:pPr lvl="0"/>
            <a:r>
              <a:rPr lang="en-GB" noProof="0" dirty="0"/>
              <a:t>Click to add Section Title</a:t>
            </a:r>
          </a:p>
        </p:txBody>
      </p:sp>
    </p:spTree>
  </p:cSld>
  <p:clrMapOvr>
    <a:masterClrMapping/>
  </p:clrMapOvr>
  <p:transition/>
  <p:extLst>
    <p:ext uri="{DCECCB84-F9BA-43D5-87BE-67443E8EF086}">
      <p15:sldGuideLst xmlns:p15="http://schemas.microsoft.com/office/powerpoint/2012/main">
        <p15:guide id="1" pos="7385" userDrawn="1">
          <p15:clr>
            <a:srgbClr val="A4A3A4"/>
          </p15:clr>
        </p15:guide>
        <p15:guide id="2" pos="295" userDrawn="1">
          <p15:clr>
            <a:srgbClr val="A4A3A4"/>
          </p15:clr>
        </p15:guide>
        <p15:guide id="3" orient="horz" pos="823" userDrawn="1">
          <p15:clr>
            <a:srgbClr val="A4A3A4"/>
          </p15:clr>
        </p15:guide>
        <p15:guide id="4" orient="horz" pos="4156" userDrawn="1">
          <p15:clr>
            <a:srgbClr val="A4A3A4"/>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phContent1"/>
          <p:cNvSpPr>
            <a:spLocks noGrp="1"/>
          </p:cNvSpPr>
          <p:nvPr>
            <p:ph idx="1" hasCustomPrompt="1"/>
          </p:nvPr>
        </p:nvSpPr>
        <p:spPr/>
        <p:txBody>
          <a:bodyPr/>
          <a:lstStyle>
            <a:lvl1pPr>
              <a:defRPr/>
            </a:lvl1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8" name="Title 7"/>
          <p:cNvSpPr>
            <a:spLocks noGrp="1"/>
          </p:cNvSpPr>
          <p:nvPr>
            <p:ph type="title" hasCustomPrompt="1"/>
          </p:nvPr>
        </p:nvSpPr>
        <p:spPr/>
        <p:txBody>
          <a:bodyPr/>
          <a:lstStyle>
            <a:lvl1pPr>
              <a:defRPr/>
            </a:lvl1pPr>
          </a:lstStyle>
          <a:p>
            <a:r>
              <a:rPr lang="en-GB" dirty="0"/>
              <a:t>Click to add title</a:t>
            </a:r>
          </a:p>
        </p:txBody>
      </p:sp>
      <p:sp>
        <p:nvSpPr>
          <p:cNvPr id="5" name="phSectionTitle"/>
          <p:cNvSpPr>
            <a:spLocks noGrp="1"/>
          </p:cNvSpPr>
          <p:nvPr>
            <p:ph type="body" sz="quarter" idx="12" hasCustomPrompt="1"/>
          </p:nvPr>
        </p:nvSpPr>
        <p:spPr>
          <a:xfrm>
            <a:off x="391969" y="115200"/>
            <a:ext cx="6688016" cy="140400"/>
          </a:xfrm>
        </p:spPr>
        <p:txBody>
          <a:bodyPr/>
          <a:lstStyle>
            <a:lvl1pPr marL="0" indent="0">
              <a:buNone/>
              <a:defRPr sz="1000" baseline="0">
                <a:solidFill>
                  <a:srgbClr val="808080"/>
                </a:solidFill>
              </a:defRPr>
            </a:lvl1pPr>
          </a:lstStyle>
          <a:p>
            <a:pPr lvl="0"/>
            <a:r>
              <a:rPr lang="en-GB" noProof="0" dirty="0"/>
              <a:t>Click to add Section Title</a:t>
            </a:r>
          </a:p>
        </p:txBody>
      </p:sp>
    </p:spTree>
  </p:cSld>
  <p:clrMapOvr>
    <a:masterClrMapping/>
  </p:clrMapOvr>
  <p:transition/>
  <p:extLst>
    <p:ext uri="{DCECCB84-F9BA-43D5-87BE-67443E8EF086}">
      <p15:sldGuideLst xmlns:p15="http://schemas.microsoft.com/office/powerpoint/2012/main">
        <p15:guide id="1" pos="7385" userDrawn="1">
          <p15:clr>
            <a:srgbClr val="A4A3A4"/>
          </p15:clr>
        </p15:guide>
        <p15:guide id="2" pos="295" userDrawn="1">
          <p15:clr>
            <a:srgbClr val="A4A3A4"/>
          </p15:clr>
        </p15:guide>
        <p15:guide id="3" orient="horz" pos="823" userDrawn="1">
          <p15:clr>
            <a:srgbClr val="A4A3A4"/>
          </p15:clr>
        </p15:guide>
        <p15:guide id="4" orient="horz" pos="4156" userDrawn="1">
          <p15:clr>
            <a:srgbClr val="A4A3A4"/>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4 Content (large-right) with figure titles">
    <p:spTree>
      <p:nvGrpSpPr>
        <p:cNvPr id="1" name=""/>
        <p:cNvGrpSpPr/>
        <p:nvPr/>
      </p:nvGrpSpPr>
      <p:grpSpPr>
        <a:xfrm>
          <a:off x="0" y="0"/>
          <a:ext cx="0" cy="0"/>
          <a:chOff x="0" y="0"/>
          <a:chExt cx="0" cy="0"/>
        </a:xfrm>
      </p:grpSpPr>
      <p:sp>
        <p:nvSpPr>
          <p:cNvPr id="6" name="phContent4"/>
          <p:cNvSpPr>
            <a:spLocks noGrp="1"/>
          </p:cNvSpPr>
          <p:nvPr>
            <p:ph sz="half" idx="11" hasCustomPrompt="1"/>
          </p:nvPr>
        </p:nvSpPr>
        <p:spPr>
          <a:xfrm>
            <a:off x="468923" y="4027250"/>
            <a:ext cx="3633231" cy="2165068"/>
          </a:xfrm>
        </p:spPr>
        <p:txBody>
          <a:bodyPr/>
          <a:lstStyle>
            <a:lvl1pPr>
              <a:spcBef>
                <a:spcPts val="500"/>
              </a:spcBef>
              <a:defRPr sz="16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8" name="phFigure2"/>
          <p:cNvSpPr>
            <a:spLocks noGrp="1"/>
          </p:cNvSpPr>
          <p:nvPr>
            <p:ph type="body" sz="quarter" idx="13" hasCustomPrompt="1"/>
          </p:nvPr>
        </p:nvSpPr>
        <p:spPr>
          <a:xfrm>
            <a:off x="468923" y="6228318"/>
            <a:ext cx="3633231" cy="369332"/>
          </a:xfrm>
        </p:spPr>
        <p:txBody>
          <a:bodyPr>
            <a:noAutofit/>
          </a:bodyPr>
          <a:lstStyle>
            <a:lvl1pPr marL="0" indent="0" algn="ctr">
              <a:buNone/>
              <a:defRPr sz="1200" b="1"/>
            </a:lvl1pPr>
          </a:lstStyle>
          <a:p>
            <a:pPr lvl="0"/>
            <a:r>
              <a:rPr lang="en-GB" noProof="0" dirty="0"/>
              <a:t>Click to add Figure Title</a:t>
            </a:r>
          </a:p>
        </p:txBody>
      </p:sp>
      <p:sp>
        <p:nvSpPr>
          <p:cNvPr id="4" name="phContent2"/>
          <p:cNvSpPr>
            <a:spLocks noGrp="1"/>
          </p:cNvSpPr>
          <p:nvPr>
            <p:ph sz="half" idx="2" hasCustomPrompt="1"/>
          </p:nvPr>
        </p:nvSpPr>
        <p:spPr>
          <a:xfrm>
            <a:off x="468923" y="1306512"/>
            <a:ext cx="3633231" cy="2160000"/>
          </a:xfrm>
        </p:spPr>
        <p:txBody>
          <a:bodyPr/>
          <a:lstStyle>
            <a:lvl1pPr>
              <a:spcBef>
                <a:spcPts val="500"/>
              </a:spcBef>
              <a:defRPr sz="16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7" name="phFigure1"/>
          <p:cNvSpPr>
            <a:spLocks noGrp="1"/>
          </p:cNvSpPr>
          <p:nvPr>
            <p:ph type="body" sz="quarter" idx="12" hasCustomPrompt="1"/>
          </p:nvPr>
        </p:nvSpPr>
        <p:spPr>
          <a:xfrm>
            <a:off x="468923" y="3507581"/>
            <a:ext cx="3633231" cy="369332"/>
          </a:xfrm>
        </p:spPr>
        <p:txBody>
          <a:bodyPr>
            <a:noAutofit/>
          </a:bodyPr>
          <a:lstStyle>
            <a:lvl1pPr marL="0" indent="0" algn="ctr">
              <a:buNone/>
              <a:defRPr sz="1200" b="1"/>
            </a:lvl1pPr>
          </a:lstStyle>
          <a:p>
            <a:pPr lvl="0"/>
            <a:r>
              <a:rPr lang="en-GB" noProof="0" dirty="0"/>
              <a:t>Click to add Figure Title</a:t>
            </a:r>
          </a:p>
        </p:txBody>
      </p:sp>
      <p:sp>
        <p:nvSpPr>
          <p:cNvPr id="9" name="phContent3"/>
          <p:cNvSpPr>
            <a:spLocks noGrp="1"/>
          </p:cNvSpPr>
          <p:nvPr>
            <p:ph sz="half" idx="14" hasCustomPrompt="1"/>
          </p:nvPr>
        </p:nvSpPr>
        <p:spPr>
          <a:xfrm>
            <a:off x="4279384" y="4027250"/>
            <a:ext cx="7443692" cy="2570400"/>
          </a:xfrm>
        </p:spPr>
        <p:txBody>
          <a:bodyPr/>
          <a:lstStyle>
            <a:lvl1pPr>
              <a:defRPr sz="16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3" name="phContent1"/>
          <p:cNvSpPr>
            <a:spLocks noGrp="1"/>
          </p:cNvSpPr>
          <p:nvPr>
            <p:ph sz="half" idx="1" hasCustomPrompt="1"/>
          </p:nvPr>
        </p:nvSpPr>
        <p:spPr>
          <a:xfrm>
            <a:off x="4279384" y="1306512"/>
            <a:ext cx="7443692" cy="2570400"/>
          </a:xfrm>
        </p:spPr>
        <p:txBody>
          <a:bodyPr/>
          <a:lstStyle>
            <a:lvl1pPr>
              <a:defRPr sz="16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2" name="tlTitle"/>
          <p:cNvSpPr>
            <a:spLocks noGrp="1"/>
          </p:cNvSpPr>
          <p:nvPr>
            <p:ph type="title" hasCustomPrompt="1"/>
          </p:nvPr>
        </p:nvSpPr>
        <p:spPr/>
        <p:txBody>
          <a:bodyPr/>
          <a:lstStyle/>
          <a:p>
            <a:r>
              <a:rPr lang="en-GB" noProof="0" dirty="0"/>
              <a:t>Click to add title</a:t>
            </a:r>
          </a:p>
        </p:txBody>
      </p:sp>
      <p:sp>
        <p:nvSpPr>
          <p:cNvPr id="10" name="phSectionTitle"/>
          <p:cNvSpPr>
            <a:spLocks noGrp="1"/>
          </p:cNvSpPr>
          <p:nvPr>
            <p:ph type="body" sz="quarter" idx="15" hasCustomPrompt="1"/>
          </p:nvPr>
        </p:nvSpPr>
        <p:spPr>
          <a:xfrm>
            <a:off x="391969" y="115200"/>
            <a:ext cx="6688016" cy="140400"/>
          </a:xfrm>
        </p:spPr>
        <p:txBody>
          <a:bodyPr/>
          <a:lstStyle>
            <a:lvl1pPr marL="0" indent="0">
              <a:buNone/>
              <a:defRPr sz="1000" baseline="0">
                <a:solidFill>
                  <a:srgbClr val="808080"/>
                </a:solidFill>
              </a:defRPr>
            </a:lvl1pPr>
          </a:lstStyle>
          <a:p>
            <a:pPr lvl="0"/>
            <a:r>
              <a:rPr lang="en-GB" noProof="0" dirty="0"/>
              <a:t>Click to add Section Title</a:t>
            </a:r>
          </a:p>
        </p:txBody>
      </p:sp>
    </p:spTree>
  </p:cSld>
  <p:clrMapOvr>
    <a:masterClrMapping/>
  </p:clrMapOvr>
  <p:transition/>
  <p:extLst>
    <p:ext uri="{DCECCB84-F9BA-43D5-87BE-67443E8EF086}">
      <p15:sldGuideLst xmlns:p15="http://schemas.microsoft.com/office/powerpoint/2012/main">
        <p15:guide id="1" pos="7385" userDrawn="1">
          <p15:clr>
            <a:srgbClr val="A4A3A4"/>
          </p15:clr>
        </p15:guide>
        <p15:guide id="2" pos="295" userDrawn="1">
          <p15:clr>
            <a:srgbClr val="A4A3A4"/>
          </p15:clr>
        </p15:guide>
        <p15:guide id="3" orient="horz" pos="823" userDrawn="1">
          <p15:clr>
            <a:srgbClr val="A4A3A4"/>
          </p15:clr>
        </p15:guide>
        <p15:guide id="4" orient="horz" pos="4156" userDrawn="1">
          <p15:clr>
            <a:srgbClr val="A4A3A4"/>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4 Content Brickwall-A">
    <p:spTree>
      <p:nvGrpSpPr>
        <p:cNvPr id="1" name=""/>
        <p:cNvGrpSpPr/>
        <p:nvPr/>
      </p:nvGrpSpPr>
      <p:grpSpPr>
        <a:xfrm>
          <a:off x="0" y="0"/>
          <a:ext cx="0" cy="0"/>
          <a:chOff x="0" y="0"/>
          <a:chExt cx="0" cy="0"/>
        </a:xfrm>
      </p:grpSpPr>
      <p:sp>
        <p:nvSpPr>
          <p:cNvPr id="6" name="phContent4"/>
          <p:cNvSpPr>
            <a:spLocks noGrp="1"/>
          </p:cNvSpPr>
          <p:nvPr>
            <p:ph sz="half" idx="11" hasCustomPrompt="1"/>
          </p:nvPr>
        </p:nvSpPr>
        <p:spPr>
          <a:xfrm>
            <a:off x="4279385" y="4028288"/>
            <a:ext cx="7443692" cy="2569367"/>
          </a:xfrm>
        </p:spPr>
        <p:txBody>
          <a:bodyPr/>
          <a:lstStyle>
            <a:lvl1pPr>
              <a:defRPr sz="16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5" name="phContent3"/>
          <p:cNvSpPr>
            <a:spLocks noGrp="1"/>
          </p:cNvSpPr>
          <p:nvPr>
            <p:ph sz="half" idx="10" hasCustomPrompt="1"/>
          </p:nvPr>
        </p:nvSpPr>
        <p:spPr>
          <a:xfrm>
            <a:off x="468923" y="4028288"/>
            <a:ext cx="3633231" cy="2569367"/>
          </a:xfrm>
        </p:spPr>
        <p:txBody>
          <a:bodyPr/>
          <a:lstStyle>
            <a:lvl1pPr>
              <a:defRPr sz="16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4" name="phContent2"/>
          <p:cNvSpPr>
            <a:spLocks noGrp="1"/>
          </p:cNvSpPr>
          <p:nvPr>
            <p:ph sz="half" idx="2" hasCustomPrompt="1"/>
          </p:nvPr>
        </p:nvSpPr>
        <p:spPr>
          <a:xfrm>
            <a:off x="8089846" y="1306514"/>
            <a:ext cx="3633231" cy="2569368"/>
          </a:xfrm>
        </p:spPr>
        <p:txBody>
          <a:bodyPr/>
          <a:lstStyle>
            <a:lvl1pPr>
              <a:defRPr sz="16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3" name="phContent1"/>
          <p:cNvSpPr>
            <a:spLocks noGrp="1"/>
          </p:cNvSpPr>
          <p:nvPr>
            <p:ph sz="half" idx="1" hasCustomPrompt="1"/>
          </p:nvPr>
        </p:nvSpPr>
        <p:spPr>
          <a:xfrm>
            <a:off x="468923" y="1306514"/>
            <a:ext cx="7443692" cy="2569368"/>
          </a:xfrm>
        </p:spPr>
        <p:txBody>
          <a:bodyPr/>
          <a:lstStyle>
            <a:lvl1pPr>
              <a:defRPr sz="16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2" name="tlTitle"/>
          <p:cNvSpPr>
            <a:spLocks noGrp="1"/>
          </p:cNvSpPr>
          <p:nvPr>
            <p:ph type="title" hasCustomPrompt="1"/>
          </p:nvPr>
        </p:nvSpPr>
        <p:spPr/>
        <p:txBody>
          <a:bodyPr/>
          <a:lstStyle/>
          <a:p>
            <a:r>
              <a:rPr lang="en-GB" noProof="0" dirty="0"/>
              <a:t>Click to add title</a:t>
            </a:r>
          </a:p>
        </p:txBody>
      </p:sp>
      <p:sp>
        <p:nvSpPr>
          <p:cNvPr id="8" name="phSectionTitle"/>
          <p:cNvSpPr>
            <a:spLocks noGrp="1"/>
          </p:cNvSpPr>
          <p:nvPr>
            <p:ph type="body" sz="quarter" idx="12" hasCustomPrompt="1"/>
          </p:nvPr>
        </p:nvSpPr>
        <p:spPr>
          <a:xfrm>
            <a:off x="391969" y="115200"/>
            <a:ext cx="6688016" cy="140400"/>
          </a:xfrm>
        </p:spPr>
        <p:txBody>
          <a:bodyPr/>
          <a:lstStyle>
            <a:lvl1pPr marL="0" indent="0">
              <a:buNone/>
              <a:defRPr sz="1000" baseline="0">
                <a:solidFill>
                  <a:srgbClr val="808080"/>
                </a:solidFill>
              </a:defRPr>
            </a:lvl1pPr>
          </a:lstStyle>
          <a:p>
            <a:pPr lvl="0"/>
            <a:r>
              <a:rPr lang="en-GB" noProof="0" dirty="0"/>
              <a:t>Click to add Section Title</a:t>
            </a:r>
          </a:p>
        </p:txBody>
      </p:sp>
    </p:spTree>
  </p:cSld>
  <p:clrMapOvr>
    <a:masterClrMapping/>
  </p:clrMapOvr>
  <p:transition/>
  <p:extLst>
    <p:ext uri="{DCECCB84-F9BA-43D5-87BE-67443E8EF086}">
      <p15:sldGuideLst xmlns:p15="http://schemas.microsoft.com/office/powerpoint/2012/main">
        <p15:guide id="1" pos="7385" userDrawn="1">
          <p15:clr>
            <a:srgbClr val="A4A3A4"/>
          </p15:clr>
        </p15:guide>
        <p15:guide id="2" pos="295" userDrawn="1">
          <p15:clr>
            <a:srgbClr val="A4A3A4"/>
          </p15:clr>
        </p15:guide>
        <p15:guide id="3" orient="horz" pos="823" userDrawn="1">
          <p15:clr>
            <a:srgbClr val="A4A3A4"/>
          </p15:clr>
        </p15:guide>
        <p15:guide id="4" orient="horz" pos="4156" userDrawn="1">
          <p15:clr>
            <a:srgbClr val="A4A3A4"/>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4 Content Brickwall-A with figure titles">
    <p:spTree>
      <p:nvGrpSpPr>
        <p:cNvPr id="1" name=""/>
        <p:cNvGrpSpPr/>
        <p:nvPr/>
      </p:nvGrpSpPr>
      <p:grpSpPr>
        <a:xfrm>
          <a:off x="0" y="0"/>
          <a:ext cx="0" cy="0"/>
          <a:chOff x="0" y="0"/>
          <a:chExt cx="0" cy="0"/>
        </a:xfrm>
      </p:grpSpPr>
      <p:sp>
        <p:nvSpPr>
          <p:cNvPr id="6" name="phContent4"/>
          <p:cNvSpPr>
            <a:spLocks noGrp="1"/>
          </p:cNvSpPr>
          <p:nvPr>
            <p:ph sz="half" idx="11" hasCustomPrompt="1"/>
          </p:nvPr>
        </p:nvSpPr>
        <p:spPr>
          <a:xfrm>
            <a:off x="380327" y="4027250"/>
            <a:ext cx="3721828" cy="2165068"/>
          </a:xfrm>
        </p:spPr>
        <p:txBody>
          <a:bodyPr/>
          <a:lstStyle>
            <a:lvl1pPr>
              <a:spcBef>
                <a:spcPts val="500"/>
              </a:spcBef>
              <a:defRPr sz="16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8" name="phFigure2"/>
          <p:cNvSpPr>
            <a:spLocks noGrp="1"/>
          </p:cNvSpPr>
          <p:nvPr>
            <p:ph type="body" sz="quarter" idx="13" hasCustomPrompt="1"/>
          </p:nvPr>
        </p:nvSpPr>
        <p:spPr>
          <a:xfrm>
            <a:off x="391969" y="6228318"/>
            <a:ext cx="3710185" cy="369332"/>
          </a:xfrm>
        </p:spPr>
        <p:txBody>
          <a:bodyPr>
            <a:noAutofit/>
          </a:bodyPr>
          <a:lstStyle>
            <a:lvl1pPr marL="0" indent="0" algn="ctr">
              <a:buNone/>
              <a:defRPr sz="1200" b="1"/>
            </a:lvl1pPr>
          </a:lstStyle>
          <a:p>
            <a:pPr lvl="0"/>
            <a:r>
              <a:rPr lang="en-GB" noProof="0" dirty="0"/>
              <a:t>Click to add Figure Title</a:t>
            </a:r>
          </a:p>
        </p:txBody>
      </p:sp>
      <p:sp>
        <p:nvSpPr>
          <p:cNvPr id="4" name="phContent2"/>
          <p:cNvSpPr>
            <a:spLocks noGrp="1"/>
          </p:cNvSpPr>
          <p:nvPr>
            <p:ph sz="half" idx="2" hasCustomPrompt="1"/>
          </p:nvPr>
        </p:nvSpPr>
        <p:spPr>
          <a:xfrm>
            <a:off x="8089846" y="1306512"/>
            <a:ext cx="3633231" cy="2160000"/>
          </a:xfrm>
        </p:spPr>
        <p:txBody>
          <a:bodyPr/>
          <a:lstStyle>
            <a:lvl1pPr>
              <a:spcBef>
                <a:spcPts val="500"/>
              </a:spcBef>
              <a:defRPr sz="16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7" name="phFigure1"/>
          <p:cNvSpPr>
            <a:spLocks noGrp="1"/>
          </p:cNvSpPr>
          <p:nvPr>
            <p:ph type="body" sz="quarter" idx="12" hasCustomPrompt="1"/>
          </p:nvPr>
        </p:nvSpPr>
        <p:spPr>
          <a:xfrm>
            <a:off x="8089846" y="3507581"/>
            <a:ext cx="3633231" cy="369332"/>
          </a:xfrm>
        </p:spPr>
        <p:txBody>
          <a:bodyPr>
            <a:noAutofit/>
          </a:bodyPr>
          <a:lstStyle>
            <a:lvl1pPr marL="0" indent="0" algn="ctr">
              <a:buNone/>
              <a:defRPr sz="1200" b="1"/>
            </a:lvl1pPr>
          </a:lstStyle>
          <a:p>
            <a:pPr lvl="0"/>
            <a:r>
              <a:rPr lang="en-GB" noProof="0" dirty="0"/>
              <a:t>Click to add Figure Title</a:t>
            </a:r>
          </a:p>
        </p:txBody>
      </p:sp>
      <p:sp>
        <p:nvSpPr>
          <p:cNvPr id="9" name="phContent3"/>
          <p:cNvSpPr>
            <a:spLocks noGrp="1"/>
          </p:cNvSpPr>
          <p:nvPr>
            <p:ph sz="half" idx="14" hasCustomPrompt="1"/>
          </p:nvPr>
        </p:nvSpPr>
        <p:spPr>
          <a:xfrm>
            <a:off x="4279384" y="4027250"/>
            <a:ext cx="7443692" cy="2570400"/>
          </a:xfrm>
        </p:spPr>
        <p:txBody>
          <a:bodyPr/>
          <a:lstStyle>
            <a:lvl1pPr>
              <a:defRPr sz="16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3" name="phContent1"/>
          <p:cNvSpPr>
            <a:spLocks noGrp="1"/>
          </p:cNvSpPr>
          <p:nvPr>
            <p:ph sz="half" idx="1" hasCustomPrompt="1"/>
          </p:nvPr>
        </p:nvSpPr>
        <p:spPr>
          <a:xfrm>
            <a:off x="287407" y="1306514"/>
            <a:ext cx="7625208" cy="2570400"/>
          </a:xfrm>
        </p:spPr>
        <p:txBody>
          <a:bodyPr/>
          <a:lstStyle>
            <a:lvl1pPr>
              <a:defRPr sz="16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2" name="tlTitle"/>
          <p:cNvSpPr>
            <a:spLocks noGrp="1"/>
          </p:cNvSpPr>
          <p:nvPr>
            <p:ph type="title" hasCustomPrompt="1"/>
          </p:nvPr>
        </p:nvSpPr>
        <p:spPr/>
        <p:txBody>
          <a:bodyPr/>
          <a:lstStyle/>
          <a:p>
            <a:r>
              <a:rPr lang="en-GB" noProof="0" dirty="0"/>
              <a:t>Click to add title</a:t>
            </a:r>
          </a:p>
        </p:txBody>
      </p:sp>
      <p:sp>
        <p:nvSpPr>
          <p:cNvPr id="10" name="phSectionTitle"/>
          <p:cNvSpPr>
            <a:spLocks noGrp="1"/>
          </p:cNvSpPr>
          <p:nvPr>
            <p:ph type="body" sz="quarter" idx="15" hasCustomPrompt="1"/>
          </p:nvPr>
        </p:nvSpPr>
        <p:spPr>
          <a:xfrm>
            <a:off x="391969" y="115200"/>
            <a:ext cx="6688016" cy="140400"/>
          </a:xfrm>
        </p:spPr>
        <p:txBody>
          <a:bodyPr/>
          <a:lstStyle>
            <a:lvl1pPr marL="0" indent="0">
              <a:buNone/>
              <a:defRPr sz="1000" baseline="0">
                <a:solidFill>
                  <a:srgbClr val="808080"/>
                </a:solidFill>
              </a:defRPr>
            </a:lvl1pPr>
          </a:lstStyle>
          <a:p>
            <a:pPr lvl="0"/>
            <a:r>
              <a:rPr lang="en-GB" noProof="0" dirty="0"/>
              <a:t>Click to add Section Title</a:t>
            </a:r>
          </a:p>
        </p:txBody>
      </p:sp>
    </p:spTree>
  </p:cSld>
  <p:clrMapOvr>
    <a:masterClrMapping/>
  </p:clrMapOvr>
  <p:transition/>
  <p:extLst>
    <p:ext uri="{DCECCB84-F9BA-43D5-87BE-67443E8EF086}">
      <p15:sldGuideLst xmlns:p15="http://schemas.microsoft.com/office/powerpoint/2012/main">
        <p15:guide id="1" pos="7385" userDrawn="1">
          <p15:clr>
            <a:srgbClr val="A4A3A4"/>
          </p15:clr>
        </p15:guide>
        <p15:guide id="2" pos="295" userDrawn="1">
          <p15:clr>
            <a:srgbClr val="A4A3A4"/>
          </p15:clr>
        </p15:guide>
        <p15:guide id="3" orient="horz" pos="823" userDrawn="1">
          <p15:clr>
            <a:srgbClr val="A4A3A4"/>
          </p15:clr>
        </p15:guide>
        <p15:guide id="4" orient="horz" pos="4156" userDrawn="1">
          <p15:clr>
            <a:srgbClr val="A4A3A4"/>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4 Content Brickwall-B">
    <p:spTree>
      <p:nvGrpSpPr>
        <p:cNvPr id="1" name=""/>
        <p:cNvGrpSpPr/>
        <p:nvPr/>
      </p:nvGrpSpPr>
      <p:grpSpPr>
        <a:xfrm>
          <a:off x="0" y="0"/>
          <a:ext cx="0" cy="0"/>
          <a:chOff x="0" y="0"/>
          <a:chExt cx="0" cy="0"/>
        </a:xfrm>
      </p:grpSpPr>
      <p:sp>
        <p:nvSpPr>
          <p:cNvPr id="6" name="phContent4"/>
          <p:cNvSpPr>
            <a:spLocks noGrp="1"/>
          </p:cNvSpPr>
          <p:nvPr>
            <p:ph sz="half" idx="11" hasCustomPrompt="1"/>
          </p:nvPr>
        </p:nvSpPr>
        <p:spPr>
          <a:xfrm>
            <a:off x="8089846" y="4027250"/>
            <a:ext cx="3633231" cy="2570400"/>
          </a:xfrm>
        </p:spPr>
        <p:txBody>
          <a:bodyPr/>
          <a:lstStyle>
            <a:lvl1pPr>
              <a:spcBef>
                <a:spcPts val="500"/>
              </a:spcBef>
              <a:defRPr sz="16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4" name="phContent2"/>
          <p:cNvSpPr>
            <a:spLocks noGrp="1"/>
          </p:cNvSpPr>
          <p:nvPr>
            <p:ph sz="half" idx="2" hasCustomPrompt="1"/>
          </p:nvPr>
        </p:nvSpPr>
        <p:spPr>
          <a:xfrm>
            <a:off x="468923" y="1306512"/>
            <a:ext cx="3633231" cy="2570402"/>
          </a:xfrm>
        </p:spPr>
        <p:txBody>
          <a:bodyPr/>
          <a:lstStyle>
            <a:lvl1pPr>
              <a:spcBef>
                <a:spcPts val="500"/>
              </a:spcBef>
              <a:defRPr sz="16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9" name="phContent3"/>
          <p:cNvSpPr>
            <a:spLocks noGrp="1"/>
          </p:cNvSpPr>
          <p:nvPr>
            <p:ph sz="half" idx="14" hasCustomPrompt="1"/>
          </p:nvPr>
        </p:nvSpPr>
        <p:spPr>
          <a:xfrm>
            <a:off x="468923" y="4027250"/>
            <a:ext cx="7443692" cy="2570400"/>
          </a:xfrm>
        </p:spPr>
        <p:txBody>
          <a:bodyPr/>
          <a:lstStyle>
            <a:lvl1pPr>
              <a:defRPr sz="16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3" name="phContent1"/>
          <p:cNvSpPr>
            <a:spLocks noGrp="1"/>
          </p:cNvSpPr>
          <p:nvPr>
            <p:ph sz="half" idx="1" hasCustomPrompt="1"/>
          </p:nvPr>
        </p:nvSpPr>
        <p:spPr>
          <a:xfrm>
            <a:off x="4279384" y="1306514"/>
            <a:ext cx="7443692" cy="2570400"/>
          </a:xfrm>
        </p:spPr>
        <p:txBody>
          <a:bodyPr/>
          <a:lstStyle>
            <a:lvl1pPr>
              <a:defRPr sz="16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2" name="tlTitle"/>
          <p:cNvSpPr>
            <a:spLocks noGrp="1"/>
          </p:cNvSpPr>
          <p:nvPr>
            <p:ph type="title" hasCustomPrompt="1"/>
          </p:nvPr>
        </p:nvSpPr>
        <p:spPr/>
        <p:txBody>
          <a:bodyPr/>
          <a:lstStyle/>
          <a:p>
            <a:r>
              <a:rPr lang="en-GB" noProof="0" dirty="0"/>
              <a:t>Click to add title</a:t>
            </a:r>
          </a:p>
        </p:txBody>
      </p:sp>
      <p:sp>
        <p:nvSpPr>
          <p:cNvPr id="8" name="phSectionTitle"/>
          <p:cNvSpPr>
            <a:spLocks noGrp="1"/>
          </p:cNvSpPr>
          <p:nvPr>
            <p:ph type="body" sz="quarter" idx="12" hasCustomPrompt="1"/>
          </p:nvPr>
        </p:nvSpPr>
        <p:spPr>
          <a:xfrm>
            <a:off x="391969" y="115200"/>
            <a:ext cx="6688016" cy="140400"/>
          </a:xfrm>
        </p:spPr>
        <p:txBody>
          <a:bodyPr/>
          <a:lstStyle>
            <a:lvl1pPr marL="0" indent="0">
              <a:buNone/>
              <a:defRPr sz="1000" baseline="0">
                <a:solidFill>
                  <a:srgbClr val="808080"/>
                </a:solidFill>
              </a:defRPr>
            </a:lvl1pPr>
          </a:lstStyle>
          <a:p>
            <a:pPr lvl="0"/>
            <a:r>
              <a:rPr lang="en-GB" noProof="0" dirty="0"/>
              <a:t>Click to add Section Title</a:t>
            </a:r>
          </a:p>
        </p:txBody>
      </p:sp>
    </p:spTree>
  </p:cSld>
  <p:clrMapOvr>
    <a:masterClrMapping/>
  </p:clrMapOvr>
  <p:transition/>
  <p:extLst>
    <p:ext uri="{DCECCB84-F9BA-43D5-87BE-67443E8EF086}">
      <p15:sldGuideLst xmlns:p15="http://schemas.microsoft.com/office/powerpoint/2012/main">
        <p15:guide id="1" pos="7385" userDrawn="1">
          <p15:clr>
            <a:srgbClr val="A4A3A4"/>
          </p15:clr>
        </p15:guide>
        <p15:guide id="2" pos="295" userDrawn="1">
          <p15:clr>
            <a:srgbClr val="A4A3A4"/>
          </p15:clr>
        </p15:guide>
        <p15:guide id="3" orient="horz" pos="823" userDrawn="1">
          <p15:clr>
            <a:srgbClr val="A4A3A4"/>
          </p15:clr>
        </p15:guide>
        <p15:guide id="4" orient="horz" pos="4156" userDrawn="1">
          <p15:clr>
            <a:srgbClr val="A4A3A4"/>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4 Content Brickwall-B with figure titles">
    <p:spTree>
      <p:nvGrpSpPr>
        <p:cNvPr id="1" name=""/>
        <p:cNvGrpSpPr/>
        <p:nvPr/>
      </p:nvGrpSpPr>
      <p:grpSpPr>
        <a:xfrm>
          <a:off x="0" y="0"/>
          <a:ext cx="0" cy="0"/>
          <a:chOff x="0" y="0"/>
          <a:chExt cx="0" cy="0"/>
        </a:xfrm>
      </p:grpSpPr>
      <p:sp>
        <p:nvSpPr>
          <p:cNvPr id="6" name="phContent4"/>
          <p:cNvSpPr>
            <a:spLocks noGrp="1"/>
          </p:cNvSpPr>
          <p:nvPr>
            <p:ph sz="half" idx="11" hasCustomPrompt="1"/>
          </p:nvPr>
        </p:nvSpPr>
        <p:spPr>
          <a:xfrm>
            <a:off x="8089846" y="4027250"/>
            <a:ext cx="3633231" cy="2165068"/>
          </a:xfrm>
        </p:spPr>
        <p:txBody>
          <a:bodyPr/>
          <a:lstStyle>
            <a:lvl1pPr>
              <a:spcBef>
                <a:spcPts val="500"/>
              </a:spcBef>
              <a:defRPr sz="16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8" name="phFigure2"/>
          <p:cNvSpPr>
            <a:spLocks noGrp="1"/>
          </p:cNvSpPr>
          <p:nvPr>
            <p:ph type="body" sz="quarter" idx="13" hasCustomPrompt="1"/>
          </p:nvPr>
        </p:nvSpPr>
        <p:spPr>
          <a:xfrm>
            <a:off x="8089846" y="6228318"/>
            <a:ext cx="3633231" cy="369332"/>
          </a:xfrm>
        </p:spPr>
        <p:txBody>
          <a:bodyPr>
            <a:noAutofit/>
          </a:bodyPr>
          <a:lstStyle>
            <a:lvl1pPr marL="0" indent="0" algn="ctr">
              <a:buNone/>
              <a:defRPr sz="1200" b="1"/>
            </a:lvl1pPr>
          </a:lstStyle>
          <a:p>
            <a:pPr lvl="0"/>
            <a:r>
              <a:rPr lang="en-GB" noProof="0" dirty="0"/>
              <a:t>Click to add Figure Title</a:t>
            </a:r>
          </a:p>
        </p:txBody>
      </p:sp>
      <p:sp>
        <p:nvSpPr>
          <p:cNvPr id="4" name="phContent2"/>
          <p:cNvSpPr>
            <a:spLocks noGrp="1"/>
          </p:cNvSpPr>
          <p:nvPr>
            <p:ph sz="half" idx="2" hasCustomPrompt="1"/>
          </p:nvPr>
        </p:nvSpPr>
        <p:spPr>
          <a:xfrm>
            <a:off x="468923" y="1306512"/>
            <a:ext cx="3633231" cy="2160000"/>
          </a:xfrm>
        </p:spPr>
        <p:txBody>
          <a:bodyPr/>
          <a:lstStyle>
            <a:lvl1pPr>
              <a:spcBef>
                <a:spcPts val="500"/>
              </a:spcBef>
              <a:defRPr sz="16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7" name="phFigure1"/>
          <p:cNvSpPr>
            <a:spLocks noGrp="1"/>
          </p:cNvSpPr>
          <p:nvPr>
            <p:ph type="body" sz="quarter" idx="12" hasCustomPrompt="1"/>
          </p:nvPr>
        </p:nvSpPr>
        <p:spPr>
          <a:xfrm>
            <a:off x="468923" y="3507581"/>
            <a:ext cx="3633231" cy="369332"/>
          </a:xfrm>
        </p:spPr>
        <p:txBody>
          <a:bodyPr>
            <a:noAutofit/>
          </a:bodyPr>
          <a:lstStyle>
            <a:lvl1pPr marL="0" indent="0" algn="ctr">
              <a:buNone/>
              <a:defRPr sz="1200" b="1"/>
            </a:lvl1pPr>
          </a:lstStyle>
          <a:p>
            <a:pPr lvl="0"/>
            <a:r>
              <a:rPr lang="en-GB" noProof="0" dirty="0"/>
              <a:t>Click to add Figure Title</a:t>
            </a:r>
          </a:p>
        </p:txBody>
      </p:sp>
      <p:sp>
        <p:nvSpPr>
          <p:cNvPr id="9" name="phContent3"/>
          <p:cNvSpPr>
            <a:spLocks noGrp="1"/>
          </p:cNvSpPr>
          <p:nvPr>
            <p:ph sz="half" idx="14" hasCustomPrompt="1"/>
          </p:nvPr>
        </p:nvSpPr>
        <p:spPr>
          <a:xfrm>
            <a:off x="468923" y="4027250"/>
            <a:ext cx="7443692" cy="2570400"/>
          </a:xfrm>
        </p:spPr>
        <p:txBody>
          <a:bodyPr/>
          <a:lstStyle>
            <a:lvl1pPr>
              <a:defRPr sz="16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3" name="phContent1"/>
          <p:cNvSpPr>
            <a:spLocks noGrp="1"/>
          </p:cNvSpPr>
          <p:nvPr>
            <p:ph sz="half" idx="1" hasCustomPrompt="1"/>
          </p:nvPr>
        </p:nvSpPr>
        <p:spPr>
          <a:xfrm>
            <a:off x="4279384" y="1306514"/>
            <a:ext cx="7443692" cy="2570400"/>
          </a:xfrm>
        </p:spPr>
        <p:txBody>
          <a:bodyPr/>
          <a:lstStyle>
            <a:lvl1pPr>
              <a:defRPr sz="16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2" name="tlTitle"/>
          <p:cNvSpPr>
            <a:spLocks noGrp="1"/>
          </p:cNvSpPr>
          <p:nvPr>
            <p:ph type="title" hasCustomPrompt="1"/>
          </p:nvPr>
        </p:nvSpPr>
        <p:spPr/>
        <p:txBody>
          <a:bodyPr/>
          <a:lstStyle/>
          <a:p>
            <a:r>
              <a:rPr lang="en-GB" noProof="0" dirty="0"/>
              <a:t>Click to add title</a:t>
            </a:r>
          </a:p>
        </p:txBody>
      </p:sp>
      <p:sp>
        <p:nvSpPr>
          <p:cNvPr id="10" name="phSectionTitle"/>
          <p:cNvSpPr>
            <a:spLocks noGrp="1"/>
          </p:cNvSpPr>
          <p:nvPr>
            <p:ph type="body" sz="quarter" idx="15" hasCustomPrompt="1"/>
          </p:nvPr>
        </p:nvSpPr>
        <p:spPr>
          <a:xfrm>
            <a:off x="391969" y="115200"/>
            <a:ext cx="6688016" cy="140400"/>
          </a:xfrm>
        </p:spPr>
        <p:txBody>
          <a:bodyPr/>
          <a:lstStyle>
            <a:lvl1pPr marL="0" indent="0">
              <a:buNone/>
              <a:defRPr sz="1000" baseline="0">
                <a:solidFill>
                  <a:srgbClr val="808080"/>
                </a:solidFill>
              </a:defRPr>
            </a:lvl1pPr>
          </a:lstStyle>
          <a:p>
            <a:pPr lvl="0"/>
            <a:r>
              <a:rPr lang="en-GB" noProof="0" dirty="0"/>
              <a:t>Click to add Section Title</a:t>
            </a:r>
          </a:p>
        </p:txBody>
      </p:sp>
    </p:spTree>
  </p:cSld>
  <p:clrMapOvr>
    <a:masterClrMapping/>
  </p:clrMapOvr>
  <p:transition/>
  <p:extLst>
    <p:ext uri="{DCECCB84-F9BA-43D5-87BE-67443E8EF086}">
      <p15:sldGuideLst xmlns:p15="http://schemas.microsoft.com/office/powerpoint/2012/main">
        <p15:guide id="1" pos="7385" userDrawn="1">
          <p15:clr>
            <a:srgbClr val="A4A3A4"/>
          </p15:clr>
        </p15:guide>
        <p15:guide id="2" pos="295" userDrawn="1">
          <p15:clr>
            <a:srgbClr val="A4A3A4"/>
          </p15:clr>
        </p15:guide>
        <p15:guide id="3" orient="horz" pos="823" userDrawn="1">
          <p15:clr>
            <a:srgbClr val="A4A3A4"/>
          </p15:clr>
        </p15:guide>
        <p15:guide id="4" orient="horz" pos="4156" userDrawn="1">
          <p15:clr>
            <a:srgbClr val="A4A3A4"/>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3 Content (&lt;=14pt text)">
    <p:spTree>
      <p:nvGrpSpPr>
        <p:cNvPr id="1" name=""/>
        <p:cNvGrpSpPr/>
        <p:nvPr/>
      </p:nvGrpSpPr>
      <p:grpSpPr>
        <a:xfrm>
          <a:off x="0" y="0"/>
          <a:ext cx="0" cy="0"/>
          <a:chOff x="0" y="0"/>
          <a:chExt cx="0" cy="0"/>
        </a:xfrm>
      </p:grpSpPr>
      <p:sp>
        <p:nvSpPr>
          <p:cNvPr id="12" name="phContent3"/>
          <p:cNvSpPr>
            <a:spLocks noGrp="1"/>
          </p:cNvSpPr>
          <p:nvPr>
            <p:ph sz="half" idx="15" hasCustomPrompt="1"/>
          </p:nvPr>
        </p:nvSpPr>
        <p:spPr>
          <a:xfrm>
            <a:off x="8089846" y="1306514"/>
            <a:ext cx="3633231" cy="5291136"/>
          </a:xfrm>
        </p:spPr>
        <p:txBody>
          <a:bodyPr/>
          <a:lstStyle>
            <a:lvl1pPr marL="180980" indent="-180980">
              <a:defRPr sz="1400"/>
            </a:lvl1pPr>
            <a:lvl2pPr marL="361959" indent="-180980">
              <a:defRPr sz="1400"/>
            </a:lvl2pPr>
            <a:lvl3pPr marL="542939" indent="-180980">
              <a:defRPr sz="1400"/>
            </a:lvl3pPr>
            <a:lvl4pPr marL="714393" indent="-171455">
              <a:defRPr sz="1400"/>
            </a:lvl4pPr>
            <a:lvl5pPr marL="895373" indent="-180980">
              <a:defRPr sz="14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1" name="phContent2"/>
          <p:cNvSpPr>
            <a:spLocks noGrp="1"/>
          </p:cNvSpPr>
          <p:nvPr>
            <p:ph sz="half" idx="14" hasCustomPrompt="1"/>
          </p:nvPr>
        </p:nvSpPr>
        <p:spPr>
          <a:xfrm>
            <a:off x="4279387" y="1306514"/>
            <a:ext cx="3633231" cy="5291136"/>
          </a:xfrm>
        </p:spPr>
        <p:txBody>
          <a:bodyPr/>
          <a:lstStyle>
            <a:lvl1pPr marL="180980" indent="-180980">
              <a:defRPr sz="1400"/>
            </a:lvl1pPr>
            <a:lvl2pPr marL="361959" indent="-180980">
              <a:defRPr sz="1400"/>
            </a:lvl2pPr>
            <a:lvl3pPr marL="542939" indent="-180980">
              <a:defRPr sz="1400"/>
            </a:lvl3pPr>
            <a:lvl4pPr marL="714393" indent="-171455">
              <a:defRPr sz="1400"/>
            </a:lvl4pPr>
            <a:lvl5pPr marL="895373" indent="-180980">
              <a:defRPr sz="14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3" name="phContent1"/>
          <p:cNvSpPr>
            <a:spLocks noGrp="1"/>
          </p:cNvSpPr>
          <p:nvPr>
            <p:ph sz="half" idx="1" hasCustomPrompt="1"/>
          </p:nvPr>
        </p:nvSpPr>
        <p:spPr>
          <a:xfrm>
            <a:off x="468923" y="1306514"/>
            <a:ext cx="3633231" cy="5291136"/>
          </a:xfrm>
        </p:spPr>
        <p:txBody>
          <a:bodyPr/>
          <a:lstStyle>
            <a:lvl1pPr marL="180980" indent="-180980">
              <a:defRPr sz="1400"/>
            </a:lvl1pPr>
            <a:lvl2pPr marL="361959" indent="-180980">
              <a:defRPr sz="1400"/>
            </a:lvl2pPr>
            <a:lvl3pPr marL="542939" indent="-180980">
              <a:defRPr sz="1400"/>
            </a:lvl3pPr>
            <a:lvl4pPr marL="714393" indent="-171455">
              <a:defRPr sz="1400"/>
            </a:lvl4pPr>
            <a:lvl5pPr marL="895373" indent="-180980">
              <a:defRPr sz="14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2" name="tlTitle"/>
          <p:cNvSpPr>
            <a:spLocks noGrp="1"/>
          </p:cNvSpPr>
          <p:nvPr>
            <p:ph type="title" hasCustomPrompt="1"/>
          </p:nvPr>
        </p:nvSpPr>
        <p:spPr/>
        <p:txBody>
          <a:bodyPr/>
          <a:lstStyle/>
          <a:p>
            <a:r>
              <a:rPr lang="en-GB" noProof="0" dirty="0"/>
              <a:t>Click to add title</a:t>
            </a:r>
          </a:p>
        </p:txBody>
      </p:sp>
      <p:sp>
        <p:nvSpPr>
          <p:cNvPr id="8" name="phSectionTitle"/>
          <p:cNvSpPr>
            <a:spLocks noGrp="1"/>
          </p:cNvSpPr>
          <p:nvPr>
            <p:ph type="body" sz="quarter" idx="12" hasCustomPrompt="1"/>
          </p:nvPr>
        </p:nvSpPr>
        <p:spPr>
          <a:xfrm>
            <a:off x="391969" y="115200"/>
            <a:ext cx="6688016" cy="140400"/>
          </a:xfrm>
        </p:spPr>
        <p:txBody>
          <a:bodyPr/>
          <a:lstStyle>
            <a:lvl1pPr marL="0" indent="0">
              <a:buNone/>
              <a:defRPr sz="1000" baseline="0">
                <a:solidFill>
                  <a:srgbClr val="808080"/>
                </a:solidFill>
              </a:defRPr>
            </a:lvl1pPr>
          </a:lstStyle>
          <a:p>
            <a:pPr lvl="0"/>
            <a:r>
              <a:rPr lang="en-GB" noProof="0" dirty="0"/>
              <a:t>Click to add Section Title</a:t>
            </a:r>
          </a:p>
        </p:txBody>
      </p:sp>
    </p:spTree>
  </p:cSld>
  <p:clrMapOvr>
    <a:masterClrMapping/>
  </p:clrMapOvr>
  <p:transition/>
  <p:extLst>
    <p:ext uri="{DCECCB84-F9BA-43D5-87BE-67443E8EF086}">
      <p15:sldGuideLst xmlns:p15="http://schemas.microsoft.com/office/powerpoint/2012/main">
        <p15:guide id="1" pos="7385" userDrawn="1">
          <p15:clr>
            <a:srgbClr val="A4A3A4"/>
          </p15:clr>
        </p15:guide>
        <p15:guide id="2" pos="295" userDrawn="1">
          <p15:clr>
            <a:srgbClr val="A4A3A4"/>
          </p15:clr>
        </p15:guide>
        <p15:guide id="3" orient="horz" pos="823" userDrawn="1">
          <p15:clr>
            <a:srgbClr val="A4A3A4"/>
          </p15:clr>
        </p15:guide>
        <p15:guide id="4" orient="horz" pos="4156" userDrawn="1">
          <p15:clr>
            <a:srgbClr val="A4A3A4"/>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4 Content (&lt;=12pt text)">
    <p:spTree>
      <p:nvGrpSpPr>
        <p:cNvPr id="1" name=""/>
        <p:cNvGrpSpPr/>
        <p:nvPr/>
      </p:nvGrpSpPr>
      <p:grpSpPr>
        <a:xfrm>
          <a:off x="0" y="0"/>
          <a:ext cx="0" cy="0"/>
          <a:chOff x="0" y="0"/>
          <a:chExt cx="0" cy="0"/>
        </a:xfrm>
      </p:grpSpPr>
      <p:sp>
        <p:nvSpPr>
          <p:cNvPr id="23" name="phContent4"/>
          <p:cNvSpPr>
            <a:spLocks noGrp="1"/>
          </p:cNvSpPr>
          <p:nvPr>
            <p:ph sz="half" idx="21" hasCustomPrompt="1"/>
          </p:nvPr>
        </p:nvSpPr>
        <p:spPr>
          <a:xfrm>
            <a:off x="9039434" y="1306517"/>
            <a:ext cx="2680615" cy="5291137"/>
          </a:xfrm>
        </p:spPr>
        <p:txBody>
          <a:bodyPr/>
          <a:lstStyle>
            <a:lvl1pPr marL="180980" indent="-180980">
              <a:defRPr sz="1200"/>
            </a:lvl1pPr>
            <a:lvl2pPr marL="361959" indent="-180980">
              <a:defRPr sz="1200"/>
            </a:lvl2pPr>
            <a:lvl3pPr marL="542939" indent="-180980">
              <a:defRPr sz="1200"/>
            </a:lvl3pPr>
            <a:lvl4pPr marL="714393" indent="-171455">
              <a:defRPr sz="1200"/>
            </a:lvl4pPr>
            <a:lvl5pPr marL="895373" indent="-180980">
              <a:defRPr sz="12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2" name="phContent3"/>
          <p:cNvSpPr>
            <a:spLocks noGrp="1"/>
          </p:cNvSpPr>
          <p:nvPr>
            <p:ph sz="half" idx="15" hasCustomPrompt="1"/>
          </p:nvPr>
        </p:nvSpPr>
        <p:spPr>
          <a:xfrm>
            <a:off x="6182597" y="1306517"/>
            <a:ext cx="2680615" cy="5291137"/>
          </a:xfrm>
        </p:spPr>
        <p:txBody>
          <a:bodyPr/>
          <a:lstStyle>
            <a:lvl1pPr marL="180980" indent="-180980">
              <a:defRPr sz="1200"/>
            </a:lvl1pPr>
            <a:lvl2pPr marL="361959" indent="-180980">
              <a:defRPr sz="1200"/>
            </a:lvl2pPr>
            <a:lvl3pPr marL="542939" indent="-180980">
              <a:defRPr sz="1200"/>
            </a:lvl3pPr>
            <a:lvl4pPr marL="714393" indent="-171455">
              <a:defRPr sz="1200"/>
            </a:lvl4pPr>
            <a:lvl5pPr marL="895373" indent="-180980">
              <a:defRPr sz="12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1" name="phContent2"/>
          <p:cNvSpPr>
            <a:spLocks noGrp="1"/>
          </p:cNvSpPr>
          <p:nvPr>
            <p:ph sz="half" idx="14" hasCustomPrompt="1"/>
          </p:nvPr>
        </p:nvSpPr>
        <p:spPr>
          <a:xfrm>
            <a:off x="3325760" y="1306517"/>
            <a:ext cx="2680615" cy="5291137"/>
          </a:xfrm>
        </p:spPr>
        <p:txBody>
          <a:bodyPr/>
          <a:lstStyle>
            <a:lvl1pPr marL="180980" indent="-180980">
              <a:defRPr sz="1200"/>
            </a:lvl1pPr>
            <a:lvl2pPr marL="361959" indent="-180980">
              <a:defRPr sz="1200"/>
            </a:lvl2pPr>
            <a:lvl3pPr marL="542939" indent="-180980">
              <a:defRPr sz="1200"/>
            </a:lvl3pPr>
            <a:lvl4pPr marL="714393" indent="-171455">
              <a:defRPr sz="1200"/>
            </a:lvl4pPr>
            <a:lvl5pPr marL="895373" indent="-180980">
              <a:defRPr sz="12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3" name="phContent1"/>
          <p:cNvSpPr>
            <a:spLocks noGrp="1"/>
          </p:cNvSpPr>
          <p:nvPr>
            <p:ph sz="half" idx="1" hasCustomPrompt="1"/>
          </p:nvPr>
        </p:nvSpPr>
        <p:spPr>
          <a:xfrm>
            <a:off x="468923" y="1306517"/>
            <a:ext cx="2680615" cy="5291137"/>
          </a:xfrm>
        </p:spPr>
        <p:txBody>
          <a:bodyPr/>
          <a:lstStyle>
            <a:lvl1pPr marL="180980" indent="-180980">
              <a:defRPr sz="1200"/>
            </a:lvl1pPr>
            <a:lvl2pPr marL="361959" indent="-180980">
              <a:defRPr sz="1200"/>
            </a:lvl2pPr>
            <a:lvl3pPr marL="542939" indent="-180980">
              <a:defRPr sz="1200"/>
            </a:lvl3pPr>
            <a:lvl4pPr marL="714393" indent="-171455">
              <a:defRPr sz="1200"/>
            </a:lvl4pPr>
            <a:lvl5pPr marL="895373" indent="-180980">
              <a:defRPr sz="12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2" name="tlTitle"/>
          <p:cNvSpPr>
            <a:spLocks noGrp="1"/>
          </p:cNvSpPr>
          <p:nvPr>
            <p:ph type="title" hasCustomPrompt="1"/>
          </p:nvPr>
        </p:nvSpPr>
        <p:spPr/>
        <p:txBody>
          <a:bodyPr/>
          <a:lstStyle/>
          <a:p>
            <a:r>
              <a:rPr lang="en-GB" noProof="0" dirty="0"/>
              <a:t>Click to add title</a:t>
            </a:r>
          </a:p>
        </p:txBody>
      </p:sp>
      <p:sp>
        <p:nvSpPr>
          <p:cNvPr id="8" name="phSectionTitle"/>
          <p:cNvSpPr>
            <a:spLocks noGrp="1"/>
          </p:cNvSpPr>
          <p:nvPr>
            <p:ph type="body" sz="quarter" idx="12" hasCustomPrompt="1"/>
          </p:nvPr>
        </p:nvSpPr>
        <p:spPr>
          <a:xfrm>
            <a:off x="391969" y="115200"/>
            <a:ext cx="6688016" cy="140400"/>
          </a:xfrm>
        </p:spPr>
        <p:txBody>
          <a:bodyPr/>
          <a:lstStyle>
            <a:lvl1pPr marL="0" indent="0">
              <a:buNone/>
              <a:defRPr sz="1000" baseline="0">
                <a:solidFill>
                  <a:srgbClr val="808080"/>
                </a:solidFill>
              </a:defRPr>
            </a:lvl1pPr>
          </a:lstStyle>
          <a:p>
            <a:pPr lvl="0"/>
            <a:r>
              <a:rPr lang="en-GB" noProof="0" dirty="0"/>
              <a:t>Click to add Section Title</a:t>
            </a:r>
          </a:p>
        </p:txBody>
      </p:sp>
    </p:spTree>
    <p:extLst>
      <p:ext uri="{BB962C8B-B14F-4D97-AF65-F5344CB8AC3E}">
        <p14:creationId xmlns:p14="http://schemas.microsoft.com/office/powerpoint/2010/main" val="4095326187"/>
      </p:ext>
    </p:extLst>
  </p:cSld>
  <p:clrMapOvr>
    <a:masterClrMapping/>
  </p:clrMapOvr>
  <p:transition/>
  <p:extLst>
    <p:ext uri="{DCECCB84-F9BA-43D5-87BE-67443E8EF086}">
      <p15:sldGuideLst xmlns:p15="http://schemas.microsoft.com/office/powerpoint/2012/main">
        <p15:guide id="1" pos="7385" userDrawn="1">
          <p15:clr>
            <a:srgbClr val="A4A3A4"/>
          </p15:clr>
        </p15:guide>
        <p15:guide id="2" pos="295" userDrawn="1">
          <p15:clr>
            <a:srgbClr val="A4A3A4"/>
          </p15:clr>
        </p15:guide>
        <p15:guide id="3" orient="horz" pos="823" userDrawn="1">
          <p15:clr>
            <a:srgbClr val="A4A3A4"/>
          </p15:clr>
        </p15:guide>
        <p15:guide id="4" orient="horz" pos="4156" userDrawn="1">
          <p15:clr>
            <a:srgbClr val="A4A3A4"/>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4 Content with Headings (&lt;=12pt text)">
    <p:spTree>
      <p:nvGrpSpPr>
        <p:cNvPr id="1" name=""/>
        <p:cNvGrpSpPr/>
        <p:nvPr/>
      </p:nvGrpSpPr>
      <p:grpSpPr>
        <a:xfrm>
          <a:off x="0" y="0"/>
          <a:ext cx="0" cy="0"/>
          <a:chOff x="0" y="0"/>
          <a:chExt cx="0" cy="0"/>
        </a:xfrm>
      </p:grpSpPr>
      <p:sp>
        <p:nvSpPr>
          <p:cNvPr id="23" name="phContent4"/>
          <p:cNvSpPr>
            <a:spLocks noGrp="1"/>
          </p:cNvSpPr>
          <p:nvPr>
            <p:ph sz="half" idx="21" hasCustomPrompt="1"/>
          </p:nvPr>
        </p:nvSpPr>
        <p:spPr>
          <a:xfrm>
            <a:off x="9042463" y="1785313"/>
            <a:ext cx="2680615" cy="4812336"/>
          </a:xfrm>
        </p:spPr>
        <p:txBody>
          <a:bodyPr/>
          <a:lstStyle>
            <a:lvl1pPr marL="180980" indent="-180980">
              <a:defRPr sz="1200"/>
            </a:lvl1pPr>
            <a:lvl2pPr marL="361959" indent="-180980">
              <a:defRPr sz="1200"/>
            </a:lvl2pPr>
            <a:lvl3pPr marL="542939" indent="-180980">
              <a:defRPr sz="1200"/>
            </a:lvl3pPr>
            <a:lvl4pPr marL="714393" indent="-171455">
              <a:defRPr sz="1200"/>
            </a:lvl4pPr>
            <a:lvl5pPr marL="895373" indent="-180980">
              <a:defRPr sz="12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5" name="phHeading4"/>
          <p:cNvSpPr>
            <a:spLocks noGrp="1"/>
          </p:cNvSpPr>
          <p:nvPr>
            <p:ph sz="quarter" idx="25" hasCustomPrompt="1"/>
          </p:nvPr>
        </p:nvSpPr>
        <p:spPr>
          <a:xfrm>
            <a:off x="9042400" y="1306513"/>
            <a:ext cx="2680677" cy="432000"/>
          </a:xfrm>
        </p:spPr>
        <p:txBody>
          <a:bodyPr anchor="b"/>
          <a:lstStyle>
            <a:lvl1pPr marL="0" indent="0">
              <a:buNone/>
              <a:defRPr sz="1200" b="1"/>
            </a:lvl1pPr>
            <a:lvl2pPr marL="270132" indent="0">
              <a:buNone/>
              <a:defRPr sz="1200"/>
            </a:lvl2pPr>
            <a:lvl3pPr marL="539638" indent="0">
              <a:buNone/>
              <a:defRPr sz="1200"/>
            </a:lvl3pPr>
            <a:lvl4pPr marL="810020" indent="0">
              <a:buNone/>
              <a:defRPr sz="1200"/>
            </a:lvl4pPr>
            <a:lvl5pPr marL="1081739" indent="0">
              <a:buNone/>
              <a:defRPr sz="1200"/>
            </a:lvl5pPr>
          </a:lstStyle>
          <a:p>
            <a:pPr lvl="0"/>
            <a:r>
              <a:rPr lang="en-GB" dirty="0"/>
              <a:t>Click to add Heading</a:t>
            </a:r>
          </a:p>
        </p:txBody>
      </p:sp>
      <p:sp>
        <p:nvSpPr>
          <p:cNvPr id="12" name="phContent3"/>
          <p:cNvSpPr>
            <a:spLocks noGrp="1"/>
          </p:cNvSpPr>
          <p:nvPr>
            <p:ph sz="half" idx="15" hasCustomPrompt="1"/>
          </p:nvPr>
        </p:nvSpPr>
        <p:spPr>
          <a:xfrm>
            <a:off x="6184618" y="1785313"/>
            <a:ext cx="2680615" cy="4812336"/>
          </a:xfrm>
        </p:spPr>
        <p:txBody>
          <a:bodyPr/>
          <a:lstStyle>
            <a:lvl1pPr marL="180980" indent="-180980">
              <a:defRPr sz="1200"/>
            </a:lvl1pPr>
            <a:lvl2pPr marL="361959" indent="-180980">
              <a:defRPr sz="1200"/>
            </a:lvl2pPr>
            <a:lvl3pPr marL="542939" indent="-180980">
              <a:defRPr sz="1200"/>
            </a:lvl3pPr>
            <a:lvl4pPr marL="714393" indent="-171455">
              <a:defRPr sz="1200"/>
            </a:lvl4pPr>
            <a:lvl5pPr marL="895373" indent="-180980">
              <a:defRPr sz="12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4" name="phHeading3"/>
          <p:cNvSpPr>
            <a:spLocks noGrp="1"/>
          </p:cNvSpPr>
          <p:nvPr>
            <p:ph sz="quarter" idx="24" hasCustomPrompt="1"/>
          </p:nvPr>
        </p:nvSpPr>
        <p:spPr>
          <a:xfrm>
            <a:off x="6184576" y="1306513"/>
            <a:ext cx="2680677" cy="432000"/>
          </a:xfrm>
        </p:spPr>
        <p:txBody>
          <a:bodyPr anchor="b"/>
          <a:lstStyle>
            <a:lvl1pPr marL="0" indent="0">
              <a:buNone/>
              <a:defRPr sz="1200" b="1"/>
            </a:lvl1pPr>
            <a:lvl2pPr marL="270132" indent="0">
              <a:buNone/>
              <a:defRPr sz="1200"/>
            </a:lvl2pPr>
            <a:lvl3pPr marL="539638" indent="0">
              <a:buNone/>
              <a:defRPr sz="1200"/>
            </a:lvl3pPr>
            <a:lvl4pPr marL="810020" indent="0">
              <a:buNone/>
              <a:defRPr sz="1200"/>
            </a:lvl4pPr>
            <a:lvl5pPr marL="1081739" indent="0">
              <a:buNone/>
              <a:defRPr sz="1200"/>
            </a:lvl5pPr>
          </a:lstStyle>
          <a:p>
            <a:pPr lvl="0"/>
            <a:r>
              <a:rPr lang="en-GB" dirty="0"/>
              <a:t>Click to add Heading</a:t>
            </a:r>
          </a:p>
        </p:txBody>
      </p:sp>
      <p:sp>
        <p:nvSpPr>
          <p:cNvPr id="11" name="phContent2"/>
          <p:cNvSpPr>
            <a:spLocks noGrp="1"/>
          </p:cNvSpPr>
          <p:nvPr>
            <p:ph sz="half" idx="14" hasCustomPrompt="1"/>
          </p:nvPr>
        </p:nvSpPr>
        <p:spPr>
          <a:xfrm>
            <a:off x="3326769" y="1785313"/>
            <a:ext cx="2680615" cy="4812336"/>
          </a:xfrm>
        </p:spPr>
        <p:txBody>
          <a:bodyPr/>
          <a:lstStyle>
            <a:lvl1pPr marL="180980" indent="-180980">
              <a:defRPr sz="1200"/>
            </a:lvl1pPr>
            <a:lvl2pPr marL="361959" indent="-180980">
              <a:defRPr sz="1200"/>
            </a:lvl2pPr>
            <a:lvl3pPr marL="542939" indent="-180980">
              <a:defRPr sz="1200"/>
            </a:lvl3pPr>
            <a:lvl4pPr marL="714393" indent="-171455">
              <a:defRPr sz="1200"/>
            </a:lvl4pPr>
            <a:lvl5pPr marL="895373" indent="-180980">
              <a:defRPr sz="12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3" name="phHeading2"/>
          <p:cNvSpPr>
            <a:spLocks noGrp="1"/>
          </p:cNvSpPr>
          <p:nvPr>
            <p:ph sz="quarter" idx="23" hasCustomPrompt="1"/>
          </p:nvPr>
        </p:nvSpPr>
        <p:spPr>
          <a:xfrm>
            <a:off x="3326748" y="1306513"/>
            <a:ext cx="2680677" cy="432000"/>
          </a:xfrm>
        </p:spPr>
        <p:txBody>
          <a:bodyPr anchor="b"/>
          <a:lstStyle>
            <a:lvl1pPr marL="0" indent="0">
              <a:buNone/>
              <a:defRPr sz="1200" b="1"/>
            </a:lvl1pPr>
            <a:lvl2pPr marL="270132" indent="0">
              <a:buNone/>
              <a:defRPr sz="1200"/>
            </a:lvl2pPr>
            <a:lvl3pPr marL="539638" indent="0">
              <a:buNone/>
              <a:defRPr sz="1200"/>
            </a:lvl3pPr>
            <a:lvl4pPr marL="810020" indent="0">
              <a:buNone/>
              <a:defRPr sz="1200"/>
            </a:lvl4pPr>
            <a:lvl5pPr marL="1081739" indent="0">
              <a:buNone/>
              <a:defRPr sz="1200"/>
            </a:lvl5pPr>
          </a:lstStyle>
          <a:p>
            <a:pPr lvl="0"/>
            <a:r>
              <a:rPr lang="en-GB" dirty="0"/>
              <a:t>Click to add Heading</a:t>
            </a:r>
          </a:p>
        </p:txBody>
      </p:sp>
      <p:sp>
        <p:nvSpPr>
          <p:cNvPr id="3" name="phContent1"/>
          <p:cNvSpPr>
            <a:spLocks noGrp="1"/>
          </p:cNvSpPr>
          <p:nvPr>
            <p:ph sz="half" idx="1" hasCustomPrompt="1"/>
          </p:nvPr>
        </p:nvSpPr>
        <p:spPr>
          <a:xfrm>
            <a:off x="468923" y="1785313"/>
            <a:ext cx="2680615" cy="4812336"/>
          </a:xfrm>
        </p:spPr>
        <p:txBody>
          <a:bodyPr/>
          <a:lstStyle>
            <a:lvl1pPr marL="180980" indent="-180980">
              <a:defRPr sz="1200"/>
            </a:lvl1pPr>
            <a:lvl2pPr marL="361959" indent="-180980">
              <a:defRPr sz="1200"/>
            </a:lvl2pPr>
            <a:lvl3pPr marL="542939" indent="-180980">
              <a:defRPr sz="1200"/>
            </a:lvl3pPr>
            <a:lvl4pPr marL="714393" indent="-171455">
              <a:defRPr sz="1200"/>
            </a:lvl4pPr>
            <a:lvl5pPr marL="895373" indent="-180980">
              <a:defRPr sz="12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5" name="phHeading1"/>
          <p:cNvSpPr>
            <a:spLocks noGrp="1"/>
          </p:cNvSpPr>
          <p:nvPr>
            <p:ph sz="quarter" idx="22" hasCustomPrompt="1"/>
          </p:nvPr>
        </p:nvSpPr>
        <p:spPr>
          <a:xfrm>
            <a:off x="468923" y="1306513"/>
            <a:ext cx="2680677" cy="432000"/>
          </a:xfrm>
        </p:spPr>
        <p:txBody>
          <a:bodyPr anchor="b"/>
          <a:lstStyle>
            <a:lvl1pPr marL="0" indent="0">
              <a:buNone/>
              <a:defRPr sz="1200" b="1"/>
            </a:lvl1pPr>
            <a:lvl2pPr marL="270132" indent="0">
              <a:buNone/>
              <a:defRPr sz="1200"/>
            </a:lvl2pPr>
            <a:lvl3pPr marL="539638" indent="0">
              <a:buNone/>
              <a:defRPr sz="1200"/>
            </a:lvl3pPr>
            <a:lvl4pPr marL="810020" indent="0">
              <a:buNone/>
              <a:defRPr sz="1200"/>
            </a:lvl4pPr>
            <a:lvl5pPr marL="1081739" indent="0">
              <a:buNone/>
              <a:defRPr sz="1200"/>
            </a:lvl5pPr>
          </a:lstStyle>
          <a:p>
            <a:pPr lvl="0"/>
            <a:r>
              <a:rPr lang="en-GB" dirty="0"/>
              <a:t>Click to add Heading</a:t>
            </a:r>
          </a:p>
        </p:txBody>
      </p:sp>
      <p:sp>
        <p:nvSpPr>
          <p:cNvPr id="2" name="tlTitle"/>
          <p:cNvSpPr>
            <a:spLocks noGrp="1"/>
          </p:cNvSpPr>
          <p:nvPr>
            <p:ph type="title" hasCustomPrompt="1"/>
          </p:nvPr>
        </p:nvSpPr>
        <p:spPr/>
        <p:txBody>
          <a:bodyPr/>
          <a:lstStyle/>
          <a:p>
            <a:r>
              <a:rPr lang="en-GB" noProof="0" dirty="0"/>
              <a:t>Click to add title</a:t>
            </a:r>
          </a:p>
        </p:txBody>
      </p:sp>
      <p:sp>
        <p:nvSpPr>
          <p:cNvPr id="16" name="phSectionTitle"/>
          <p:cNvSpPr>
            <a:spLocks noGrp="1"/>
          </p:cNvSpPr>
          <p:nvPr>
            <p:ph type="body" sz="quarter" idx="12" hasCustomPrompt="1"/>
          </p:nvPr>
        </p:nvSpPr>
        <p:spPr>
          <a:xfrm>
            <a:off x="391969" y="115200"/>
            <a:ext cx="6688016" cy="140400"/>
          </a:xfrm>
        </p:spPr>
        <p:txBody>
          <a:bodyPr/>
          <a:lstStyle>
            <a:lvl1pPr marL="0" indent="0">
              <a:buNone/>
              <a:defRPr sz="1000" baseline="0">
                <a:solidFill>
                  <a:srgbClr val="808080"/>
                </a:solidFill>
              </a:defRPr>
            </a:lvl1pPr>
          </a:lstStyle>
          <a:p>
            <a:pPr lvl="0"/>
            <a:r>
              <a:rPr lang="en-GB" noProof="0" dirty="0"/>
              <a:t>Click to add Section Title</a:t>
            </a:r>
          </a:p>
        </p:txBody>
      </p:sp>
    </p:spTree>
    <p:extLst>
      <p:ext uri="{BB962C8B-B14F-4D97-AF65-F5344CB8AC3E}">
        <p14:creationId xmlns:p14="http://schemas.microsoft.com/office/powerpoint/2010/main" val="3743604226"/>
      </p:ext>
    </p:extLst>
  </p:cSld>
  <p:clrMapOvr>
    <a:masterClrMapping/>
  </p:clrMapOvr>
  <p:transition/>
  <p:extLst>
    <p:ext uri="{DCECCB84-F9BA-43D5-87BE-67443E8EF086}">
      <p15:sldGuideLst xmlns:p15="http://schemas.microsoft.com/office/powerpoint/2012/main">
        <p15:guide id="1" pos="7385" userDrawn="1">
          <p15:clr>
            <a:srgbClr val="A4A3A4"/>
          </p15:clr>
        </p15:guide>
        <p15:guide id="2" pos="295" userDrawn="1">
          <p15:clr>
            <a:srgbClr val="A4A3A4"/>
          </p15:clr>
        </p15:guide>
        <p15:guide id="3" orient="horz" pos="823" userDrawn="1">
          <p15:clr>
            <a:srgbClr val="A4A3A4"/>
          </p15:clr>
        </p15:guide>
        <p15:guide id="4" orient="horz" pos="4156" userDrawn="1">
          <p15:clr>
            <a:srgbClr val="A4A3A4"/>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6 Content (&lt;=14pt text)">
    <p:spTree>
      <p:nvGrpSpPr>
        <p:cNvPr id="1" name=""/>
        <p:cNvGrpSpPr/>
        <p:nvPr/>
      </p:nvGrpSpPr>
      <p:grpSpPr>
        <a:xfrm>
          <a:off x="0" y="0"/>
          <a:ext cx="0" cy="0"/>
          <a:chOff x="0" y="0"/>
          <a:chExt cx="0" cy="0"/>
        </a:xfrm>
      </p:grpSpPr>
      <p:sp>
        <p:nvSpPr>
          <p:cNvPr id="15" name="phContent6"/>
          <p:cNvSpPr>
            <a:spLocks noGrp="1"/>
          </p:cNvSpPr>
          <p:nvPr>
            <p:ph sz="half" idx="18" hasCustomPrompt="1"/>
          </p:nvPr>
        </p:nvSpPr>
        <p:spPr>
          <a:xfrm>
            <a:off x="8089846" y="4028282"/>
            <a:ext cx="3633231" cy="2569368"/>
          </a:xfrm>
        </p:spPr>
        <p:txBody>
          <a:bodyPr/>
          <a:lstStyle>
            <a:lvl1pPr marL="180980" indent="-180980">
              <a:defRPr sz="1400"/>
            </a:lvl1pPr>
            <a:lvl2pPr marL="361959" indent="-180980">
              <a:defRPr sz="1400"/>
            </a:lvl2pPr>
            <a:lvl3pPr marL="542939" indent="-180980">
              <a:defRPr sz="1400"/>
            </a:lvl3pPr>
            <a:lvl4pPr marL="714393" indent="-171455">
              <a:defRPr sz="1400"/>
            </a:lvl4pPr>
            <a:lvl5pPr marL="895373" indent="-180980">
              <a:defRPr sz="14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4" name="phContent5"/>
          <p:cNvSpPr>
            <a:spLocks noGrp="1"/>
          </p:cNvSpPr>
          <p:nvPr>
            <p:ph sz="half" idx="17" hasCustomPrompt="1"/>
          </p:nvPr>
        </p:nvSpPr>
        <p:spPr>
          <a:xfrm>
            <a:off x="4279387" y="4028282"/>
            <a:ext cx="3633231" cy="2569368"/>
          </a:xfrm>
        </p:spPr>
        <p:txBody>
          <a:bodyPr/>
          <a:lstStyle>
            <a:lvl1pPr marL="180980" indent="-180980">
              <a:defRPr sz="1400"/>
            </a:lvl1pPr>
            <a:lvl2pPr marL="361959" indent="-180980">
              <a:defRPr sz="1400"/>
            </a:lvl2pPr>
            <a:lvl3pPr marL="542939" indent="-180980">
              <a:defRPr sz="1400"/>
            </a:lvl3pPr>
            <a:lvl4pPr marL="714393" indent="-171455">
              <a:defRPr sz="1400"/>
            </a:lvl4pPr>
            <a:lvl5pPr marL="895373" indent="-180980">
              <a:defRPr sz="14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3" name="phContent4"/>
          <p:cNvSpPr>
            <a:spLocks noGrp="1"/>
          </p:cNvSpPr>
          <p:nvPr>
            <p:ph sz="half" idx="16" hasCustomPrompt="1"/>
          </p:nvPr>
        </p:nvSpPr>
        <p:spPr>
          <a:xfrm>
            <a:off x="468923" y="4028282"/>
            <a:ext cx="3633231" cy="2569368"/>
          </a:xfrm>
        </p:spPr>
        <p:txBody>
          <a:bodyPr/>
          <a:lstStyle>
            <a:lvl1pPr marL="180980" indent="-180980">
              <a:defRPr sz="1400"/>
            </a:lvl1pPr>
            <a:lvl2pPr marL="361959" indent="-180980">
              <a:defRPr sz="1400"/>
            </a:lvl2pPr>
            <a:lvl3pPr marL="542939" indent="-180980">
              <a:defRPr sz="1400"/>
            </a:lvl3pPr>
            <a:lvl4pPr marL="714393" indent="-171455">
              <a:defRPr sz="1400"/>
            </a:lvl4pPr>
            <a:lvl5pPr marL="895373" indent="-180980">
              <a:defRPr sz="14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2" name="phContent3"/>
          <p:cNvSpPr>
            <a:spLocks noGrp="1"/>
          </p:cNvSpPr>
          <p:nvPr>
            <p:ph sz="half" idx="15" hasCustomPrompt="1"/>
          </p:nvPr>
        </p:nvSpPr>
        <p:spPr>
          <a:xfrm>
            <a:off x="8089846" y="1306514"/>
            <a:ext cx="3633231" cy="2569368"/>
          </a:xfrm>
        </p:spPr>
        <p:txBody>
          <a:bodyPr/>
          <a:lstStyle>
            <a:lvl1pPr marL="180980" indent="-180980">
              <a:defRPr sz="1400"/>
            </a:lvl1pPr>
            <a:lvl2pPr marL="361959" indent="-180980">
              <a:defRPr sz="1400"/>
            </a:lvl2pPr>
            <a:lvl3pPr marL="542939" indent="-180980">
              <a:defRPr sz="1400"/>
            </a:lvl3pPr>
            <a:lvl4pPr marL="714393" indent="-171455">
              <a:defRPr sz="1400"/>
            </a:lvl4pPr>
            <a:lvl5pPr marL="895373" indent="-180980">
              <a:defRPr sz="14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1" name="phContent2"/>
          <p:cNvSpPr>
            <a:spLocks noGrp="1"/>
          </p:cNvSpPr>
          <p:nvPr>
            <p:ph sz="half" idx="14" hasCustomPrompt="1"/>
          </p:nvPr>
        </p:nvSpPr>
        <p:spPr>
          <a:xfrm>
            <a:off x="4279387" y="1306514"/>
            <a:ext cx="3633231" cy="2569368"/>
          </a:xfrm>
        </p:spPr>
        <p:txBody>
          <a:bodyPr/>
          <a:lstStyle>
            <a:lvl1pPr marL="180980" indent="-180980">
              <a:defRPr sz="1400"/>
            </a:lvl1pPr>
            <a:lvl2pPr marL="361959" indent="-180980">
              <a:defRPr sz="1400"/>
            </a:lvl2pPr>
            <a:lvl3pPr marL="542939" indent="-180980">
              <a:defRPr sz="1400"/>
            </a:lvl3pPr>
            <a:lvl4pPr marL="714393" indent="-171455">
              <a:defRPr sz="1400"/>
            </a:lvl4pPr>
            <a:lvl5pPr marL="895373" indent="-180980">
              <a:defRPr sz="14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3" name="phContent1"/>
          <p:cNvSpPr>
            <a:spLocks noGrp="1"/>
          </p:cNvSpPr>
          <p:nvPr>
            <p:ph sz="half" idx="1" hasCustomPrompt="1"/>
          </p:nvPr>
        </p:nvSpPr>
        <p:spPr>
          <a:xfrm>
            <a:off x="468923" y="1306514"/>
            <a:ext cx="3633231" cy="2569368"/>
          </a:xfrm>
        </p:spPr>
        <p:txBody>
          <a:bodyPr/>
          <a:lstStyle>
            <a:lvl1pPr marL="180980" indent="-180980">
              <a:defRPr sz="1400"/>
            </a:lvl1pPr>
            <a:lvl2pPr marL="361959" indent="-180980">
              <a:defRPr sz="1400"/>
            </a:lvl2pPr>
            <a:lvl3pPr marL="542939" indent="-180980">
              <a:defRPr sz="1400"/>
            </a:lvl3pPr>
            <a:lvl4pPr marL="714393" indent="-171455">
              <a:defRPr sz="1400"/>
            </a:lvl4pPr>
            <a:lvl5pPr marL="895373" indent="-180980">
              <a:defRPr sz="14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2" name="tlTitle"/>
          <p:cNvSpPr>
            <a:spLocks noGrp="1"/>
          </p:cNvSpPr>
          <p:nvPr>
            <p:ph type="title" hasCustomPrompt="1"/>
          </p:nvPr>
        </p:nvSpPr>
        <p:spPr/>
        <p:txBody>
          <a:bodyPr/>
          <a:lstStyle/>
          <a:p>
            <a:r>
              <a:rPr lang="en-GB" noProof="0" dirty="0"/>
              <a:t>Click to add title</a:t>
            </a:r>
          </a:p>
        </p:txBody>
      </p:sp>
      <p:sp>
        <p:nvSpPr>
          <p:cNvPr id="10" name="phSectionTitle"/>
          <p:cNvSpPr>
            <a:spLocks noGrp="1"/>
          </p:cNvSpPr>
          <p:nvPr>
            <p:ph type="body" sz="quarter" idx="12" hasCustomPrompt="1"/>
          </p:nvPr>
        </p:nvSpPr>
        <p:spPr>
          <a:xfrm>
            <a:off x="391969" y="115200"/>
            <a:ext cx="6688016" cy="140400"/>
          </a:xfrm>
        </p:spPr>
        <p:txBody>
          <a:bodyPr/>
          <a:lstStyle>
            <a:lvl1pPr marL="0" indent="0">
              <a:buNone/>
              <a:defRPr sz="1000" baseline="0">
                <a:solidFill>
                  <a:srgbClr val="808080"/>
                </a:solidFill>
              </a:defRPr>
            </a:lvl1pPr>
          </a:lstStyle>
          <a:p>
            <a:pPr lvl="0"/>
            <a:r>
              <a:rPr lang="en-GB" noProof="0" dirty="0"/>
              <a:t>Click to add Section Title</a:t>
            </a:r>
          </a:p>
        </p:txBody>
      </p:sp>
    </p:spTree>
  </p:cSld>
  <p:clrMapOvr>
    <a:masterClrMapping/>
  </p:clrMapOvr>
  <p:transition/>
  <p:extLst>
    <p:ext uri="{DCECCB84-F9BA-43D5-87BE-67443E8EF086}">
      <p15:sldGuideLst xmlns:p15="http://schemas.microsoft.com/office/powerpoint/2012/main">
        <p15:guide id="1" pos="7385" userDrawn="1">
          <p15:clr>
            <a:srgbClr val="A4A3A4"/>
          </p15:clr>
        </p15:guide>
        <p15:guide id="2" pos="295" userDrawn="1">
          <p15:clr>
            <a:srgbClr val="A4A3A4"/>
          </p15:clr>
        </p15:guide>
        <p15:guide id="3" orient="horz" pos="823" userDrawn="1">
          <p15:clr>
            <a:srgbClr val="A4A3A4"/>
          </p15:clr>
        </p15:guide>
        <p15:guide id="4" orient="horz" pos="4156" userDrawn="1">
          <p15:clr>
            <a:srgbClr val="A4A3A4"/>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8 Content (&lt;=12pt text)">
    <p:spTree>
      <p:nvGrpSpPr>
        <p:cNvPr id="1" name=""/>
        <p:cNvGrpSpPr/>
        <p:nvPr/>
      </p:nvGrpSpPr>
      <p:grpSpPr>
        <a:xfrm>
          <a:off x="0" y="0"/>
          <a:ext cx="0" cy="0"/>
          <a:chOff x="0" y="0"/>
          <a:chExt cx="0" cy="0"/>
        </a:xfrm>
      </p:grpSpPr>
      <p:sp>
        <p:nvSpPr>
          <p:cNvPr id="27" name="phContent8"/>
          <p:cNvSpPr>
            <a:spLocks noGrp="1"/>
          </p:cNvSpPr>
          <p:nvPr>
            <p:ph sz="half" idx="32" hasCustomPrompt="1"/>
          </p:nvPr>
        </p:nvSpPr>
        <p:spPr>
          <a:xfrm>
            <a:off x="9042463" y="4028287"/>
            <a:ext cx="2680615" cy="2569369"/>
          </a:xfrm>
        </p:spPr>
        <p:txBody>
          <a:bodyPr/>
          <a:lstStyle>
            <a:lvl1pPr marL="180980" indent="-180980">
              <a:defRPr sz="1200"/>
            </a:lvl1pPr>
            <a:lvl2pPr marL="361959" indent="-180980">
              <a:defRPr sz="1200"/>
            </a:lvl2pPr>
            <a:lvl3pPr marL="542939" indent="-180980">
              <a:defRPr sz="1200"/>
            </a:lvl3pPr>
            <a:lvl4pPr marL="714393" indent="-171455">
              <a:defRPr sz="1200"/>
            </a:lvl4pPr>
            <a:lvl5pPr marL="895373" indent="-180980">
              <a:defRPr sz="12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22" name="phContent7"/>
          <p:cNvSpPr>
            <a:spLocks noGrp="1"/>
          </p:cNvSpPr>
          <p:nvPr>
            <p:ph sz="half" idx="30" hasCustomPrompt="1"/>
          </p:nvPr>
        </p:nvSpPr>
        <p:spPr>
          <a:xfrm>
            <a:off x="6184618" y="4028287"/>
            <a:ext cx="2680615" cy="2569369"/>
          </a:xfrm>
        </p:spPr>
        <p:txBody>
          <a:bodyPr/>
          <a:lstStyle>
            <a:lvl1pPr marL="180980" indent="-180980">
              <a:defRPr sz="1200"/>
            </a:lvl1pPr>
            <a:lvl2pPr marL="361959" indent="-180980">
              <a:defRPr sz="1200"/>
            </a:lvl2pPr>
            <a:lvl3pPr marL="542939" indent="-180980">
              <a:defRPr sz="1200"/>
            </a:lvl3pPr>
            <a:lvl4pPr marL="714393" indent="-171455">
              <a:defRPr sz="1200"/>
            </a:lvl4pPr>
            <a:lvl5pPr marL="895373" indent="-180980">
              <a:defRPr sz="12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20" name="phContent6"/>
          <p:cNvSpPr>
            <a:spLocks noGrp="1"/>
          </p:cNvSpPr>
          <p:nvPr>
            <p:ph sz="half" idx="28" hasCustomPrompt="1"/>
          </p:nvPr>
        </p:nvSpPr>
        <p:spPr>
          <a:xfrm>
            <a:off x="3326769" y="4028287"/>
            <a:ext cx="2680615" cy="2569369"/>
          </a:xfrm>
        </p:spPr>
        <p:txBody>
          <a:bodyPr/>
          <a:lstStyle>
            <a:lvl1pPr marL="180980" indent="-180980">
              <a:defRPr sz="1200"/>
            </a:lvl1pPr>
            <a:lvl2pPr marL="361959" indent="-180980">
              <a:defRPr sz="1200"/>
            </a:lvl2pPr>
            <a:lvl3pPr marL="542939" indent="-180980">
              <a:defRPr sz="1200"/>
            </a:lvl3pPr>
            <a:lvl4pPr marL="714393" indent="-171455">
              <a:defRPr sz="1200"/>
            </a:lvl4pPr>
            <a:lvl5pPr marL="895373" indent="-180980">
              <a:defRPr sz="12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8" name="phContent5"/>
          <p:cNvSpPr>
            <a:spLocks noGrp="1"/>
          </p:cNvSpPr>
          <p:nvPr>
            <p:ph sz="half" idx="26" hasCustomPrompt="1"/>
          </p:nvPr>
        </p:nvSpPr>
        <p:spPr>
          <a:xfrm>
            <a:off x="468923" y="4028287"/>
            <a:ext cx="2680615" cy="2569369"/>
          </a:xfrm>
        </p:spPr>
        <p:txBody>
          <a:bodyPr/>
          <a:lstStyle>
            <a:lvl1pPr marL="180980" indent="-180980">
              <a:defRPr sz="1200"/>
            </a:lvl1pPr>
            <a:lvl2pPr marL="361959" indent="-180980">
              <a:defRPr sz="1200"/>
            </a:lvl2pPr>
            <a:lvl3pPr marL="542939" indent="-180980">
              <a:defRPr sz="1200"/>
            </a:lvl3pPr>
            <a:lvl4pPr marL="714393" indent="-171455">
              <a:defRPr sz="1200"/>
            </a:lvl4pPr>
            <a:lvl5pPr marL="895373" indent="-180980">
              <a:defRPr sz="12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23" name="phContent4"/>
          <p:cNvSpPr>
            <a:spLocks noGrp="1"/>
          </p:cNvSpPr>
          <p:nvPr>
            <p:ph sz="half" idx="21" hasCustomPrompt="1"/>
          </p:nvPr>
        </p:nvSpPr>
        <p:spPr>
          <a:xfrm>
            <a:off x="9042463" y="1306805"/>
            <a:ext cx="2680615" cy="2543969"/>
          </a:xfrm>
        </p:spPr>
        <p:txBody>
          <a:bodyPr/>
          <a:lstStyle>
            <a:lvl1pPr marL="180980" indent="-180980">
              <a:defRPr sz="1200"/>
            </a:lvl1pPr>
            <a:lvl2pPr marL="361959" indent="-180980">
              <a:defRPr sz="1200"/>
            </a:lvl2pPr>
            <a:lvl3pPr marL="542939" indent="-180980">
              <a:defRPr sz="1200"/>
            </a:lvl3pPr>
            <a:lvl4pPr marL="714393" indent="-171455">
              <a:defRPr sz="1200"/>
            </a:lvl4pPr>
            <a:lvl5pPr marL="895373" indent="-180980">
              <a:defRPr sz="12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2" name="phContent3"/>
          <p:cNvSpPr>
            <a:spLocks noGrp="1"/>
          </p:cNvSpPr>
          <p:nvPr>
            <p:ph sz="half" idx="15" hasCustomPrompt="1"/>
          </p:nvPr>
        </p:nvSpPr>
        <p:spPr>
          <a:xfrm>
            <a:off x="6184618" y="1306805"/>
            <a:ext cx="2680615" cy="2543969"/>
          </a:xfrm>
        </p:spPr>
        <p:txBody>
          <a:bodyPr/>
          <a:lstStyle>
            <a:lvl1pPr marL="180980" indent="-180980">
              <a:defRPr sz="1200"/>
            </a:lvl1pPr>
            <a:lvl2pPr marL="361959" indent="-180980">
              <a:defRPr sz="1200"/>
            </a:lvl2pPr>
            <a:lvl3pPr marL="542939" indent="-180980">
              <a:defRPr sz="1200"/>
            </a:lvl3pPr>
            <a:lvl4pPr marL="714393" indent="-171455">
              <a:defRPr sz="1200"/>
            </a:lvl4pPr>
            <a:lvl5pPr marL="895373" indent="-180980">
              <a:defRPr sz="12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1" name="phContent2"/>
          <p:cNvSpPr>
            <a:spLocks noGrp="1"/>
          </p:cNvSpPr>
          <p:nvPr>
            <p:ph sz="half" idx="14" hasCustomPrompt="1"/>
          </p:nvPr>
        </p:nvSpPr>
        <p:spPr>
          <a:xfrm>
            <a:off x="3326769" y="1306805"/>
            <a:ext cx="2680615" cy="2543969"/>
          </a:xfrm>
        </p:spPr>
        <p:txBody>
          <a:bodyPr/>
          <a:lstStyle>
            <a:lvl1pPr marL="180980" indent="-180980">
              <a:defRPr sz="1200"/>
            </a:lvl1pPr>
            <a:lvl2pPr marL="361959" indent="-180980">
              <a:defRPr sz="1200"/>
            </a:lvl2pPr>
            <a:lvl3pPr marL="542939" indent="-180980">
              <a:defRPr sz="1200"/>
            </a:lvl3pPr>
            <a:lvl4pPr marL="714393" indent="-171455">
              <a:defRPr sz="1200"/>
            </a:lvl4pPr>
            <a:lvl5pPr marL="895373" indent="-180980">
              <a:defRPr sz="12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3" name="phContent1"/>
          <p:cNvSpPr>
            <a:spLocks noGrp="1"/>
          </p:cNvSpPr>
          <p:nvPr>
            <p:ph sz="half" idx="1" hasCustomPrompt="1"/>
          </p:nvPr>
        </p:nvSpPr>
        <p:spPr>
          <a:xfrm>
            <a:off x="468923" y="1306805"/>
            <a:ext cx="2680615" cy="2543969"/>
          </a:xfrm>
        </p:spPr>
        <p:txBody>
          <a:bodyPr/>
          <a:lstStyle>
            <a:lvl1pPr marL="180980" indent="-180980">
              <a:defRPr sz="1200"/>
            </a:lvl1pPr>
            <a:lvl2pPr marL="361959" indent="-180980">
              <a:defRPr sz="1200"/>
            </a:lvl2pPr>
            <a:lvl3pPr marL="542939" indent="-180980">
              <a:defRPr sz="1200"/>
            </a:lvl3pPr>
            <a:lvl4pPr marL="714393" indent="-171455">
              <a:defRPr sz="1200"/>
            </a:lvl4pPr>
            <a:lvl5pPr marL="895373" indent="-180980">
              <a:defRPr sz="12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2" name="tlTitle"/>
          <p:cNvSpPr>
            <a:spLocks noGrp="1"/>
          </p:cNvSpPr>
          <p:nvPr>
            <p:ph type="title" hasCustomPrompt="1"/>
          </p:nvPr>
        </p:nvSpPr>
        <p:spPr/>
        <p:txBody>
          <a:bodyPr/>
          <a:lstStyle/>
          <a:p>
            <a:r>
              <a:rPr lang="en-GB" noProof="0" dirty="0"/>
              <a:t>Click to add title</a:t>
            </a:r>
          </a:p>
        </p:txBody>
      </p:sp>
      <p:sp>
        <p:nvSpPr>
          <p:cNvPr id="13" name="phSectionTitle"/>
          <p:cNvSpPr>
            <a:spLocks noGrp="1"/>
          </p:cNvSpPr>
          <p:nvPr>
            <p:ph type="body" sz="quarter" idx="12" hasCustomPrompt="1"/>
          </p:nvPr>
        </p:nvSpPr>
        <p:spPr>
          <a:xfrm>
            <a:off x="391969" y="115200"/>
            <a:ext cx="6688016" cy="140400"/>
          </a:xfrm>
        </p:spPr>
        <p:txBody>
          <a:bodyPr/>
          <a:lstStyle>
            <a:lvl1pPr marL="0" indent="0">
              <a:buNone/>
              <a:defRPr sz="1000" baseline="0">
                <a:solidFill>
                  <a:srgbClr val="808080"/>
                </a:solidFill>
              </a:defRPr>
            </a:lvl1pPr>
          </a:lstStyle>
          <a:p>
            <a:pPr lvl="0"/>
            <a:r>
              <a:rPr lang="en-GB" noProof="0" dirty="0"/>
              <a:t>Click to add Section Title</a:t>
            </a:r>
          </a:p>
        </p:txBody>
      </p:sp>
    </p:spTree>
    <p:extLst>
      <p:ext uri="{BB962C8B-B14F-4D97-AF65-F5344CB8AC3E}">
        <p14:creationId xmlns:p14="http://schemas.microsoft.com/office/powerpoint/2010/main" val="3272830965"/>
      </p:ext>
    </p:extLst>
  </p:cSld>
  <p:clrMapOvr>
    <a:masterClrMapping/>
  </p:clrMapOvr>
  <p:transition/>
  <p:extLst>
    <p:ext uri="{DCECCB84-F9BA-43D5-87BE-67443E8EF086}">
      <p15:sldGuideLst xmlns:p15="http://schemas.microsoft.com/office/powerpoint/2012/main">
        <p15:guide id="1" pos="7385" userDrawn="1">
          <p15:clr>
            <a:srgbClr val="A4A3A4"/>
          </p15:clr>
        </p15:guide>
        <p15:guide id="2" pos="295" userDrawn="1">
          <p15:clr>
            <a:srgbClr val="A4A3A4"/>
          </p15:clr>
        </p15:guide>
        <p15:guide id="3" orient="horz" pos="823" userDrawn="1">
          <p15:clr>
            <a:srgbClr val="A4A3A4"/>
          </p15:clr>
        </p15:guide>
        <p15:guide id="4" orient="horz" pos="4156" userDrawn="1">
          <p15:clr>
            <a:srgbClr val="A4A3A4"/>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and Content (no section title)">
    <p:spTree>
      <p:nvGrpSpPr>
        <p:cNvPr id="1" name=""/>
        <p:cNvGrpSpPr/>
        <p:nvPr/>
      </p:nvGrpSpPr>
      <p:grpSpPr>
        <a:xfrm>
          <a:off x="0" y="0"/>
          <a:ext cx="0" cy="0"/>
          <a:chOff x="0" y="0"/>
          <a:chExt cx="0" cy="0"/>
        </a:xfrm>
      </p:grpSpPr>
      <p:sp>
        <p:nvSpPr>
          <p:cNvPr id="3" name="phContent1"/>
          <p:cNvSpPr>
            <a:spLocks noGrp="1"/>
          </p:cNvSpPr>
          <p:nvPr>
            <p:ph idx="1" hasCustomPrompt="1"/>
          </p:nvPr>
        </p:nvSpPr>
        <p:spPr/>
        <p:txBody>
          <a:bodyPr/>
          <a:lstStyle>
            <a:lvl1pPr>
              <a:defRPr/>
            </a:lvl1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6" name="Title 5"/>
          <p:cNvSpPr>
            <a:spLocks noGrp="1"/>
          </p:cNvSpPr>
          <p:nvPr>
            <p:ph type="title" hasCustomPrompt="1"/>
          </p:nvPr>
        </p:nvSpPr>
        <p:spPr/>
        <p:txBody>
          <a:bodyPr/>
          <a:lstStyle>
            <a:lvl1pPr>
              <a:defRPr/>
            </a:lvl1pPr>
          </a:lstStyle>
          <a:p>
            <a:r>
              <a:rPr lang="en-GB" dirty="0"/>
              <a:t>Click to add title</a:t>
            </a:r>
          </a:p>
        </p:txBody>
      </p:sp>
      <p:pic>
        <p:nvPicPr>
          <p:cNvPr id="4" name="Picture 1">
            <a:extLst>
              <a:ext uri="{FF2B5EF4-FFF2-40B4-BE49-F238E27FC236}">
                <a16:creationId xmlns:a16="http://schemas.microsoft.com/office/drawing/2014/main" id="{90442105-F672-975C-7639-F26F0274446B}"/>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9555712" y="215877"/>
            <a:ext cx="1527678" cy="342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descr="Text&#10;&#10;Description automatically generated with low confidence">
            <a:extLst>
              <a:ext uri="{FF2B5EF4-FFF2-40B4-BE49-F238E27FC236}">
                <a16:creationId xmlns:a16="http://schemas.microsoft.com/office/drawing/2014/main" id="{3AD525C5-362D-5CEE-9E8A-1EF7D1D8FC91}"/>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224797" y="143188"/>
            <a:ext cx="586875" cy="470176"/>
          </a:xfrm>
          <a:prstGeom prst="rect">
            <a:avLst/>
          </a:prstGeom>
        </p:spPr>
      </p:pic>
    </p:spTree>
  </p:cSld>
  <p:clrMapOvr>
    <a:masterClrMapping/>
  </p:clrMapOvr>
  <p:transition/>
  <p:extLst>
    <p:ext uri="{DCECCB84-F9BA-43D5-87BE-67443E8EF086}">
      <p15:sldGuideLst xmlns:p15="http://schemas.microsoft.com/office/powerpoint/2012/main">
        <p15:guide id="1" pos="7385" userDrawn="1">
          <p15:clr>
            <a:srgbClr val="A4A3A4"/>
          </p15:clr>
        </p15:guide>
        <p15:guide id="2" pos="295" userDrawn="1">
          <p15:clr>
            <a:srgbClr val="A4A3A4"/>
          </p15:clr>
        </p15:guide>
        <p15:guide id="3" orient="horz" pos="823" userDrawn="1">
          <p15:clr>
            <a:srgbClr val="A4A3A4"/>
          </p15:clr>
        </p15:guide>
        <p15:guide id="4" orient="horz" pos="4156" userDrawn="1">
          <p15:clr>
            <a:srgbClr val="A4A3A4"/>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8 Content with Headings (&lt;=12pt text)">
    <p:spTree>
      <p:nvGrpSpPr>
        <p:cNvPr id="1" name=""/>
        <p:cNvGrpSpPr/>
        <p:nvPr/>
      </p:nvGrpSpPr>
      <p:grpSpPr>
        <a:xfrm>
          <a:off x="0" y="0"/>
          <a:ext cx="0" cy="0"/>
          <a:chOff x="0" y="0"/>
          <a:chExt cx="0" cy="0"/>
        </a:xfrm>
      </p:grpSpPr>
      <p:sp>
        <p:nvSpPr>
          <p:cNvPr id="27" name="phContent8"/>
          <p:cNvSpPr>
            <a:spLocks noGrp="1"/>
          </p:cNvSpPr>
          <p:nvPr>
            <p:ph sz="half" idx="32" hasCustomPrompt="1"/>
          </p:nvPr>
        </p:nvSpPr>
        <p:spPr>
          <a:xfrm>
            <a:off x="9042463" y="4507087"/>
            <a:ext cx="2680615" cy="2090569"/>
          </a:xfrm>
        </p:spPr>
        <p:txBody>
          <a:bodyPr/>
          <a:lstStyle>
            <a:lvl1pPr marL="180980" indent="-180980">
              <a:defRPr sz="1200"/>
            </a:lvl1pPr>
            <a:lvl2pPr marL="361959" indent="-180980">
              <a:defRPr sz="1200"/>
            </a:lvl2pPr>
            <a:lvl3pPr marL="542939" indent="-180980">
              <a:defRPr sz="1200"/>
            </a:lvl3pPr>
            <a:lvl4pPr marL="714393" indent="-171455">
              <a:defRPr sz="1200"/>
            </a:lvl4pPr>
            <a:lvl5pPr marL="895373" indent="-180980">
              <a:defRPr sz="12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28" name="phHeading8"/>
          <p:cNvSpPr>
            <a:spLocks noGrp="1"/>
          </p:cNvSpPr>
          <p:nvPr>
            <p:ph sz="quarter" idx="33" hasCustomPrompt="1"/>
          </p:nvPr>
        </p:nvSpPr>
        <p:spPr>
          <a:xfrm>
            <a:off x="9042464" y="4028282"/>
            <a:ext cx="2680677" cy="432000"/>
          </a:xfrm>
        </p:spPr>
        <p:txBody>
          <a:bodyPr anchor="b"/>
          <a:lstStyle>
            <a:lvl1pPr marL="0" indent="0">
              <a:buNone/>
              <a:defRPr sz="1200" b="1"/>
            </a:lvl1pPr>
            <a:lvl2pPr marL="270132" indent="0">
              <a:buNone/>
              <a:defRPr sz="1200"/>
            </a:lvl2pPr>
            <a:lvl3pPr marL="539638" indent="0">
              <a:buNone/>
              <a:defRPr sz="1200"/>
            </a:lvl3pPr>
            <a:lvl4pPr marL="810020" indent="0">
              <a:buNone/>
              <a:defRPr sz="1200"/>
            </a:lvl4pPr>
            <a:lvl5pPr marL="1081739" indent="0">
              <a:buNone/>
              <a:defRPr sz="1200"/>
            </a:lvl5pPr>
          </a:lstStyle>
          <a:p>
            <a:pPr lvl="0"/>
            <a:r>
              <a:rPr lang="en-GB" dirty="0"/>
              <a:t>Click to add Heading</a:t>
            </a:r>
          </a:p>
        </p:txBody>
      </p:sp>
      <p:sp>
        <p:nvSpPr>
          <p:cNvPr id="22" name="phContent7"/>
          <p:cNvSpPr>
            <a:spLocks noGrp="1"/>
          </p:cNvSpPr>
          <p:nvPr>
            <p:ph sz="half" idx="30" hasCustomPrompt="1"/>
          </p:nvPr>
        </p:nvSpPr>
        <p:spPr>
          <a:xfrm>
            <a:off x="6184618" y="4507087"/>
            <a:ext cx="2680615" cy="2090569"/>
          </a:xfrm>
        </p:spPr>
        <p:txBody>
          <a:bodyPr/>
          <a:lstStyle>
            <a:lvl1pPr marL="180980" indent="-180980">
              <a:defRPr sz="1200"/>
            </a:lvl1pPr>
            <a:lvl2pPr marL="361959" indent="-180980">
              <a:defRPr sz="1200"/>
            </a:lvl2pPr>
            <a:lvl3pPr marL="542939" indent="-180980">
              <a:defRPr sz="1200"/>
            </a:lvl3pPr>
            <a:lvl4pPr marL="714393" indent="-171455">
              <a:defRPr sz="1200"/>
            </a:lvl4pPr>
            <a:lvl5pPr marL="895373" indent="-180980">
              <a:defRPr sz="12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24" name="phHeading7"/>
          <p:cNvSpPr>
            <a:spLocks noGrp="1"/>
          </p:cNvSpPr>
          <p:nvPr>
            <p:ph sz="quarter" idx="31" hasCustomPrompt="1"/>
          </p:nvPr>
        </p:nvSpPr>
        <p:spPr>
          <a:xfrm>
            <a:off x="6184615" y="4028282"/>
            <a:ext cx="2680677" cy="432000"/>
          </a:xfrm>
        </p:spPr>
        <p:txBody>
          <a:bodyPr anchor="b"/>
          <a:lstStyle>
            <a:lvl1pPr marL="0" indent="0">
              <a:buNone/>
              <a:defRPr sz="1200" b="1"/>
            </a:lvl1pPr>
            <a:lvl2pPr marL="270132" indent="0">
              <a:buNone/>
              <a:defRPr sz="1200"/>
            </a:lvl2pPr>
            <a:lvl3pPr marL="539638" indent="0">
              <a:buNone/>
              <a:defRPr sz="1200"/>
            </a:lvl3pPr>
            <a:lvl4pPr marL="810020" indent="0">
              <a:buNone/>
              <a:defRPr sz="1200"/>
            </a:lvl4pPr>
            <a:lvl5pPr marL="1081739" indent="0">
              <a:buNone/>
              <a:defRPr sz="1200"/>
            </a:lvl5pPr>
          </a:lstStyle>
          <a:p>
            <a:pPr lvl="0"/>
            <a:r>
              <a:rPr lang="en-GB" dirty="0"/>
              <a:t>Click to add Heading</a:t>
            </a:r>
          </a:p>
        </p:txBody>
      </p:sp>
      <p:sp>
        <p:nvSpPr>
          <p:cNvPr id="20" name="phContent6"/>
          <p:cNvSpPr>
            <a:spLocks noGrp="1"/>
          </p:cNvSpPr>
          <p:nvPr>
            <p:ph sz="half" idx="28" hasCustomPrompt="1"/>
          </p:nvPr>
        </p:nvSpPr>
        <p:spPr>
          <a:xfrm>
            <a:off x="3326769" y="4507087"/>
            <a:ext cx="2680615" cy="2090569"/>
          </a:xfrm>
        </p:spPr>
        <p:txBody>
          <a:bodyPr/>
          <a:lstStyle>
            <a:lvl1pPr marL="180980" indent="-180980">
              <a:defRPr sz="1200"/>
            </a:lvl1pPr>
            <a:lvl2pPr marL="361959" indent="-180980">
              <a:defRPr sz="1200"/>
            </a:lvl2pPr>
            <a:lvl3pPr marL="542939" indent="-180980">
              <a:defRPr sz="1200"/>
            </a:lvl3pPr>
            <a:lvl4pPr marL="714393" indent="-171455">
              <a:defRPr sz="1200"/>
            </a:lvl4pPr>
            <a:lvl5pPr marL="895373" indent="-180980">
              <a:defRPr sz="12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21" name="phHeading6"/>
          <p:cNvSpPr>
            <a:spLocks noGrp="1"/>
          </p:cNvSpPr>
          <p:nvPr>
            <p:ph sz="quarter" idx="29" hasCustomPrompt="1"/>
          </p:nvPr>
        </p:nvSpPr>
        <p:spPr>
          <a:xfrm>
            <a:off x="3326769" y="4028282"/>
            <a:ext cx="2680677" cy="432000"/>
          </a:xfrm>
        </p:spPr>
        <p:txBody>
          <a:bodyPr anchor="b"/>
          <a:lstStyle>
            <a:lvl1pPr marL="0" indent="0">
              <a:buNone/>
              <a:defRPr sz="1200" b="1"/>
            </a:lvl1pPr>
            <a:lvl2pPr marL="270132" indent="0">
              <a:buNone/>
              <a:defRPr sz="1200"/>
            </a:lvl2pPr>
            <a:lvl3pPr marL="539638" indent="0">
              <a:buNone/>
              <a:defRPr sz="1200"/>
            </a:lvl3pPr>
            <a:lvl4pPr marL="810020" indent="0">
              <a:buNone/>
              <a:defRPr sz="1200"/>
            </a:lvl4pPr>
            <a:lvl5pPr marL="1081739" indent="0">
              <a:buNone/>
              <a:defRPr sz="1200"/>
            </a:lvl5pPr>
          </a:lstStyle>
          <a:p>
            <a:pPr lvl="0"/>
            <a:r>
              <a:rPr lang="en-GB" dirty="0"/>
              <a:t>Click to add Heading</a:t>
            </a:r>
          </a:p>
        </p:txBody>
      </p:sp>
      <p:sp>
        <p:nvSpPr>
          <p:cNvPr id="18" name="phContent5"/>
          <p:cNvSpPr>
            <a:spLocks noGrp="1"/>
          </p:cNvSpPr>
          <p:nvPr>
            <p:ph sz="half" idx="26" hasCustomPrompt="1"/>
          </p:nvPr>
        </p:nvSpPr>
        <p:spPr>
          <a:xfrm>
            <a:off x="468923" y="4507087"/>
            <a:ext cx="2680615" cy="2090569"/>
          </a:xfrm>
        </p:spPr>
        <p:txBody>
          <a:bodyPr/>
          <a:lstStyle>
            <a:lvl1pPr marL="180980" indent="-180980">
              <a:defRPr sz="1200"/>
            </a:lvl1pPr>
            <a:lvl2pPr marL="361959" indent="-180980">
              <a:defRPr sz="1200"/>
            </a:lvl2pPr>
            <a:lvl3pPr marL="542939" indent="-180980">
              <a:defRPr sz="1200"/>
            </a:lvl3pPr>
            <a:lvl4pPr marL="714393" indent="-171455">
              <a:defRPr sz="1200"/>
            </a:lvl4pPr>
            <a:lvl5pPr marL="895373" indent="-180980">
              <a:defRPr sz="12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9" name="phHeading5"/>
          <p:cNvSpPr>
            <a:spLocks noGrp="1"/>
          </p:cNvSpPr>
          <p:nvPr>
            <p:ph sz="quarter" idx="27" hasCustomPrompt="1"/>
          </p:nvPr>
        </p:nvSpPr>
        <p:spPr>
          <a:xfrm>
            <a:off x="468923" y="4028282"/>
            <a:ext cx="2680677" cy="432000"/>
          </a:xfrm>
        </p:spPr>
        <p:txBody>
          <a:bodyPr anchor="b"/>
          <a:lstStyle>
            <a:lvl1pPr marL="0" indent="0">
              <a:buNone/>
              <a:defRPr sz="1200" b="1"/>
            </a:lvl1pPr>
            <a:lvl2pPr marL="270132" indent="0">
              <a:buNone/>
              <a:defRPr sz="1200"/>
            </a:lvl2pPr>
            <a:lvl3pPr marL="539638" indent="0">
              <a:buNone/>
              <a:defRPr sz="1200"/>
            </a:lvl3pPr>
            <a:lvl4pPr marL="810020" indent="0">
              <a:buNone/>
              <a:defRPr sz="1200"/>
            </a:lvl4pPr>
            <a:lvl5pPr marL="1081739" indent="0">
              <a:buNone/>
              <a:defRPr sz="1200"/>
            </a:lvl5pPr>
          </a:lstStyle>
          <a:p>
            <a:pPr lvl="0"/>
            <a:r>
              <a:rPr lang="en-GB" dirty="0"/>
              <a:t>Click to add Heading</a:t>
            </a:r>
          </a:p>
        </p:txBody>
      </p:sp>
      <p:sp>
        <p:nvSpPr>
          <p:cNvPr id="23" name="phContent4"/>
          <p:cNvSpPr>
            <a:spLocks noGrp="1"/>
          </p:cNvSpPr>
          <p:nvPr>
            <p:ph sz="half" idx="21" hasCustomPrompt="1"/>
          </p:nvPr>
        </p:nvSpPr>
        <p:spPr>
          <a:xfrm>
            <a:off x="9042832" y="1785318"/>
            <a:ext cx="2680677" cy="2090569"/>
          </a:xfrm>
        </p:spPr>
        <p:txBody>
          <a:bodyPr/>
          <a:lstStyle>
            <a:lvl1pPr marL="180980" indent="-180980">
              <a:defRPr sz="1200"/>
            </a:lvl1pPr>
            <a:lvl2pPr marL="361959" indent="-180980">
              <a:defRPr sz="1200"/>
            </a:lvl2pPr>
            <a:lvl3pPr marL="542939" indent="-180980">
              <a:defRPr sz="1200"/>
            </a:lvl3pPr>
            <a:lvl4pPr marL="714393" indent="-171455">
              <a:defRPr sz="1200"/>
            </a:lvl4pPr>
            <a:lvl5pPr marL="895373" indent="-180980">
              <a:defRPr sz="12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5" name="phHeading4"/>
          <p:cNvSpPr>
            <a:spLocks noGrp="1"/>
          </p:cNvSpPr>
          <p:nvPr>
            <p:ph sz="quarter" idx="25" hasCustomPrompt="1"/>
          </p:nvPr>
        </p:nvSpPr>
        <p:spPr>
          <a:xfrm>
            <a:off x="9042832" y="1306800"/>
            <a:ext cx="2680677" cy="432000"/>
          </a:xfrm>
        </p:spPr>
        <p:txBody>
          <a:bodyPr anchor="b"/>
          <a:lstStyle>
            <a:lvl1pPr marL="0" indent="0">
              <a:buNone/>
              <a:defRPr sz="1200" b="1"/>
            </a:lvl1pPr>
            <a:lvl2pPr marL="270132" indent="0">
              <a:buNone/>
              <a:defRPr sz="1200"/>
            </a:lvl2pPr>
            <a:lvl3pPr marL="539638" indent="0">
              <a:buNone/>
              <a:defRPr sz="1200"/>
            </a:lvl3pPr>
            <a:lvl4pPr marL="810020" indent="0">
              <a:buNone/>
              <a:defRPr sz="1200"/>
            </a:lvl4pPr>
            <a:lvl5pPr marL="1081739" indent="0">
              <a:buNone/>
              <a:defRPr sz="1200"/>
            </a:lvl5pPr>
          </a:lstStyle>
          <a:p>
            <a:pPr lvl="0"/>
            <a:r>
              <a:rPr lang="en-GB" dirty="0"/>
              <a:t>Click to add Heading</a:t>
            </a:r>
          </a:p>
        </p:txBody>
      </p:sp>
      <p:sp>
        <p:nvSpPr>
          <p:cNvPr id="12" name="phContent3"/>
          <p:cNvSpPr>
            <a:spLocks noGrp="1"/>
          </p:cNvSpPr>
          <p:nvPr>
            <p:ph sz="half" idx="15" hasCustomPrompt="1"/>
          </p:nvPr>
        </p:nvSpPr>
        <p:spPr>
          <a:xfrm>
            <a:off x="6184863" y="1785318"/>
            <a:ext cx="2680615" cy="2090569"/>
          </a:xfrm>
        </p:spPr>
        <p:txBody>
          <a:bodyPr/>
          <a:lstStyle>
            <a:lvl1pPr marL="180980" indent="-180980">
              <a:defRPr sz="1200"/>
            </a:lvl1pPr>
            <a:lvl2pPr marL="361959" indent="-180980">
              <a:defRPr sz="1200"/>
            </a:lvl2pPr>
            <a:lvl3pPr marL="542939" indent="-180980">
              <a:defRPr sz="1200"/>
            </a:lvl3pPr>
            <a:lvl4pPr marL="714393" indent="-171455">
              <a:defRPr sz="1200"/>
            </a:lvl4pPr>
            <a:lvl5pPr marL="895373" indent="-180980">
              <a:defRPr sz="12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4" name="phHeading3"/>
          <p:cNvSpPr>
            <a:spLocks noGrp="1"/>
          </p:cNvSpPr>
          <p:nvPr>
            <p:ph sz="quarter" idx="24" hasCustomPrompt="1"/>
          </p:nvPr>
        </p:nvSpPr>
        <p:spPr>
          <a:xfrm>
            <a:off x="6184861" y="1306800"/>
            <a:ext cx="2680677" cy="432000"/>
          </a:xfrm>
        </p:spPr>
        <p:txBody>
          <a:bodyPr anchor="b"/>
          <a:lstStyle>
            <a:lvl1pPr marL="0" indent="0">
              <a:buNone/>
              <a:defRPr sz="1200" b="1"/>
            </a:lvl1pPr>
            <a:lvl2pPr marL="270132" indent="0">
              <a:buNone/>
              <a:defRPr sz="1200"/>
            </a:lvl2pPr>
            <a:lvl3pPr marL="539638" indent="0">
              <a:buNone/>
              <a:defRPr sz="1200"/>
            </a:lvl3pPr>
            <a:lvl4pPr marL="810020" indent="0">
              <a:buNone/>
              <a:defRPr sz="1200"/>
            </a:lvl4pPr>
            <a:lvl5pPr marL="1081739" indent="0">
              <a:buNone/>
              <a:defRPr sz="1200"/>
            </a:lvl5pPr>
          </a:lstStyle>
          <a:p>
            <a:pPr lvl="0"/>
            <a:r>
              <a:rPr lang="en-GB" dirty="0"/>
              <a:t>Click to add Heading</a:t>
            </a:r>
          </a:p>
        </p:txBody>
      </p:sp>
      <p:sp>
        <p:nvSpPr>
          <p:cNvPr id="11" name="phContent2"/>
          <p:cNvSpPr>
            <a:spLocks noGrp="1"/>
          </p:cNvSpPr>
          <p:nvPr>
            <p:ph sz="half" idx="14" hasCustomPrompt="1"/>
          </p:nvPr>
        </p:nvSpPr>
        <p:spPr>
          <a:xfrm>
            <a:off x="3326895" y="1785318"/>
            <a:ext cx="2680615" cy="2090569"/>
          </a:xfrm>
        </p:spPr>
        <p:txBody>
          <a:bodyPr/>
          <a:lstStyle>
            <a:lvl1pPr marL="180980" indent="-180980">
              <a:defRPr sz="1200"/>
            </a:lvl1pPr>
            <a:lvl2pPr marL="361959" indent="-180980">
              <a:defRPr sz="1200"/>
            </a:lvl2pPr>
            <a:lvl3pPr marL="542939" indent="-180980">
              <a:defRPr sz="1200"/>
            </a:lvl3pPr>
            <a:lvl4pPr marL="714393" indent="-171455">
              <a:defRPr sz="1200"/>
            </a:lvl4pPr>
            <a:lvl5pPr marL="895373" indent="-180980">
              <a:defRPr sz="12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3" name="phHeading2"/>
          <p:cNvSpPr>
            <a:spLocks noGrp="1"/>
          </p:cNvSpPr>
          <p:nvPr>
            <p:ph sz="quarter" idx="23" hasCustomPrompt="1"/>
          </p:nvPr>
        </p:nvSpPr>
        <p:spPr>
          <a:xfrm>
            <a:off x="3326892" y="1306800"/>
            <a:ext cx="2680677" cy="432000"/>
          </a:xfrm>
        </p:spPr>
        <p:txBody>
          <a:bodyPr anchor="b"/>
          <a:lstStyle>
            <a:lvl1pPr marL="0" indent="0">
              <a:buNone/>
              <a:defRPr sz="1200" b="1"/>
            </a:lvl1pPr>
            <a:lvl2pPr marL="270132" indent="0">
              <a:buNone/>
              <a:defRPr sz="1200"/>
            </a:lvl2pPr>
            <a:lvl3pPr marL="539638" indent="0">
              <a:buNone/>
              <a:defRPr sz="1200"/>
            </a:lvl3pPr>
            <a:lvl4pPr marL="810020" indent="0">
              <a:buNone/>
              <a:defRPr sz="1200"/>
            </a:lvl4pPr>
            <a:lvl5pPr marL="1081739" indent="0">
              <a:buNone/>
              <a:defRPr sz="1200"/>
            </a:lvl5pPr>
          </a:lstStyle>
          <a:p>
            <a:pPr lvl="0"/>
            <a:r>
              <a:rPr lang="en-GB" dirty="0"/>
              <a:t>Click to add Heading</a:t>
            </a:r>
          </a:p>
        </p:txBody>
      </p:sp>
      <p:sp>
        <p:nvSpPr>
          <p:cNvPr id="3" name="phContent1"/>
          <p:cNvSpPr>
            <a:spLocks noGrp="1"/>
          </p:cNvSpPr>
          <p:nvPr>
            <p:ph sz="half" idx="1" hasCustomPrompt="1"/>
          </p:nvPr>
        </p:nvSpPr>
        <p:spPr>
          <a:xfrm>
            <a:off x="468923" y="1785318"/>
            <a:ext cx="2680615" cy="2090569"/>
          </a:xfrm>
        </p:spPr>
        <p:txBody>
          <a:bodyPr/>
          <a:lstStyle>
            <a:lvl1pPr marL="180980" indent="-180980">
              <a:defRPr sz="1200"/>
            </a:lvl1pPr>
            <a:lvl2pPr marL="361959" indent="-180980">
              <a:defRPr sz="1200"/>
            </a:lvl2pPr>
            <a:lvl3pPr marL="542939" indent="-180980">
              <a:defRPr sz="1200"/>
            </a:lvl3pPr>
            <a:lvl4pPr marL="714393" indent="-171455">
              <a:defRPr sz="1200"/>
            </a:lvl4pPr>
            <a:lvl5pPr marL="895373" indent="-180980">
              <a:defRPr sz="12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5" name="phHeading1"/>
          <p:cNvSpPr>
            <a:spLocks noGrp="1"/>
          </p:cNvSpPr>
          <p:nvPr>
            <p:ph sz="quarter" idx="22" hasCustomPrompt="1"/>
          </p:nvPr>
        </p:nvSpPr>
        <p:spPr>
          <a:xfrm>
            <a:off x="468923" y="1306800"/>
            <a:ext cx="2680677" cy="432000"/>
          </a:xfrm>
        </p:spPr>
        <p:txBody>
          <a:bodyPr anchor="b"/>
          <a:lstStyle>
            <a:lvl1pPr marL="0" indent="0">
              <a:buNone/>
              <a:defRPr sz="1200" b="1"/>
            </a:lvl1pPr>
            <a:lvl2pPr marL="270132" indent="0">
              <a:buNone/>
              <a:defRPr sz="1200"/>
            </a:lvl2pPr>
            <a:lvl3pPr marL="539638" indent="0">
              <a:buNone/>
              <a:defRPr sz="1200"/>
            </a:lvl3pPr>
            <a:lvl4pPr marL="810020" indent="0">
              <a:buNone/>
              <a:defRPr sz="1200"/>
            </a:lvl4pPr>
            <a:lvl5pPr marL="1081739" indent="0">
              <a:buNone/>
              <a:defRPr sz="1200"/>
            </a:lvl5pPr>
          </a:lstStyle>
          <a:p>
            <a:pPr lvl="0"/>
            <a:r>
              <a:rPr lang="en-GB" dirty="0"/>
              <a:t>Click to add Heading</a:t>
            </a:r>
          </a:p>
        </p:txBody>
      </p:sp>
      <p:sp>
        <p:nvSpPr>
          <p:cNvPr id="2" name="tlTitle"/>
          <p:cNvSpPr>
            <a:spLocks noGrp="1"/>
          </p:cNvSpPr>
          <p:nvPr>
            <p:ph type="title" hasCustomPrompt="1"/>
          </p:nvPr>
        </p:nvSpPr>
        <p:spPr/>
        <p:txBody>
          <a:bodyPr/>
          <a:lstStyle/>
          <a:p>
            <a:r>
              <a:rPr lang="en-GB" noProof="0" dirty="0"/>
              <a:t>Click to add title</a:t>
            </a:r>
          </a:p>
        </p:txBody>
      </p:sp>
      <p:sp>
        <p:nvSpPr>
          <p:cNvPr id="25" name="phSectionTitle"/>
          <p:cNvSpPr>
            <a:spLocks noGrp="1"/>
          </p:cNvSpPr>
          <p:nvPr>
            <p:ph type="body" sz="quarter" idx="12" hasCustomPrompt="1"/>
          </p:nvPr>
        </p:nvSpPr>
        <p:spPr>
          <a:xfrm>
            <a:off x="391969" y="115200"/>
            <a:ext cx="6688016" cy="140400"/>
          </a:xfrm>
        </p:spPr>
        <p:txBody>
          <a:bodyPr/>
          <a:lstStyle>
            <a:lvl1pPr marL="0" indent="0">
              <a:buNone/>
              <a:defRPr sz="1000" baseline="0">
                <a:solidFill>
                  <a:srgbClr val="808080"/>
                </a:solidFill>
              </a:defRPr>
            </a:lvl1pPr>
          </a:lstStyle>
          <a:p>
            <a:pPr lvl="0"/>
            <a:r>
              <a:rPr lang="en-GB" noProof="0" dirty="0"/>
              <a:t>Click to add Section Title</a:t>
            </a:r>
          </a:p>
        </p:txBody>
      </p:sp>
    </p:spTree>
    <p:extLst>
      <p:ext uri="{BB962C8B-B14F-4D97-AF65-F5344CB8AC3E}">
        <p14:creationId xmlns:p14="http://schemas.microsoft.com/office/powerpoint/2010/main" val="3840511361"/>
      </p:ext>
    </p:extLst>
  </p:cSld>
  <p:clrMapOvr>
    <a:masterClrMapping/>
  </p:clrMapOvr>
  <p:transition/>
  <p:extLst>
    <p:ext uri="{DCECCB84-F9BA-43D5-87BE-67443E8EF086}">
      <p15:sldGuideLst xmlns:p15="http://schemas.microsoft.com/office/powerpoint/2012/main">
        <p15:guide id="1" pos="7385" userDrawn="1">
          <p15:clr>
            <a:srgbClr val="A4A3A4"/>
          </p15:clr>
        </p15:guide>
        <p15:guide id="2" pos="295" userDrawn="1">
          <p15:clr>
            <a:srgbClr val="A4A3A4"/>
          </p15:clr>
        </p15:guide>
        <p15:guide id="3" orient="horz" pos="823" userDrawn="1">
          <p15:clr>
            <a:srgbClr val="A4A3A4"/>
          </p15:clr>
        </p15:guide>
        <p15:guide id="4" orient="horz" pos="4156" userDrawn="1">
          <p15:clr>
            <a:srgbClr val="A4A3A4"/>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 Content Arrow">
    <p:spTree>
      <p:nvGrpSpPr>
        <p:cNvPr id="1" name=""/>
        <p:cNvGrpSpPr/>
        <p:nvPr/>
      </p:nvGrpSpPr>
      <p:grpSpPr>
        <a:xfrm>
          <a:off x="0" y="0"/>
          <a:ext cx="0" cy="0"/>
          <a:chOff x="0" y="0"/>
          <a:chExt cx="0" cy="0"/>
        </a:xfrm>
      </p:grpSpPr>
      <p:sp>
        <p:nvSpPr>
          <p:cNvPr id="13" name="phArrow"/>
          <p:cNvSpPr>
            <a:spLocks noGrp="1"/>
          </p:cNvSpPr>
          <p:nvPr>
            <p:ph type="body" sz="quarter" idx="13" hasCustomPrompt="1"/>
          </p:nvPr>
        </p:nvSpPr>
        <p:spPr>
          <a:xfrm rot="5400000">
            <a:off x="4557638" y="3414543"/>
            <a:ext cx="3074400" cy="234831"/>
          </a:xfrm>
          <a:prstGeom prst="triangle">
            <a:avLst/>
          </a:prstGeom>
          <a:solidFill>
            <a:srgbClr val="A7A9AC"/>
          </a:solidFill>
          <a:ln>
            <a:solidFill>
              <a:srgbClr val="A7A9AC"/>
            </a:solidFill>
          </a:ln>
        </p:spPr>
        <p:txBody>
          <a:bodyPr/>
          <a:lstStyle>
            <a:lvl1pPr algn="ctr">
              <a:buNone/>
              <a:defRPr lang="en-US" sz="800" smtClean="0"/>
            </a:lvl1pPr>
            <a:lvl2pPr>
              <a:buNone/>
              <a:defRPr lang="en-US" smtClean="0"/>
            </a:lvl2pPr>
            <a:lvl3pPr>
              <a:buNone/>
              <a:defRPr lang="en-US" smtClean="0"/>
            </a:lvl3pPr>
            <a:lvl4pPr>
              <a:buNone/>
              <a:defRPr lang="en-US" smtClean="0"/>
            </a:lvl4pPr>
            <a:lvl5pPr>
              <a:buNone/>
              <a:defRPr lang="en-GB"/>
            </a:lvl5pPr>
          </a:lstStyle>
          <a:p>
            <a:pPr lvl="0"/>
            <a:r>
              <a:rPr lang="en-GB" dirty="0"/>
              <a:t> </a:t>
            </a:r>
          </a:p>
        </p:txBody>
      </p:sp>
      <p:sp>
        <p:nvSpPr>
          <p:cNvPr id="6" name="phContent2"/>
          <p:cNvSpPr>
            <a:spLocks noGrp="1"/>
          </p:cNvSpPr>
          <p:nvPr>
            <p:ph sz="quarter" idx="4" hasCustomPrompt="1"/>
          </p:nvPr>
        </p:nvSpPr>
        <p:spPr>
          <a:xfrm>
            <a:off x="6317538" y="1306514"/>
            <a:ext cx="5515873" cy="5291136"/>
          </a:xfrm>
        </p:spPr>
        <p:txBody>
          <a:bodyPr/>
          <a:lstStyle>
            <a:lvl1pPr>
              <a:defRPr sz="16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4" name="phContent1"/>
          <p:cNvSpPr>
            <a:spLocks noGrp="1"/>
          </p:cNvSpPr>
          <p:nvPr>
            <p:ph sz="half" idx="2" hasCustomPrompt="1"/>
          </p:nvPr>
        </p:nvSpPr>
        <p:spPr>
          <a:xfrm>
            <a:off x="391969" y="1306514"/>
            <a:ext cx="5482492" cy="5291136"/>
          </a:xfrm>
        </p:spPr>
        <p:txBody>
          <a:bodyPr/>
          <a:lstStyle>
            <a:lvl1pPr>
              <a:defRPr sz="16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1" name="Title 10"/>
          <p:cNvSpPr>
            <a:spLocks noGrp="1"/>
          </p:cNvSpPr>
          <p:nvPr>
            <p:ph type="title" hasCustomPrompt="1"/>
          </p:nvPr>
        </p:nvSpPr>
        <p:spPr/>
        <p:txBody>
          <a:bodyPr/>
          <a:lstStyle>
            <a:lvl1pPr>
              <a:defRPr/>
            </a:lvl1pPr>
          </a:lstStyle>
          <a:p>
            <a:r>
              <a:rPr lang="en-GB" dirty="0"/>
              <a:t>Click to add title</a:t>
            </a:r>
          </a:p>
        </p:txBody>
      </p:sp>
      <p:sp>
        <p:nvSpPr>
          <p:cNvPr id="8" name="phSectionTitle"/>
          <p:cNvSpPr>
            <a:spLocks noGrp="1"/>
          </p:cNvSpPr>
          <p:nvPr>
            <p:ph type="body" sz="quarter" idx="12" hasCustomPrompt="1"/>
          </p:nvPr>
        </p:nvSpPr>
        <p:spPr>
          <a:xfrm>
            <a:off x="391969" y="115200"/>
            <a:ext cx="6688016" cy="140400"/>
          </a:xfrm>
        </p:spPr>
        <p:txBody>
          <a:bodyPr/>
          <a:lstStyle>
            <a:lvl1pPr marL="0" indent="0">
              <a:buNone/>
              <a:defRPr sz="1000" baseline="0">
                <a:solidFill>
                  <a:srgbClr val="808080"/>
                </a:solidFill>
              </a:defRPr>
            </a:lvl1pPr>
          </a:lstStyle>
          <a:p>
            <a:pPr lvl="0"/>
            <a:r>
              <a:rPr lang="en-GB" noProof="0" dirty="0"/>
              <a:t>Click to add Section Title</a:t>
            </a:r>
          </a:p>
        </p:txBody>
      </p:sp>
    </p:spTree>
  </p:cSld>
  <p:clrMapOvr>
    <a:masterClrMapping/>
  </p:clrMapOvr>
  <p:transition/>
  <p:extLst>
    <p:ext uri="{DCECCB84-F9BA-43D5-87BE-67443E8EF086}">
      <p15:sldGuideLst xmlns:p15="http://schemas.microsoft.com/office/powerpoint/2012/main">
        <p15:guide id="1" pos="7385" userDrawn="1">
          <p15:clr>
            <a:srgbClr val="A4A3A4"/>
          </p15:clr>
        </p15:guide>
        <p15:guide id="2" pos="295" userDrawn="1">
          <p15:clr>
            <a:srgbClr val="A4A3A4"/>
          </p15:clr>
        </p15:guide>
        <p15:guide id="3" orient="horz" pos="823" userDrawn="1">
          <p15:clr>
            <a:srgbClr val="A4A3A4"/>
          </p15:clr>
        </p15:guide>
        <p15:guide id="4" orient="horz" pos="4156" userDrawn="1">
          <p15:clr>
            <a:srgbClr val="A4A3A4"/>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 Content Arrows">
    <p:spTree>
      <p:nvGrpSpPr>
        <p:cNvPr id="1" name=""/>
        <p:cNvGrpSpPr/>
        <p:nvPr/>
      </p:nvGrpSpPr>
      <p:grpSpPr>
        <a:xfrm>
          <a:off x="0" y="0"/>
          <a:ext cx="0" cy="0"/>
          <a:chOff x="0" y="0"/>
          <a:chExt cx="0" cy="0"/>
        </a:xfrm>
      </p:grpSpPr>
      <p:sp>
        <p:nvSpPr>
          <p:cNvPr id="10" name="phArrow2"/>
          <p:cNvSpPr>
            <a:spLocks noGrp="1"/>
          </p:cNvSpPr>
          <p:nvPr>
            <p:ph type="body" sz="quarter" idx="16" hasCustomPrompt="1"/>
          </p:nvPr>
        </p:nvSpPr>
        <p:spPr>
          <a:xfrm rot="5400000">
            <a:off x="6496101" y="3414543"/>
            <a:ext cx="3074400" cy="234831"/>
          </a:xfrm>
          <a:prstGeom prst="triangle">
            <a:avLst/>
          </a:prstGeom>
          <a:solidFill>
            <a:srgbClr val="A7A9AC"/>
          </a:solidFill>
          <a:ln>
            <a:solidFill>
              <a:srgbClr val="A7A9AC"/>
            </a:solidFill>
          </a:ln>
        </p:spPr>
        <p:txBody>
          <a:bodyPr/>
          <a:lstStyle>
            <a:lvl1pPr algn="ctr">
              <a:buNone/>
              <a:defRPr lang="en-US" sz="800" smtClean="0"/>
            </a:lvl1pPr>
            <a:lvl2pPr>
              <a:buNone/>
              <a:defRPr lang="en-US" smtClean="0"/>
            </a:lvl2pPr>
            <a:lvl3pPr>
              <a:buNone/>
              <a:defRPr lang="en-US" smtClean="0"/>
            </a:lvl3pPr>
            <a:lvl4pPr>
              <a:buNone/>
              <a:defRPr lang="en-US" smtClean="0"/>
            </a:lvl4pPr>
            <a:lvl5pPr>
              <a:buNone/>
              <a:defRPr lang="en-GB"/>
            </a:lvl5pPr>
          </a:lstStyle>
          <a:p>
            <a:pPr lvl="0"/>
            <a:r>
              <a:rPr lang="en-GB" dirty="0"/>
              <a:t> </a:t>
            </a:r>
          </a:p>
        </p:txBody>
      </p:sp>
      <p:sp>
        <p:nvSpPr>
          <p:cNvPr id="9" name="phArrow1"/>
          <p:cNvSpPr>
            <a:spLocks noGrp="1"/>
          </p:cNvSpPr>
          <p:nvPr>
            <p:ph type="body" sz="quarter" idx="13" hasCustomPrompt="1"/>
          </p:nvPr>
        </p:nvSpPr>
        <p:spPr>
          <a:xfrm rot="5400000">
            <a:off x="2621500" y="3414543"/>
            <a:ext cx="3074400" cy="234831"/>
          </a:xfrm>
          <a:prstGeom prst="triangle">
            <a:avLst/>
          </a:prstGeom>
          <a:solidFill>
            <a:srgbClr val="A7A9AC"/>
          </a:solidFill>
          <a:ln>
            <a:solidFill>
              <a:srgbClr val="A7A9AC"/>
            </a:solidFill>
          </a:ln>
        </p:spPr>
        <p:txBody>
          <a:bodyPr/>
          <a:lstStyle>
            <a:lvl1pPr algn="ctr">
              <a:buNone/>
              <a:defRPr lang="en-US" sz="800" smtClean="0"/>
            </a:lvl1pPr>
            <a:lvl2pPr>
              <a:buNone/>
              <a:defRPr lang="en-US" smtClean="0"/>
            </a:lvl2pPr>
            <a:lvl3pPr>
              <a:buNone/>
              <a:defRPr lang="en-US" smtClean="0"/>
            </a:lvl3pPr>
            <a:lvl4pPr>
              <a:buNone/>
              <a:defRPr lang="en-US" smtClean="0"/>
            </a:lvl4pPr>
            <a:lvl5pPr>
              <a:buNone/>
              <a:defRPr lang="en-GB"/>
            </a:lvl5pPr>
          </a:lstStyle>
          <a:p>
            <a:pPr lvl="0"/>
            <a:r>
              <a:rPr lang="en-GB" dirty="0"/>
              <a:t> </a:t>
            </a:r>
          </a:p>
        </p:txBody>
      </p:sp>
      <p:sp>
        <p:nvSpPr>
          <p:cNvPr id="12" name="phContent3"/>
          <p:cNvSpPr>
            <a:spLocks noGrp="1"/>
          </p:cNvSpPr>
          <p:nvPr>
            <p:ph sz="half" idx="15" hasCustomPrompt="1"/>
          </p:nvPr>
        </p:nvSpPr>
        <p:spPr>
          <a:xfrm>
            <a:off x="8222769" y="1306519"/>
            <a:ext cx="3500308" cy="5291135"/>
          </a:xfrm>
        </p:spPr>
        <p:txBody>
          <a:bodyPr/>
          <a:lstStyle>
            <a:lvl1pPr marL="180980" indent="-180980">
              <a:defRPr sz="1400"/>
            </a:lvl1pPr>
            <a:lvl2pPr marL="361959" indent="-180980">
              <a:defRPr sz="1400"/>
            </a:lvl2pPr>
            <a:lvl3pPr marL="542939" indent="-180980">
              <a:defRPr sz="1400"/>
            </a:lvl3pPr>
            <a:lvl4pPr marL="714393" indent="-171455">
              <a:defRPr sz="1400"/>
            </a:lvl4pPr>
            <a:lvl5pPr marL="895373" indent="-180980">
              <a:defRPr sz="14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1" name="phContent2"/>
          <p:cNvSpPr>
            <a:spLocks noGrp="1"/>
          </p:cNvSpPr>
          <p:nvPr>
            <p:ph sz="half" idx="14" hasCustomPrompt="1"/>
          </p:nvPr>
        </p:nvSpPr>
        <p:spPr>
          <a:xfrm>
            <a:off x="4345846" y="1306519"/>
            <a:ext cx="3500308" cy="5291135"/>
          </a:xfrm>
        </p:spPr>
        <p:txBody>
          <a:bodyPr/>
          <a:lstStyle>
            <a:lvl1pPr marL="180980" indent="-180980">
              <a:defRPr sz="1400"/>
            </a:lvl1pPr>
            <a:lvl2pPr marL="361959" indent="-180980">
              <a:defRPr sz="1400"/>
            </a:lvl2pPr>
            <a:lvl3pPr marL="542939" indent="-180980">
              <a:defRPr sz="1400"/>
            </a:lvl3pPr>
            <a:lvl4pPr marL="714393" indent="-171455">
              <a:defRPr sz="1400"/>
            </a:lvl4pPr>
            <a:lvl5pPr marL="895373" indent="-180980">
              <a:defRPr sz="14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3" name="phContent1"/>
          <p:cNvSpPr>
            <a:spLocks noGrp="1"/>
          </p:cNvSpPr>
          <p:nvPr>
            <p:ph sz="half" idx="1" hasCustomPrompt="1"/>
          </p:nvPr>
        </p:nvSpPr>
        <p:spPr>
          <a:xfrm>
            <a:off x="468923" y="1306519"/>
            <a:ext cx="3500308" cy="5291135"/>
          </a:xfrm>
        </p:spPr>
        <p:txBody>
          <a:bodyPr/>
          <a:lstStyle>
            <a:lvl1pPr marL="180980" indent="-180980">
              <a:defRPr sz="1400"/>
            </a:lvl1pPr>
            <a:lvl2pPr marL="361959" indent="-180980">
              <a:defRPr sz="1400"/>
            </a:lvl2pPr>
            <a:lvl3pPr marL="542939" indent="-180980">
              <a:defRPr sz="1400"/>
            </a:lvl3pPr>
            <a:lvl4pPr marL="714393" indent="-171455">
              <a:defRPr sz="1400"/>
            </a:lvl4pPr>
            <a:lvl5pPr marL="895373" indent="-180980">
              <a:defRPr sz="14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2" name="tlTitle"/>
          <p:cNvSpPr>
            <a:spLocks noGrp="1"/>
          </p:cNvSpPr>
          <p:nvPr>
            <p:ph type="title" hasCustomPrompt="1"/>
          </p:nvPr>
        </p:nvSpPr>
        <p:spPr/>
        <p:txBody>
          <a:bodyPr/>
          <a:lstStyle/>
          <a:p>
            <a:r>
              <a:rPr lang="en-GB" noProof="0" dirty="0"/>
              <a:t>Click to add title</a:t>
            </a:r>
          </a:p>
        </p:txBody>
      </p:sp>
      <p:sp>
        <p:nvSpPr>
          <p:cNvPr id="13" name="phSectionTitle"/>
          <p:cNvSpPr>
            <a:spLocks noGrp="1"/>
          </p:cNvSpPr>
          <p:nvPr>
            <p:ph type="body" sz="quarter" idx="12" hasCustomPrompt="1"/>
          </p:nvPr>
        </p:nvSpPr>
        <p:spPr>
          <a:xfrm>
            <a:off x="391969" y="115200"/>
            <a:ext cx="6688016" cy="140400"/>
          </a:xfrm>
        </p:spPr>
        <p:txBody>
          <a:bodyPr/>
          <a:lstStyle>
            <a:lvl1pPr marL="0" indent="0">
              <a:buNone/>
              <a:defRPr sz="1000" baseline="0">
                <a:solidFill>
                  <a:srgbClr val="808080"/>
                </a:solidFill>
              </a:defRPr>
            </a:lvl1pPr>
          </a:lstStyle>
          <a:p>
            <a:pPr lvl="0"/>
            <a:r>
              <a:rPr lang="en-GB" noProof="0" dirty="0"/>
              <a:t>Click to add Section Title</a:t>
            </a:r>
          </a:p>
        </p:txBody>
      </p:sp>
    </p:spTree>
  </p:cSld>
  <p:clrMapOvr>
    <a:masterClrMapping/>
  </p:clrMapOvr>
  <p:transition/>
  <p:extLst>
    <p:ext uri="{DCECCB84-F9BA-43D5-87BE-67443E8EF086}">
      <p15:sldGuideLst xmlns:p15="http://schemas.microsoft.com/office/powerpoint/2012/main">
        <p15:guide id="1" pos="7385" userDrawn="1">
          <p15:clr>
            <a:srgbClr val="A4A3A4"/>
          </p15:clr>
        </p15:guide>
        <p15:guide id="2" pos="295" userDrawn="1">
          <p15:clr>
            <a:srgbClr val="A4A3A4"/>
          </p15:clr>
        </p15:guide>
        <p15:guide id="3" orient="horz" pos="823" userDrawn="1">
          <p15:clr>
            <a:srgbClr val="A4A3A4"/>
          </p15:clr>
        </p15:guide>
        <p15:guide id="4" orient="horz" pos="4156" userDrawn="1">
          <p15:clr>
            <a:srgbClr val="A4A3A4"/>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 Step Flow">
    <p:spTree>
      <p:nvGrpSpPr>
        <p:cNvPr id="1" name=""/>
        <p:cNvGrpSpPr/>
        <p:nvPr/>
      </p:nvGrpSpPr>
      <p:grpSpPr>
        <a:xfrm>
          <a:off x="0" y="0"/>
          <a:ext cx="0" cy="0"/>
          <a:chOff x="0" y="0"/>
          <a:chExt cx="0" cy="0"/>
        </a:xfrm>
      </p:grpSpPr>
      <p:sp>
        <p:nvSpPr>
          <p:cNvPr id="12" name="phContent3"/>
          <p:cNvSpPr>
            <a:spLocks noGrp="1"/>
          </p:cNvSpPr>
          <p:nvPr>
            <p:ph sz="half" idx="15" hasCustomPrompt="1"/>
          </p:nvPr>
        </p:nvSpPr>
        <p:spPr>
          <a:xfrm>
            <a:off x="8089846" y="2228856"/>
            <a:ext cx="3633231" cy="4368799"/>
          </a:xfrm>
        </p:spPr>
        <p:txBody>
          <a:bodyPr/>
          <a:lstStyle>
            <a:lvl1pPr marL="180980" indent="-180980">
              <a:defRPr sz="1400"/>
            </a:lvl1pPr>
            <a:lvl2pPr marL="361959" indent="-180980">
              <a:defRPr sz="1400"/>
            </a:lvl2pPr>
            <a:lvl3pPr marL="542939" indent="-180980">
              <a:defRPr sz="1400"/>
            </a:lvl3pPr>
            <a:lvl4pPr marL="714393" indent="-171455">
              <a:defRPr sz="1400"/>
            </a:lvl4pPr>
            <a:lvl5pPr marL="895373" indent="-180980">
              <a:defRPr sz="14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1" name="phContent2"/>
          <p:cNvSpPr>
            <a:spLocks noGrp="1"/>
          </p:cNvSpPr>
          <p:nvPr>
            <p:ph sz="half" idx="14" hasCustomPrompt="1"/>
          </p:nvPr>
        </p:nvSpPr>
        <p:spPr>
          <a:xfrm>
            <a:off x="4279387" y="2228855"/>
            <a:ext cx="3633231" cy="4368799"/>
          </a:xfrm>
        </p:spPr>
        <p:txBody>
          <a:bodyPr/>
          <a:lstStyle>
            <a:lvl1pPr marL="180980" indent="-180980">
              <a:defRPr sz="1400"/>
            </a:lvl1pPr>
            <a:lvl2pPr marL="361959" indent="-180980">
              <a:defRPr sz="1400"/>
            </a:lvl2pPr>
            <a:lvl3pPr marL="542939" indent="-180980">
              <a:defRPr sz="1400"/>
            </a:lvl3pPr>
            <a:lvl4pPr marL="714393" indent="-171455">
              <a:defRPr sz="1400"/>
            </a:lvl4pPr>
            <a:lvl5pPr marL="895373" indent="-180980">
              <a:defRPr sz="14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3" name="phContent1"/>
          <p:cNvSpPr>
            <a:spLocks noGrp="1"/>
          </p:cNvSpPr>
          <p:nvPr>
            <p:ph sz="half" idx="1" hasCustomPrompt="1"/>
          </p:nvPr>
        </p:nvSpPr>
        <p:spPr>
          <a:xfrm>
            <a:off x="468923" y="2228855"/>
            <a:ext cx="3633231" cy="4368799"/>
          </a:xfrm>
        </p:spPr>
        <p:txBody>
          <a:bodyPr/>
          <a:lstStyle>
            <a:lvl1pPr marL="180980" indent="-180980">
              <a:defRPr sz="1400"/>
            </a:lvl1pPr>
            <a:lvl2pPr marL="361959" indent="-180980">
              <a:defRPr sz="1400"/>
            </a:lvl2pPr>
            <a:lvl3pPr marL="542939" indent="-180980">
              <a:defRPr sz="1400"/>
            </a:lvl3pPr>
            <a:lvl4pPr marL="714393" indent="-171455">
              <a:defRPr sz="1400"/>
            </a:lvl4pPr>
            <a:lvl5pPr marL="895373" indent="-180980">
              <a:defRPr sz="14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3" name="phFlow3"/>
          <p:cNvSpPr>
            <a:spLocks noGrp="1"/>
          </p:cNvSpPr>
          <p:nvPr>
            <p:ph type="body" sz="quarter" idx="19"/>
          </p:nvPr>
        </p:nvSpPr>
        <p:spPr>
          <a:xfrm>
            <a:off x="7912615" y="1306800"/>
            <a:ext cx="3855862" cy="864000"/>
          </a:xfrm>
          <a:prstGeom prst="chevron">
            <a:avLst>
              <a:gd name="adj" fmla="val 36044"/>
            </a:avLst>
          </a:prstGeom>
          <a:solidFill>
            <a:srgbClr val="DDDDDD"/>
          </a:solidFill>
        </p:spPr>
        <p:txBody>
          <a:bodyPr lIns="36000" rIns="0" anchor="ctr"/>
          <a:lstStyle>
            <a:lvl1pPr marL="0" indent="0" algn="ctr">
              <a:buNone/>
              <a:defRPr sz="1600" b="1"/>
            </a:lvl1pPr>
          </a:lstStyle>
          <a:p>
            <a:pPr lvl="0"/>
            <a:r>
              <a:rPr lang="en-US" noProof="0"/>
              <a:t>Click to edit Master text styles</a:t>
            </a:r>
          </a:p>
        </p:txBody>
      </p:sp>
      <p:sp>
        <p:nvSpPr>
          <p:cNvPr id="17" name="phFlow2"/>
          <p:cNvSpPr>
            <a:spLocks noGrp="1"/>
          </p:cNvSpPr>
          <p:nvPr>
            <p:ph type="body" sz="quarter" idx="18"/>
          </p:nvPr>
        </p:nvSpPr>
        <p:spPr>
          <a:xfrm>
            <a:off x="4102155" y="1306800"/>
            <a:ext cx="3855862" cy="864000"/>
          </a:xfrm>
          <a:prstGeom prst="chevron">
            <a:avLst>
              <a:gd name="adj" fmla="val 36044"/>
            </a:avLst>
          </a:prstGeom>
          <a:solidFill>
            <a:srgbClr val="DDDDDD"/>
          </a:solidFill>
        </p:spPr>
        <p:txBody>
          <a:bodyPr lIns="36000" rIns="0" anchor="ctr"/>
          <a:lstStyle>
            <a:lvl1pPr marL="0" indent="0" algn="ctr">
              <a:buNone/>
              <a:defRPr sz="1600" b="1"/>
            </a:lvl1pPr>
          </a:lstStyle>
          <a:p>
            <a:pPr lvl="0"/>
            <a:r>
              <a:rPr lang="en-US" noProof="0"/>
              <a:t>Click to edit Master text styles</a:t>
            </a:r>
          </a:p>
        </p:txBody>
      </p:sp>
      <p:sp>
        <p:nvSpPr>
          <p:cNvPr id="16" name="phFlow1"/>
          <p:cNvSpPr>
            <a:spLocks noGrp="1"/>
          </p:cNvSpPr>
          <p:nvPr>
            <p:ph type="body" sz="quarter" idx="17"/>
          </p:nvPr>
        </p:nvSpPr>
        <p:spPr>
          <a:xfrm>
            <a:off x="470877" y="1306800"/>
            <a:ext cx="3722076" cy="864000"/>
          </a:xfrm>
          <a:prstGeom prst="homePlate">
            <a:avLst>
              <a:gd name="adj" fmla="val 33719"/>
            </a:avLst>
          </a:prstGeom>
          <a:solidFill>
            <a:srgbClr val="DDDDDD"/>
          </a:solidFill>
        </p:spPr>
        <p:txBody>
          <a:bodyPr lIns="36000" rIns="144000" anchor="ctr"/>
          <a:lstStyle>
            <a:lvl1pPr marL="0" indent="0" algn="ctr">
              <a:buNone/>
              <a:defRPr sz="1600" b="1"/>
            </a:lvl1pPr>
          </a:lstStyle>
          <a:p>
            <a:pPr lvl="0"/>
            <a:r>
              <a:rPr lang="en-US" noProof="0"/>
              <a:t>Click to edit Master text styles</a:t>
            </a:r>
          </a:p>
        </p:txBody>
      </p:sp>
      <p:sp>
        <p:nvSpPr>
          <p:cNvPr id="2" name="tlTitle"/>
          <p:cNvSpPr>
            <a:spLocks noGrp="1"/>
          </p:cNvSpPr>
          <p:nvPr>
            <p:ph type="title" hasCustomPrompt="1"/>
          </p:nvPr>
        </p:nvSpPr>
        <p:spPr/>
        <p:txBody>
          <a:bodyPr/>
          <a:lstStyle/>
          <a:p>
            <a:r>
              <a:rPr lang="en-GB" noProof="0" dirty="0"/>
              <a:t>Click to add title</a:t>
            </a:r>
          </a:p>
        </p:txBody>
      </p:sp>
      <p:sp>
        <p:nvSpPr>
          <p:cNvPr id="14" name="phSectionTitle"/>
          <p:cNvSpPr>
            <a:spLocks noGrp="1"/>
          </p:cNvSpPr>
          <p:nvPr>
            <p:ph type="body" sz="quarter" idx="12" hasCustomPrompt="1"/>
          </p:nvPr>
        </p:nvSpPr>
        <p:spPr>
          <a:xfrm>
            <a:off x="391969" y="115200"/>
            <a:ext cx="6688016" cy="140400"/>
          </a:xfrm>
        </p:spPr>
        <p:txBody>
          <a:bodyPr/>
          <a:lstStyle>
            <a:lvl1pPr marL="0" indent="0">
              <a:buNone/>
              <a:defRPr sz="1000" baseline="0">
                <a:solidFill>
                  <a:srgbClr val="808080"/>
                </a:solidFill>
              </a:defRPr>
            </a:lvl1pPr>
          </a:lstStyle>
          <a:p>
            <a:pPr lvl="0"/>
            <a:r>
              <a:rPr lang="en-GB" noProof="0" dirty="0"/>
              <a:t>Click to add Section Title</a:t>
            </a:r>
          </a:p>
        </p:txBody>
      </p:sp>
    </p:spTree>
  </p:cSld>
  <p:clrMapOvr>
    <a:masterClrMapping/>
  </p:clrMapOvr>
  <p:transition/>
  <p:extLst>
    <p:ext uri="{DCECCB84-F9BA-43D5-87BE-67443E8EF086}">
      <p15:sldGuideLst xmlns:p15="http://schemas.microsoft.com/office/powerpoint/2012/main">
        <p15:guide id="1" pos="7385" userDrawn="1">
          <p15:clr>
            <a:srgbClr val="A4A3A4"/>
          </p15:clr>
        </p15:guide>
        <p15:guide id="2" pos="295" userDrawn="1">
          <p15:clr>
            <a:srgbClr val="A4A3A4"/>
          </p15:clr>
        </p15:guide>
        <p15:guide id="3" orient="horz" pos="823" userDrawn="1">
          <p15:clr>
            <a:srgbClr val="A4A3A4"/>
          </p15:clr>
        </p15:guide>
        <p15:guide id="4" orient="horz" pos="4156" userDrawn="1">
          <p15:clr>
            <a:srgbClr val="A4A3A4"/>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4 Step Flow">
    <p:spTree>
      <p:nvGrpSpPr>
        <p:cNvPr id="1" name=""/>
        <p:cNvGrpSpPr/>
        <p:nvPr/>
      </p:nvGrpSpPr>
      <p:grpSpPr>
        <a:xfrm>
          <a:off x="0" y="0"/>
          <a:ext cx="0" cy="0"/>
          <a:chOff x="0" y="0"/>
          <a:chExt cx="0" cy="0"/>
        </a:xfrm>
      </p:grpSpPr>
      <p:sp>
        <p:nvSpPr>
          <p:cNvPr id="23" name="phContent4"/>
          <p:cNvSpPr>
            <a:spLocks noGrp="1"/>
          </p:cNvSpPr>
          <p:nvPr>
            <p:ph sz="half" idx="21" hasCustomPrompt="1"/>
          </p:nvPr>
        </p:nvSpPr>
        <p:spPr>
          <a:xfrm>
            <a:off x="9033967" y="2228855"/>
            <a:ext cx="2680615" cy="4368799"/>
          </a:xfrm>
        </p:spPr>
        <p:txBody>
          <a:bodyPr/>
          <a:lstStyle>
            <a:lvl1pPr marL="180980" indent="-180980">
              <a:defRPr sz="1200"/>
            </a:lvl1pPr>
            <a:lvl2pPr marL="361959" indent="-180980">
              <a:defRPr sz="1200"/>
            </a:lvl2pPr>
            <a:lvl3pPr marL="542939" indent="-180980">
              <a:defRPr sz="1200"/>
            </a:lvl3pPr>
            <a:lvl4pPr marL="714393" indent="-171455">
              <a:defRPr sz="1200"/>
            </a:lvl4pPr>
            <a:lvl5pPr marL="895373" indent="-180980">
              <a:defRPr sz="12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2" name="phContent3"/>
          <p:cNvSpPr>
            <a:spLocks noGrp="1"/>
          </p:cNvSpPr>
          <p:nvPr>
            <p:ph sz="half" idx="15" hasCustomPrompt="1"/>
          </p:nvPr>
        </p:nvSpPr>
        <p:spPr>
          <a:xfrm>
            <a:off x="6178954" y="2228855"/>
            <a:ext cx="2680615" cy="4368799"/>
          </a:xfrm>
        </p:spPr>
        <p:txBody>
          <a:bodyPr/>
          <a:lstStyle>
            <a:lvl1pPr marL="180980" indent="-180980">
              <a:defRPr sz="1200"/>
            </a:lvl1pPr>
            <a:lvl2pPr marL="361959" indent="-180980">
              <a:defRPr sz="1200"/>
            </a:lvl2pPr>
            <a:lvl3pPr marL="542939" indent="-180980">
              <a:defRPr sz="1200"/>
            </a:lvl3pPr>
            <a:lvl4pPr marL="714393" indent="-171455">
              <a:defRPr sz="1200"/>
            </a:lvl4pPr>
            <a:lvl5pPr marL="895373" indent="-180980">
              <a:defRPr sz="12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1" name="phContent2"/>
          <p:cNvSpPr>
            <a:spLocks noGrp="1"/>
          </p:cNvSpPr>
          <p:nvPr>
            <p:ph sz="half" idx="14" hasCustomPrompt="1"/>
          </p:nvPr>
        </p:nvSpPr>
        <p:spPr>
          <a:xfrm>
            <a:off x="3323937" y="2228855"/>
            <a:ext cx="2680615" cy="4368799"/>
          </a:xfrm>
        </p:spPr>
        <p:txBody>
          <a:bodyPr/>
          <a:lstStyle>
            <a:lvl1pPr marL="180980" indent="-180980">
              <a:defRPr sz="1200"/>
            </a:lvl1pPr>
            <a:lvl2pPr marL="361959" indent="-180980">
              <a:defRPr sz="1200"/>
            </a:lvl2pPr>
            <a:lvl3pPr marL="542939" indent="-180980">
              <a:defRPr sz="1200"/>
            </a:lvl3pPr>
            <a:lvl4pPr marL="714393" indent="-171455">
              <a:defRPr sz="1200"/>
            </a:lvl4pPr>
            <a:lvl5pPr marL="895373" indent="-180980">
              <a:defRPr sz="12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3" name="phContent1"/>
          <p:cNvSpPr>
            <a:spLocks noGrp="1"/>
          </p:cNvSpPr>
          <p:nvPr>
            <p:ph sz="half" idx="1" hasCustomPrompt="1"/>
          </p:nvPr>
        </p:nvSpPr>
        <p:spPr>
          <a:xfrm>
            <a:off x="468923" y="2228855"/>
            <a:ext cx="2680615" cy="4368799"/>
          </a:xfrm>
        </p:spPr>
        <p:txBody>
          <a:bodyPr/>
          <a:lstStyle>
            <a:lvl1pPr marL="180980" indent="-180980">
              <a:defRPr sz="1200"/>
            </a:lvl1pPr>
            <a:lvl2pPr marL="361959" indent="-180980">
              <a:defRPr sz="1200"/>
            </a:lvl2pPr>
            <a:lvl3pPr marL="542939" indent="-180980">
              <a:defRPr sz="1200"/>
            </a:lvl3pPr>
            <a:lvl4pPr marL="714393" indent="-171455">
              <a:defRPr sz="1200"/>
            </a:lvl4pPr>
            <a:lvl5pPr marL="895373" indent="-180980">
              <a:defRPr sz="12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26" name="phFlow4"/>
          <p:cNvSpPr>
            <a:spLocks noGrp="1"/>
          </p:cNvSpPr>
          <p:nvPr>
            <p:ph type="body" sz="quarter" idx="23"/>
          </p:nvPr>
        </p:nvSpPr>
        <p:spPr>
          <a:xfrm>
            <a:off x="8931034" y="1306512"/>
            <a:ext cx="2792046" cy="864000"/>
          </a:xfrm>
          <a:prstGeom prst="chevron">
            <a:avLst>
              <a:gd name="adj" fmla="val 26634"/>
            </a:avLst>
          </a:prstGeom>
          <a:solidFill>
            <a:srgbClr val="DDDDDD"/>
          </a:solidFill>
        </p:spPr>
        <p:txBody>
          <a:bodyPr lIns="36000" anchor="ctr"/>
          <a:lstStyle>
            <a:lvl1pPr marL="0" indent="0" algn="ctr">
              <a:buNone/>
              <a:defRPr sz="1400" b="1"/>
            </a:lvl1pPr>
          </a:lstStyle>
          <a:p>
            <a:pPr lvl="0"/>
            <a:r>
              <a:rPr lang="en-US" noProof="0"/>
              <a:t>Click to edit Master text styles</a:t>
            </a:r>
          </a:p>
        </p:txBody>
      </p:sp>
      <p:sp>
        <p:nvSpPr>
          <p:cNvPr id="25" name="phFlow3"/>
          <p:cNvSpPr>
            <a:spLocks noGrp="1"/>
          </p:cNvSpPr>
          <p:nvPr>
            <p:ph type="body" sz="quarter" idx="22"/>
          </p:nvPr>
        </p:nvSpPr>
        <p:spPr>
          <a:xfrm>
            <a:off x="6109679" y="1306512"/>
            <a:ext cx="2792046" cy="864000"/>
          </a:xfrm>
          <a:prstGeom prst="chevron">
            <a:avLst>
              <a:gd name="adj" fmla="val 26634"/>
            </a:avLst>
          </a:prstGeom>
          <a:solidFill>
            <a:srgbClr val="DDDDDD"/>
          </a:solidFill>
        </p:spPr>
        <p:txBody>
          <a:bodyPr lIns="36000" anchor="ctr"/>
          <a:lstStyle>
            <a:lvl1pPr marL="0" indent="0" algn="ctr">
              <a:buNone/>
              <a:defRPr sz="1400" b="1"/>
            </a:lvl1pPr>
          </a:lstStyle>
          <a:p>
            <a:pPr lvl="0"/>
            <a:r>
              <a:rPr lang="en-US" noProof="0"/>
              <a:t>Click to edit Master text styles</a:t>
            </a:r>
          </a:p>
        </p:txBody>
      </p:sp>
      <p:sp>
        <p:nvSpPr>
          <p:cNvPr id="17" name="phFlow2"/>
          <p:cNvSpPr>
            <a:spLocks noGrp="1"/>
          </p:cNvSpPr>
          <p:nvPr>
            <p:ph type="body" sz="quarter" idx="18"/>
          </p:nvPr>
        </p:nvSpPr>
        <p:spPr>
          <a:xfrm>
            <a:off x="3288324" y="1306512"/>
            <a:ext cx="2792046" cy="864000"/>
          </a:xfrm>
          <a:prstGeom prst="chevron">
            <a:avLst>
              <a:gd name="adj" fmla="val 26634"/>
            </a:avLst>
          </a:prstGeom>
          <a:solidFill>
            <a:srgbClr val="DDDDDD"/>
          </a:solidFill>
        </p:spPr>
        <p:txBody>
          <a:bodyPr lIns="36000" anchor="ctr"/>
          <a:lstStyle>
            <a:lvl1pPr marL="0" indent="0" algn="ctr">
              <a:buNone/>
              <a:defRPr sz="1400" b="1"/>
            </a:lvl1pPr>
          </a:lstStyle>
          <a:p>
            <a:pPr lvl="0"/>
            <a:r>
              <a:rPr lang="en-US" noProof="0"/>
              <a:t>Click to edit Master text styles</a:t>
            </a:r>
          </a:p>
        </p:txBody>
      </p:sp>
      <p:sp>
        <p:nvSpPr>
          <p:cNvPr id="16" name="phFlow1"/>
          <p:cNvSpPr>
            <a:spLocks noGrp="1"/>
          </p:cNvSpPr>
          <p:nvPr>
            <p:ph type="body" sz="quarter" idx="17"/>
          </p:nvPr>
        </p:nvSpPr>
        <p:spPr>
          <a:xfrm>
            <a:off x="468923" y="1306512"/>
            <a:ext cx="2790092" cy="864000"/>
          </a:xfrm>
          <a:prstGeom prst="homePlate">
            <a:avLst>
              <a:gd name="adj" fmla="val 27321"/>
            </a:avLst>
          </a:prstGeom>
          <a:solidFill>
            <a:srgbClr val="DDDDDD"/>
          </a:solidFill>
        </p:spPr>
        <p:txBody>
          <a:bodyPr lIns="36000" rIns="144000" anchor="ctr"/>
          <a:lstStyle>
            <a:lvl1pPr marL="0" indent="0" algn="ctr">
              <a:buNone/>
              <a:defRPr sz="1400" b="1"/>
            </a:lvl1pPr>
          </a:lstStyle>
          <a:p>
            <a:pPr lvl="0"/>
            <a:r>
              <a:rPr lang="en-US" noProof="0"/>
              <a:t>Click to edit Master text styles</a:t>
            </a:r>
          </a:p>
        </p:txBody>
      </p:sp>
      <p:sp>
        <p:nvSpPr>
          <p:cNvPr id="2" name="tlTitle"/>
          <p:cNvSpPr>
            <a:spLocks noGrp="1"/>
          </p:cNvSpPr>
          <p:nvPr>
            <p:ph type="title" hasCustomPrompt="1"/>
          </p:nvPr>
        </p:nvSpPr>
        <p:spPr/>
        <p:txBody>
          <a:bodyPr/>
          <a:lstStyle/>
          <a:p>
            <a:r>
              <a:rPr lang="en-GB" noProof="0" dirty="0"/>
              <a:t>Click to add title</a:t>
            </a:r>
          </a:p>
        </p:txBody>
      </p:sp>
      <p:sp>
        <p:nvSpPr>
          <p:cNvPr id="13" name="phSectionTitle"/>
          <p:cNvSpPr>
            <a:spLocks noGrp="1"/>
          </p:cNvSpPr>
          <p:nvPr>
            <p:ph type="body" sz="quarter" idx="12" hasCustomPrompt="1"/>
          </p:nvPr>
        </p:nvSpPr>
        <p:spPr>
          <a:xfrm>
            <a:off x="391969" y="115200"/>
            <a:ext cx="6688016" cy="140400"/>
          </a:xfrm>
        </p:spPr>
        <p:txBody>
          <a:bodyPr/>
          <a:lstStyle>
            <a:lvl1pPr marL="0" indent="0">
              <a:buNone/>
              <a:defRPr sz="1000" baseline="0">
                <a:solidFill>
                  <a:srgbClr val="808080"/>
                </a:solidFill>
              </a:defRPr>
            </a:lvl1pPr>
          </a:lstStyle>
          <a:p>
            <a:pPr lvl="0"/>
            <a:r>
              <a:rPr lang="en-GB" noProof="0" dirty="0"/>
              <a:t>Click to add Section Title</a:t>
            </a:r>
          </a:p>
        </p:txBody>
      </p:sp>
    </p:spTree>
  </p:cSld>
  <p:clrMapOvr>
    <a:masterClrMapping/>
  </p:clrMapOvr>
  <p:transition/>
  <p:extLst>
    <p:ext uri="{DCECCB84-F9BA-43D5-87BE-67443E8EF086}">
      <p15:sldGuideLst xmlns:p15="http://schemas.microsoft.com/office/powerpoint/2012/main">
        <p15:guide id="1" pos="7385" userDrawn="1">
          <p15:clr>
            <a:srgbClr val="A4A3A4"/>
          </p15:clr>
        </p15:guide>
        <p15:guide id="2" pos="295" userDrawn="1">
          <p15:clr>
            <a:srgbClr val="A4A3A4"/>
          </p15:clr>
        </p15:guide>
        <p15:guide id="3" orient="horz" pos="823" userDrawn="1">
          <p15:clr>
            <a:srgbClr val="A4A3A4"/>
          </p15:clr>
        </p15:guide>
        <p15:guide id="4" orient="horz" pos="4156" userDrawn="1">
          <p15:clr>
            <a:srgbClr val="A4A3A4"/>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5 Step Flow">
    <p:spTree>
      <p:nvGrpSpPr>
        <p:cNvPr id="1" name=""/>
        <p:cNvGrpSpPr/>
        <p:nvPr/>
      </p:nvGrpSpPr>
      <p:grpSpPr>
        <a:xfrm>
          <a:off x="0" y="0"/>
          <a:ext cx="0" cy="0"/>
          <a:chOff x="0" y="0"/>
          <a:chExt cx="0" cy="0"/>
        </a:xfrm>
      </p:grpSpPr>
      <p:sp>
        <p:nvSpPr>
          <p:cNvPr id="29" name="phContent5"/>
          <p:cNvSpPr>
            <a:spLocks noGrp="1"/>
          </p:cNvSpPr>
          <p:nvPr>
            <p:ph sz="half" idx="22" hasCustomPrompt="1"/>
          </p:nvPr>
        </p:nvSpPr>
        <p:spPr>
          <a:xfrm>
            <a:off x="9614031" y="2228855"/>
            <a:ext cx="2109046" cy="4368799"/>
          </a:xfrm>
        </p:spPr>
        <p:txBody>
          <a:bodyPr/>
          <a:lstStyle>
            <a:lvl1pPr marL="180980" indent="-180980">
              <a:defRPr sz="1200"/>
            </a:lvl1pPr>
            <a:lvl2pPr marL="361959" indent="-180980">
              <a:defRPr sz="1200"/>
            </a:lvl2pPr>
            <a:lvl3pPr marL="542939" indent="-180980">
              <a:defRPr sz="1200"/>
            </a:lvl3pPr>
            <a:lvl4pPr marL="714393" indent="-171455">
              <a:defRPr sz="1200"/>
            </a:lvl4pPr>
            <a:lvl5pPr marL="895373" indent="-180980">
              <a:defRPr sz="12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23" name="phContent4"/>
          <p:cNvSpPr>
            <a:spLocks noGrp="1"/>
          </p:cNvSpPr>
          <p:nvPr>
            <p:ph sz="half" idx="21" hasCustomPrompt="1"/>
          </p:nvPr>
        </p:nvSpPr>
        <p:spPr>
          <a:xfrm>
            <a:off x="7327754" y="2228855"/>
            <a:ext cx="2109046" cy="4368799"/>
          </a:xfrm>
        </p:spPr>
        <p:txBody>
          <a:bodyPr/>
          <a:lstStyle>
            <a:lvl1pPr marL="180980" indent="-180980">
              <a:defRPr sz="1200"/>
            </a:lvl1pPr>
            <a:lvl2pPr marL="361959" indent="-180980">
              <a:defRPr sz="1200"/>
            </a:lvl2pPr>
            <a:lvl3pPr marL="542939" indent="-180980">
              <a:defRPr sz="1200"/>
            </a:lvl3pPr>
            <a:lvl4pPr marL="714393" indent="-171455">
              <a:defRPr sz="1200"/>
            </a:lvl4pPr>
            <a:lvl5pPr marL="895373" indent="-180980">
              <a:defRPr sz="12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2" name="phContent3"/>
          <p:cNvSpPr>
            <a:spLocks noGrp="1"/>
          </p:cNvSpPr>
          <p:nvPr>
            <p:ph sz="half" idx="15" hasCustomPrompt="1"/>
          </p:nvPr>
        </p:nvSpPr>
        <p:spPr>
          <a:xfrm>
            <a:off x="5041477" y="2228855"/>
            <a:ext cx="2109046" cy="4368799"/>
          </a:xfrm>
        </p:spPr>
        <p:txBody>
          <a:bodyPr/>
          <a:lstStyle>
            <a:lvl1pPr marL="180980" indent="-180980">
              <a:defRPr sz="1200"/>
            </a:lvl1pPr>
            <a:lvl2pPr marL="361959" indent="-180980">
              <a:defRPr sz="1200"/>
            </a:lvl2pPr>
            <a:lvl3pPr marL="542939" indent="-180980">
              <a:defRPr sz="1200"/>
            </a:lvl3pPr>
            <a:lvl4pPr marL="714393" indent="-171455">
              <a:defRPr sz="1200"/>
            </a:lvl4pPr>
            <a:lvl5pPr marL="895373" indent="-180980">
              <a:defRPr sz="12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1" name="phContent2"/>
          <p:cNvSpPr>
            <a:spLocks noGrp="1"/>
          </p:cNvSpPr>
          <p:nvPr>
            <p:ph sz="half" idx="14" hasCustomPrompt="1"/>
          </p:nvPr>
        </p:nvSpPr>
        <p:spPr>
          <a:xfrm>
            <a:off x="2755200" y="2228855"/>
            <a:ext cx="2109046" cy="4368799"/>
          </a:xfrm>
        </p:spPr>
        <p:txBody>
          <a:bodyPr/>
          <a:lstStyle>
            <a:lvl1pPr marL="180980" indent="-180980">
              <a:defRPr sz="1200"/>
            </a:lvl1pPr>
            <a:lvl2pPr marL="361959" indent="-180980">
              <a:defRPr sz="1200"/>
            </a:lvl2pPr>
            <a:lvl3pPr marL="542939" indent="-180980">
              <a:defRPr sz="1200"/>
            </a:lvl3pPr>
            <a:lvl4pPr marL="714393" indent="-171455">
              <a:defRPr sz="1200"/>
            </a:lvl4pPr>
            <a:lvl5pPr marL="895373" indent="-180980">
              <a:defRPr sz="12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3" name="phContent1"/>
          <p:cNvSpPr>
            <a:spLocks noGrp="1"/>
          </p:cNvSpPr>
          <p:nvPr>
            <p:ph sz="half" idx="1" hasCustomPrompt="1"/>
          </p:nvPr>
        </p:nvSpPr>
        <p:spPr>
          <a:xfrm>
            <a:off x="468923" y="2228855"/>
            <a:ext cx="2109046" cy="4368799"/>
          </a:xfrm>
        </p:spPr>
        <p:txBody>
          <a:bodyPr/>
          <a:lstStyle>
            <a:lvl1pPr marL="180980" indent="-180980">
              <a:defRPr sz="1200"/>
            </a:lvl1pPr>
            <a:lvl2pPr marL="361959" indent="-180980">
              <a:defRPr sz="1200"/>
            </a:lvl2pPr>
            <a:lvl3pPr marL="542939" indent="-180980">
              <a:defRPr sz="1200"/>
            </a:lvl3pPr>
            <a:lvl4pPr marL="714393" indent="-171455">
              <a:defRPr sz="1200"/>
            </a:lvl4pPr>
            <a:lvl5pPr marL="895373" indent="-180980">
              <a:defRPr sz="12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34" name="phFlow5"/>
          <p:cNvSpPr>
            <a:spLocks noGrp="1"/>
          </p:cNvSpPr>
          <p:nvPr>
            <p:ph type="body" sz="quarter" idx="25"/>
          </p:nvPr>
        </p:nvSpPr>
        <p:spPr>
          <a:xfrm>
            <a:off x="9491785" y="1306512"/>
            <a:ext cx="2231292" cy="864000"/>
          </a:xfrm>
          <a:prstGeom prst="chevron">
            <a:avLst>
              <a:gd name="adj" fmla="val 22443"/>
            </a:avLst>
          </a:prstGeom>
          <a:solidFill>
            <a:srgbClr val="DDDDDD"/>
          </a:solidFill>
        </p:spPr>
        <p:txBody>
          <a:bodyPr lIns="36000" anchor="ctr"/>
          <a:lstStyle>
            <a:lvl1pPr marL="0" indent="0" algn="ctr">
              <a:buNone/>
              <a:defRPr sz="1400" b="1"/>
            </a:lvl1pPr>
          </a:lstStyle>
          <a:p>
            <a:pPr lvl="0"/>
            <a:r>
              <a:rPr lang="en-US" noProof="0"/>
              <a:t>Click to edit Master text styles</a:t>
            </a:r>
          </a:p>
        </p:txBody>
      </p:sp>
      <p:sp>
        <p:nvSpPr>
          <p:cNvPr id="33" name="phFlow4"/>
          <p:cNvSpPr>
            <a:spLocks noGrp="1"/>
          </p:cNvSpPr>
          <p:nvPr>
            <p:ph type="body" sz="quarter" idx="24"/>
          </p:nvPr>
        </p:nvSpPr>
        <p:spPr>
          <a:xfrm>
            <a:off x="7235096" y="1306512"/>
            <a:ext cx="2231292" cy="864000"/>
          </a:xfrm>
          <a:prstGeom prst="chevron">
            <a:avLst>
              <a:gd name="adj" fmla="val 22443"/>
            </a:avLst>
          </a:prstGeom>
          <a:solidFill>
            <a:srgbClr val="DDDDDD"/>
          </a:solidFill>
        </p:spPr>
        <p:txBody>
          <a:bodyPr lIns="36000" anchor="ctr"/>
          <a:lstStyle>
            <a:lvl1pPr marL="0" indent="0" algn="ctr">
              <a:buNone/>
              <a:defRPr sz="1400" b="1"/>
            </a:lvl1pPr>
          </a:lstStyle>
          <a:p>
            <a:pPr lvl="0"/>
            <a:r>
              <a:rPr lang="en-US" noProof="0"/>
              <a:t>Click to edit Master text styles</a:t>
            </a:r>
          </a:p>
        </p:txBody>
      </p:sp>
      <p:sp>
        <p:nvSpPr>
          <p:cNvPr id="32" name="phFlow3"/>
          <p:cNvSpPr>
            <a:spLocks noGrp="1"/>
          </p:cNvSpPr>
          <p:nvPr>
            <p:ph type="body" sz="quarter" idx="23"/>
          </p:nvPr>
        </p:nvSpPr>
        <p:spPr>
          <a:xfrm>
            <a:off x="4980355" y="1306512"/>
            <a:ext cx="2231292" cy="864000"/>
          </a:xfrm>
          <a:prstGeom prst="chevron">
            <a:avLst>
              <a:gd name="adj" fmla="val 22443"/>
            </a:avLst>
          </a:prstGeom>
          <a:solidFill>
            <a:srgbClr val="DDDDDD"/>
          </a:solidFill>
        </p:spPr>
        <p:txBody>
          <a:bodyPr lIns="36000" anchor="ctr"/>
          <a:lstStyle>
            <a:lvl1pPr marL="0" indent="0" algn="ctr">
              <a:buNone/>
              <a:defRPr sz="1400" b="1"/>
            </a:lvl1pPr>
          </a:lstStyle>
          <a:p>
            <a:pPr lvl="0"/>
            <a:r>
              <a:rPr lang="en-US" noProof="0"/>
              <a:t>Click to edit Master text styles</a:t>
            </a:r>
          </a:p>
        </p:txBody>
      </p:sp>
      <p:sp>
        <p:nvSpPr>
          <p:cNvPr id="21" name="phFlow2"/>
          <p:cNvSpPr>
            <a:spLocks noGrp="1"/>
          </p:cNvSpPr>
          <p:nvPr>
            <p:ph type="body" sz="quarter" idx="18"/>
          </p:nvPr>
        </p:nvSpPr>
        <p:spPr>
          <a:xfrm>
            <a:off x="2723662" y="1306512"/>
            <a:ext cx="2231292" cy="864000"/>
          </a:xfrm>
          <a:prstGeom prst="chevron">
            <a:avLst>
              <a:gd name="adj" fmla="val 22443"/>
            </a:avLst>
          </a:prstGeom>
          <a:solidFill>
            <a:srgbClr val="DDDDDD"/>
          </a:solidFill>
        </p:spPr>
        <p:txBody>
          <a:bodyPr lIns="36000" anchor="ctr"/>
          <a:lstStyle>
            <a:lvl1pPr marL="0" indent="0" algn="ctr">
              <a:buNone/>
              <a:defRPr sz="1400" b="1"/>
            </a:lvl1pPr>
          </a:lstStyle>
          <a:p>
            <a:pPr lvl="0"/>
            <a:r>
              <a:rPr lang="en-US" noProof="0"/>
              <a:t>Click to edit Master text styles</a:t>
            </a:r>
          </a:p>
        </p:txBody>
      </p:sp>
      <p:sp>
        <p:nvSpPr>
          <p:cNvPr id="31" name="phFlow1"/>
          <p:cNvSpPr>
            <a:spLocks noGrp="1"/>
          </p:cNvSpPr>
          <p:nvPr>
            <p:ph type="body" sz="quarter" idx="17"/>
          </p:nvPr>
        </p:nvSpPr>
        <p:spPr>
          <a:xfrm>
            <a:off x="468925" y="1306512"/>
            <a:ext cx="2231292" cy="864000"/>
          </a:xfrm>
          <a:prstGeom prst="homePlate">
            <a:avLst>
              <a:gd name="adj" fmla="val 21034"/>
            </a:avLst>
          </a:prstGeom>
          <a:solidFill>
            <a:srgbClr val="DDDDDD"/>
          </a:solidFill>
        </p:spPr>
        <p:txBody>
          <a:bodyPr lIns="36000" rIns="144000" anchor="ctr"/>
          <a:lstStyle>
            <a:lvl1pPr marL="0" indent="0" algn="ctr">
              <a:buNone/>
              <a:defRPr sz="1400" b="1"/>
            </a:lvl1pPr>
          </a:lstStyle>
          <a:p>
            <a:pPr lvl="0"/>
            <a:r>
              <a:rPr lang="en-US" noProof="0"/>
              <a:t>Click to edit Master text styles</a:t>
            </a:r>
          </a:p>
        </p:txBody>
      </p:sp>
      <p:sp>
        <p:nvSpPr>
          <p:cNvPr id="2" name="tlTitle"/>
          <p:cNvSpPr>
            <a:spLocks noGrp="1"/>
          </p:cNvSpPr>
          <p:nvPr>
            <p:ph type="title" hasCustomPrompt="1"/>
          </p:nvPr>
        </p:nvSpPr>
        <p:spPr/>
        <p:txBody>
          <a:bodyPr/>
          <a:lstStyle/>
          <a:p>
            <a:r>
              <a:rPr lang="en-GB" noProof="0" dirty="0"/>
              <a:t>Click to add title</a:t>
            </a:r>
          </a:p>
        </p:txBody>
      </p:sp>
      <p:sp>
        <p:nvSpPr>
          <p:cNvPr id="14" name="phSectionTitle"/>
          <p:cNvSpPr>
            <a:spLocks noGrp="1"/>
          </p:cNvSpPr>
          <p:nvPr>
            <p:ph type="body" sz="quarter" idx="12" hasCustomPrompt="1"/>
          </p:nvPr>
        </p:nvSpPr>
        <p:spPr>
          <a:xfrm>
            <a:off x="391969" y="115200"/>
            <a:ext cx="6688016" cy="140400"/>
          </a:xfrm>
        </p:spPr>
        <p:txBody>
          <a:bodyPr/>
          <a:lstStyle>
            <a:lvl1pPr marL="0" indent="0">
              <a:buNone/>
              <a:defRPr sz="1000" baseline="0">
                <a:solidFill>
                  <a:srgbClr val="808080"/>
                </a:solidFill>
              </a:defRPr>
            </a:lvl1pPr>
          </a:lstStyle>
          <a:p>
            <a:pPr lvl="0"/>
            <a:r>
              <a:rPr lang="en-GB" noProof="0" dirty="0"/>
              <a:t>Click to add Section Title</a:t>
            </a:r>
          </a:p>
        </p:txBody>
      </p:sp>
    </p:spTree>
  </p:cSld>
  <p:clrMapOvr>
    <a:masterClrMapping/>
  </p:clrMapOvr>
  <p:transition/>
  <p:extLst>
    <p:ext uri="{DCECCB84-F9BA-43D5-87BE-67443E8EF086}">
      <p15:sldGuideLst xmlns:p15="http://schemas.microsoft.com/office/powerpoint/2012/main">
        <p15:guide id="1" pos="7385" userDrawn="1">
          <p15:clr>
            <a:srgbClr val="A4A3A4"/>
          </p15:clr>
        </p15:guide>
        <p15:guide id="2" pos="295" userDrawn="1">
          <p15:clr>
            <a:srgbClr val="A4A3A4"/>
          </p15:clr>
        </p15:guide>
        <p15:guide id="3" orient="horz" pos="823" userDrawn="1">
          <p15:clr>
            <a:srgbClr val="A4A3A4"/>
          </p15:clr>
        </p15:guide>
        <p15:guide id="4" orient="horz" pos="4156" userDrawn="1">
          <p15:clr>
            <a:srgbClr val="A4A3A4"/>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6 Step Flow">
    <p:spTree>
      <p:nvGrpSpPr>
        <p:cNvPr id="1" name=""/>
        <p:cNvGrpSpPr/>
        <p:nvPr/>
      </p:nvGrpSpPr>
      <p:grpSpPr>
        <a:xfrm>
          <a:off x="0" y="0"/>
          <a:ext cx="0" cy="0"/>
          <a:chOff x="0" y="0"/>
          <a:chExt cx="0" cy="0"/>
        </a:xfrm>
      </p:grpSpPr>
      <p:sp>
        <p:nvSpPr>
          <p:cNvPr id="36" name="phContent6"/>
          <p:cNvSpPr>
            <a:spLocks noGrp="1"/>
          </p:cNvSpPr>
          <p:nvPr>
            <p:ph sz="half" idx="25" hasCustomPrompt="1"/>
          </p:nvPr>
        </p:nvSpPr>
        <p:spPr>
          <a:xfrm>
            <a:off x="9959631" y="2228855"/>
            <a:ext cx="1763446" cy="4368799"/>
          </a:xfrm>
        </p:spPr>
        <p:txBody>
          <a:bodyPr/>
          <a:lstStyle>
            <a:lvl1pPr marL="180980" indent="-180980">
              <a:defRPr sz="1200"/>
            </a:lvl1pPr>
            <a:lvl2pPr marL="361959" indent="-180980">
              <a:defRPr sz="1200"/>
            </a:lvl2pPr>
            <a:lvl3pPr marL="542939" indent="-180980">
              <a:defRPr sz="1200"/>
            </a:lvl3pPr>
            <a:lvl4pPr marL="714393" indent="-171455">
              <a:defRPr sz="1200"/>
            </a:lvl4pPr>
            <a:lvl5pPr marL="895373" indent="-180980">
              <a:defRPr sz="12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29" name="phContent5"/>
          <p:cNvSpPr>
            <a:spLocks noGrp="1"/>
          </p:cNvSpPr>
          <p:nvPr>
            <p:ph sz="half" idx="22" hasCustomPrompt="1"/>
          </p:nvPr>
        </p:nvSpPr>
        <p:spPr>
          <a:xfrm>
            <a:off x="8061489" y="2228855"/>
            <a:ext cx="1763446" cy="4368799"/>
          </a:xfrm>
        </p:spPr>
        <p:txBody>
          <a:bodyPr/>
          <a:lstStyle>
            <a:lvl1pPr marL="180980" indent="-180980">
              <a:defRPr sz="1200"/>
            </a:lvl1pPr>
            <a:lvl2pPr marL="361959" indent="-180980">
              <a:defRPr sz="1200"/>
            </a:lvl2pPr>
            <a:lvl3pPr marL="542939" indent="-180980">
              <a:defRPr sz="1200"/>
            </a:lvl3pPr>
            <a:lvl4pPr marL="714393" indent="-171455">
              <a:defRPr sz="1200"/>
            </a:lvl4pPr>
            <a:lvl5pPr marL="895373" indent="-180980">
              <a:defRPr sz="12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23" name="phContent4"/>
          <p:cNvSpPr>
            <a:spLocks noGrp="1"/>
          </p:cNvSpPr>
          <p:nvPr>
            <p:ph sz="half" idx="21" hasCustomPrompt="1"/>
          </p:nvPr>
        </p:nvSpPr>
        <p:spPr>
          <a:xfrm>
            <a:off x="6163348" y="2228855"/>
            <a:ext cx="1763446" cy="4368799"/>
          </a:xfrm>
        </p:spPr>
        <p:txBody>
          <a:bodyPr/>
          <a:lstStyle>
            <a:lvl1pPr marL="180980" indent="-180980">
              <a:defRPr sz="1200"/>
            </a:lvl1pPr>
            <a:lvl2pPr marL="361959" indent="-180980">
              <a:defRPr sz="1200"/>
            </a:lvl2pPr>
            <a:lvl3pPr marL="542939" indent="-180980">
              <a:defRPr sz="1200"/>
            </a:lvl3pPr>
            <a:lvl4pPr marL="714393" indent="-171455">
              <a:defRPr sz="1200"/>
            </a:lvl4pPr>
            <a:lvl5pPr marL="895373" indent="-180980">
              <a:defRPr sz="12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2" name="phContent3"/>
          <p:cNvSpPr>
            <a:spLocks noGrp="1"/>
          </p:cNvSpPr>
          <p:nvPr>
            <p:ph sz="half" idx="15" hasCustomPrompt="1"/>
          </p:nvPr>
        </p:nvSpPr>
        <p:spPr>
          <a:xfrm>
            <a:off x="4265206" y="2228855"/>
            <a:ext cx="1763446" cy="4368799"/>
          </a:xfrm>
        </p:spPr>
        <p:txBody>
          <a:bodyPr/>
          <a:lstStyle>
            <a:lvl1pPr marL="180980" indent="-180980">
              <a:defRPr sz="1200"/>
            </a:lvl1pPr>
            <a:lvl2pPr marL="361959" indent="-180980">
              <a:defRPr sz="1200"/>
            </a:lvl2pPr>
            <a:lvl3pPr marL="542939" indent="-180980">
              <a:defRPr sz="1200"/>
            </a:lvl3pPr>
            <a:lvl4pPr marL="714393" indent="-171455">
              <a:defRPr sz="1200"/>
            </a:lvl4pPr>
            <a:lvl5pPr marL="895373" indent="-180980">
              <a:defRPr sz="12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1" name="phContent2"/>
          <p:cNvSpPr>
            <a:spLocks noGrp="1"/>
          </p:cNvSpPr>
          <p:nvPr>
            <p:ph sz="half" idx="14" hasCustomPrompt="1"/>
          </p:nvPr>
        </p:nvSpPr>
        <p:spPr>
          <a:xfrm>
            <a:off x="2367065" y="2228855"/>
            <a:ext cx="1763446" cy="4368799"/>
          </a:xfrm>
        </p:spPr>
        <p:txBody>
          <a:bodyPr/>
          <a:lstStyle>
            <a:lvl1pPr marL="180980" indent="-180980">
              <a:defRPr sz="1200"/>
            </a:lvl1pPr>
            <a:lvl2pPr marL="361959" indent="-180980">
              <a:defRPr sz="1200"/>
            </a:lvl2pPr>
            <a:lvl3pPr marL="542939" indent="-180980">
              <a:defRPr sz="1200"/>
            </a:lvl3pPr>
            <a:lvl4pPr marL="714393" indent="-171455">
              <a:defRPr sz="1200"/>
            </a:lvl4pPr>
            <a:lvl5pPr marL="895373" indent="-180980">
              <a:defRPr sz="12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3" name="phContent1"/>
          <p:cNvSpPr>
            <a:spLocks noGrp="1"/>
          </p:cNvSpPr>
          <p:nvPr>
            <p:ph sz="half" idx="1" hasCustomPrompt="1"/>
          </p:nvPr>
        </p:nvSpPr>
        <p:spPr>
          <a:xfrm>
            <a:off x="468923" y="2228855"/>
            <a:ext cx="1763446" cy="4368799"/>
          </a:xfrm>
        </p:spPr>
        <p:txBody>
          <a:bodyPr/>
          <a:lstStyle>
            <a:lvl1pPr marL="180980" indent="-180980">
              <a:defRPr sz="1200"/>
            </a:lvl1pPr>
            <a:lvl2pPr marL="361959" indent="-180980">
              <a:defRPr sz="1200"/>
            </a:lvl2pPr>
            <a:lvl3pPr marL="542939" indent="-180980">
              <a:defRPr sz="1200"/>
            </a:lvl3pPr>
            <a:lvl4pPr marL="714393" indent="-171455">
              <a:defRPr sz="1200"/>
            </a:lvl4pPr>
            <a:lvl5pPr marL="895373" indent="-180980">
              <a:defRPr sz="12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38" name="phFlow6"/>
          <p:cNvSpPr>
            <a:spLocks noGrp="1"/>
          </p:cNvSpPr>
          <p:nvPr>
            <p:ph type="body" sz="quarter" idx="29"/>
          </p:nvPr>
        </p:nvSpPr>
        <p:spPr>
          <a:xfrm>
            <a:off x="9859108" y="1306512"/>
            <a:ext cx="1877644" cy="864000"/>
          </a:xfrm>
          <a:prstGeom prst="chevron">
            <a:avLst>
              <a:gd name="adj" fmla="val 18776"/>
            </a:avLst>
          </a:prstGeom>
          <a:solidFill>
            <a:srgbClr val="DDDDDD"/>
          </a:solidFill>
        </p:spPr>
        <p:txBody>
          <a:bodyPr lIns="36000" anchor="ctr"/>
          <a:lstStyle>
            <a:lvl1pPr marL="0" indent="0" algn="ctr">
              <a:buNone/>
              <a:defRPr sz="1400" b="1"/>
            </a:lvl1pPr>
          </a:lstStyle>
          <a:p>
            <a:pPr lvl="0"/>
            <a:r>
              <a:rPr lang="en-US" noProof="0"/>
              <a:t>Click to edit Master text styles</a:t>
            </a:r>
          </a:p>
        </p:txBody>
      </p:sp>
      <p:sp>
        <p:nvSpPr>
          <p:cNvPr id="37" name="phFlow5"/>
          <p:cNvSpPr>
            <a:spLocks noGrp="1"/>
          </p:cNvSpPr>
          <p:nvPr>
            <p:ph type="body" sz="quarter" idx="28"/>
          </p:nvPr>
        </p:nvSpPr>
        <p:spPr>
          <a:xfrm>
            <a:off x="7979507" y="1306512"/>
            <a:ext cx="1877644" cy="864000"/>
          </a:xfrm>
          <a:prstGeom prst="chevron">
            <a:avLst>
              <a:gd name="adj" fmla="val 18776"/>
            </a:avLst>
          </a:prstGeom>
          <a:solidFill>
            <a:srgbClr val="DDDDDD"/>
          </a:solidFill>
        </p:spPr>
        <p:txBody>
          <a:bodyPr lIns="36000" anchor="ctr"/>
          <a:lstStyle>
            <a:lvl1pPr marL="0" indent="0" algn="ctr">
              <a:buNone/>
              <a:defRPr sz="1400" b="1"/>
            </a:lvl1pPr>
          </a:lstStyle>
          <a:p>
            <a:pPr lvl="0"/>
            <a:r>
              <a:rPr lang="en-US" noProof="0"/>
              <a:t>Click to edit Master text styles</a:t>
            </a:r>
          </a:p>
        </p:txBody>
      </p:sp>
      <p:sp>
        <p:nvSpPr>
          <p:cNvPr id="28" name="phFlow4"/>
          <p:cNvSpPr>
            <a:spLocks noGrp="1"/>
          </p:cNvSpPr>
          <p:nvPr>
            <p:ph type="body" sz="quarter" idx="27"/>
          </p:nvPr>
        </p:nvSpPr>
        <p:spPr>
          <a:xfrm>
            <a:off x="6101862" y="1306512"/>
            <a:ext cx="1877644" cy="864000"/>
          </a:xfrm>
          <a:prstGeom prst="chevron">
            <a:avLst>
              <a:gd name="adj" fmla="val 18776"/>
            </a:avLst>
          </a:prstGeom>
          <a:solidFill>
            <a:srgbClr val="DDDDDD"/>
          </a:solidFill>
        </p:spPr>
        <p:txBody>
          <a:bodyPr lIns="36000" anchor="ctr"/>
          <a:lstStyle>
            <a:lvl1pPr marL="0" indent="0" algn="ctr">
              <a:buNone/>
              <a:defRPr sz="1400" b="1"/>
            </a:lvl1pPr>
          </a:lstStyle>
          <a:p>
            <a:pPr lvl="0"/>
            <a:r>
              <a:rPr lang="en-US" noProof="0"/>
              <a:t>Click to edit Master text styles</a:t>
            </a:r>
          </a:p>
        </p:txBody>
      </p:sp>
      <p:sp>
        <p:nvSpPr>
          <p:cNvPr id="27" name="phFlow3"/>
          <p:cNvSpPr>
            <a:spLocks noGrp="1"/>
          </p:cNvSpPr>
          <p:nvPr>
            <p:ph type="body" sz="quarter" idx="26"/>
          </p:nvPr>
        </p:nvSpPr>
        <p:spPr>
          <a:xfrm>
            <a:off x="4230996" y="1306512"/>
            <a:ext cx="1877644" cy="864000"/>
          </a:xfrm>
          <a:prstGeom prst="chevron">
            <a:avLst>
              <a:gd name="adj" fmla="val 18776"/>
            </a:avLst>
          </a:prstGeom>
          <a:solidFill>
            <a:srgbClr val="DDDDDD"/>
          </a:solidFill>
        </p:spPr>
        <p:txBody>
          <a:bodyPr lIns="36000" anchor="ctr"/>
          <a:lstStyle>
            <a:lvl1pPr marL="0" indent="0" algn="ctr">
              <a:buNone/>
              <a:defRPr sz="1400" b="1"/>
            </a:lvl1pPr>
          </a:lstStyle>
          <a:p>
            <a:pPr lvl="0"/>
            <a:r>
              <a:rPr lang="en-US" noProof="0"/>
              <a:t>Click to edit Master text styles</a:t>
            </a:r>
          </a:p>
        </p:txBody>
      </p:sp>
      <p:sp>
        <p:nvSpPr>
          <p:cNvPr id="24" name="phFlow2"/>
          <p:cNvSpPr>
            <a:spLocks noGrp="1"/>
          </p:cNvSpPr>
          <p:nvPr>
            <p:ph type="body" sz="quarter" idx="18"/>
          </p:nvPr>
        </p:nvSpPr>
        <p:spPr>
          <a:xfrm>
            <a:off x="2346571" y="1306512"/>
            <a:ext cx="1877644" cy="864000"/>
          </a:xfrm>
          <a:prstGeom prst="chevron">
            <a:avLst>
              <a:gd name="adj" fmla="val 18776"/>
            </a:avLst>
          </a:prstGeom>
          <a:solidFill>
            <a:srgbClr val="DDDDDD"/>
          </a:solidFill>
        </p:spPr>
        <p:txBody>
          <a:bodyPr lIns="36000" anchor="ctr"/>
          <a:lstStyle>
            <a:lvl1pPr marL="0" indent="0" algn="ctr">
              <a:buNone/>
              <a:defRPr sz="1400" b="1"/>
            </a:lvl1pPr>
          </a:lstStyle>
          <a:p>
            <a:pPr lvl="0"/>
            <a:r>
              <a:rPr lang="en-US" noProof="0"/>
              <a:t>Click to edit Master text styles</a:t>
            </a:r>
          </a:p>
        </p:txBody>
      </p:sp>
      <p:sp>
        <p:nvSpPr>
          <p:cNvPr id="25" name="phFlow1"/>
          <p:cNvSpPr>
            <a:spLocks noGrp="1"/>
          </p:cNvSpPr>
          <p:nvPr>
            <p:ph type="body" sz="quarter" idx="17"/>
          </p:nvPr>
        </p:nvSpPr>
        <p:spPr>
          <a:xfrm>
            <a:off x="468923" y="1306512"/>
            <a:ext cx="1877647" cy="864000"/>
          </a:xfrm>
          <a:prstGeom prst="homePlate">
            <a:avLst>
              <a:gd name="adj" fmla="val 19462"/>
            </a:avLst>
          </a:prstGeom>
          <a:solidFill>
            <a:srgbClr val="DDDDDD"/>
          </a:solidFill>
        </p:spPr>
        <p:txBody>
          <a:bodyPr lIns="36000" rIns="144000" anchor="ctr"/>
          <a:lstStyle>
            <a:lvl1pPr marL="0" indent="0" algn="ctr">
              <a:buNone/>
              <a:defRPr sz="1400" b="1"/>
            </a:lvl1pPr>
          </a:lstStyle>
          <a:p>
            <a:pPr lvl="0"/>
            <a:r>
              <a:rPr lang="en-US" noProof="0"/>
              <a:t>Click to edit Master text styles</a:t>
            </a:r>
          </a:p>
        </p:txBody>
      </p:sp>
      <p:sp>
        <p:nvSpPr>
          <p:cNvPr id="2" name="tlTitle"/>
          <p:cNvSpPr>
            <a:spLocks noGrp="1"/>
          </p:cNvSpPr>
          <p:nvPr>
            <p:ph type="title" hasCustomPrompt="1"/>
          </p:nvPr>
        </p:nvSpPr>
        <p:spPr/>
        <p:txBody>
          <a:bodyPr/>
          <a:lstStyle/>
          <a:p>
            <a:r>
              <a:rPr lang="en-GB" noProof="0" dirty="0"/>
              <a:t>Click to add title</a:t>
            </a:r>
          </a:p>
        </p:txBody>
      </p:sp>
      <p:sp>
        <p:nvSpPr>
          <p:cNvPr id="16" name="phSectionTitle"/>
          <p:cNvSpPr>
            <a:spLocks noGrp="1"/>
          </p:cNvSpPr>
          <p:nvPr>
            <p:ph type="body" sz="quarter" idx="12" hasCustomPrompt="1"/>
          </p:nvPr>
        </p:nvSpPr>
        <p:spPr>
          <a:xfrm>
            <a:off x="391969" y="115200"/>
            <a:ext cx="6688016" cy="140400"/>
          </a:xfrm>
        </p:spPr>
        <p:txBody>
          <a:bodyPr/>
          <a:lstStyle>
            <a:lvl1pPr marL="0" indent="0">
              <a:buNone/>
              <a:defRPr sz="1000" baseline="0">
                <a:solidFill>
                  <a:srgbClr val="808080"/>
                </a:solidFill>
              </a:defRPr>
            </a:lvl1pPr>
          </a:lstStyle>
          <a:p>
            <a:pPr lvl="0"/>
            <a:r>
              <a:rPr lang="en-GB" noProof="0" dirty="0"/>
              <a:t>Click to add Section Title</a:t>
            </a:r>
          </a:p>
        </p:txBody>
      </p:sp>
    </p:spTree>
  </p:cSld>
  <p:clrMapOvr>
    <a:masterClrMapping/>
  </p:clrMapOvr>
  <p:transition/>
  <p:extLst>
    <p:ext uri="{DCECCB84-F9BA-43D5-87BE-67443E8EF086}">
      <p15:sldGuideLst xmlns:p15="http://schemas.microsoft.com/office/powerpoint/2012/main">
        <p15:guide id="1" pos="7385" userDrawn="1">
          <p15:clr>
            <a:srgbClr val="A4A3A4"/>
          </p15:clr>
        </p15:guide>
        <p15:guide id="2" pos="295" userDrawn="1">
          <p15:clr>
            <a:srgbClr val="A4A3A4"/>
          </p15:clr>
        </p15:guide>
        <p15:guide id="3" orient="horz" pos="823" userDrawn="1">
          <p15:clr>
            <a:srgbClr val="A4A3A4"/>
          </p15:clr>
        </p15:guide>
        <p15:guide id="4" orient="horz" pos="4156" userDrawn="1">
          <p15:clr>
            <a:srgbClr val="A4A3A4"/>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 Step Flow with Subtitle">
    <p:spTree>
      <p:nvGrpSpPr>
        <p:cNvPr id="1" name=""/>
        <p:cNvGrpSpPr/>
        <p:nvPr/>
      </p:nvGrpSpPr>
      <p:grpSpPr>
        <a:xfrm>
          <a:off x="0" y="0"/>
          <a:ext cx="0" cy="0"/>
          <a:chOff x="0" y="0"/>
          <a:chExt cx="0" cy="0"/>
        </a:xfrm>
      </p:grpSpPr>
      <p:sp>
        <p:nvSpPr>
          <p:cNvPr id="12" name="phContent3"/>
          <p:cNvSpPr>
            <a:spLocks noGrp="1"/>
          </p:cNvSpPr>
          <p:nvPr>
            <p:ph sz="half" idx="15" hasCustomPrompt="1"/>
          </p:nvPr>
        </p:nvSpPr>
        <p:spPr>
          <a:xfrm>
            <a:off x="8089846" y="2552705"/>
            <a:ext cx="3633231" cy="4044949"/>
          </a:xfrm>
        </p:spPr>
        <p:txBody>
          <a:bodyPr/>
          <a:lstStyle>
            <a:lvl1pPr marL="180980" indent="-180980">
              <a:defRPr sz="1400"/>
            </a:lvl1pPr>
            <a:lvl2pPr marL="361959" indent="-180980">
              <a:defRPr sz="1400"/>
            </a:lvl2pPr>
            <a:lvl3pPr marL="542939" indent="-180980">
              <a:defRPr sz="1400"/>
            </a:lvl3pPr>
            <a:lvl4pPr marL="714393" indent="-171455">
              <a:defRPr sz="1400"/>
            </a:lvl4pPr>
            <a:lvl5pPr marL="895373" indent="-180980">
              <a:defRPr sz="14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1" name="phContent2"/>
          <p:cNvSpPr>
            <a:spLocks noGrp="1"/>
          </p:cNvSpPr>
          <p:nvPr>
            <p:ph sz="half" idx="14" hasCustomPrompt="1"/>
          </p:nvPr>
        </p:nvSpPr>
        <p:spPr>
          <a:xfrm>
            <a:off x="4279387" y="2552705"/>
            <a:ext cx="3633231" cy="4044949"/>
          </a:xfrm>
        </p:spPr>
        <p:txBody>
          <a:bodyPr/>
          <a:lstStyle>
            <a:lvl1pPr marL="180980" indent="-180980">
              <a:defRPr sz="1400"/>
            </a:lvl1pPr>
            <a:lvl2pPr marL="361959" indent="-180980">
              <a:defRPr sz="1400"/>
            </a:lvl2pPr>
            <a:lvl3pPr marL="542939" indent="-180980">
              <a:defRPr sz="1400"/>
            </a:lvl3pPr>
            <a:lvl4pPr marL="714393" indent="-171455">
              <a:defRPr sz="1400"/>
            </a:lvl4pPr>
            <a:lvl5pPr marL="895373" indent="-180980">
              <a:defRPr sz="14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3" name="phContent1"/>
          <p:cNvSpPr>
            <a:spLocks noGrp="1"/>
          </p:cNvSpPr>
          <p:nvPr>
            <p:ph sz="half" idx="1" hasCustomPrompt="1"/>
          </p:nvPr>
        </p:nvSpPr>
        <p:spPr>
          <a:xfrm>
            <a:off x="468923" y="2552705"/>
            <a:ext cx="3633231" cy="4044949"/>
          </a:xfrm>
        </p:spPr>
        <p:txBody>
          <a:bodyPr/>
          <a:lstStyle>
            <a:lvl1pPr marL="180980" indent="-180980">
              <a:defRPr sz="1400"/>
            </a:lvl1pPr>
            <a:lvl2pPr marL="361959" indent="-180980">
              <a:defRPr sz="1400"/>
            </a:lvl2pPr>
            <a:lvl3pPr marL="542939" indent="-180980">
              <a:defRPr sz="1400"/>
            </a:lvl3pPr>
            <a:lvl4pPr marL="714393" indent="-171455">
              <a:defRPr sz="1400"/>
            </a:lvl4pPr>
            <a:lvl5pPr marL="895373" indent="-180980">
              <a:defRPr sz="14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5" name="phFlow3"/>
          <p:cNvSpPr>
            <a:spLocks noGrp="1"/>
          </p:cNvSpPr>
          <p:nvPr>
            <p:ph type="body" sz="quarter" idx="19"/>
          </p:nvPr>
        </p:nvSpPr>
        <p:spPr>
          <a:xfrm>
            <a:off x="7912615" y="1628375"/>
            <a:ext cx="3855862" cy="864000"/>
          </a:xfrm>
          <a:prstGeom prst="chevron">
            <a:avLst>
              <a:gd name="adj" fmla="val 36044"/>
            </a:avLst>
          </a:prstGeom>
          <a:solidFill>
            <a:srgbClr val="DDDDDD"/>
          </a:solidFill>
        </p:spPr>
        <p:txBody>
          <a:bodyPr lIns="36000" rIns="0" anchor="ctr"/>
          <a:lstStyle>
            <a:lvl1pPr marL="0" indent="0" algn="ctr">
              <a:buNone/>
              <a:defRPr sz="1600" b="1"/>
            </a:lvl1pPr>
          </a:lstStyle>
          <a:p>
            <a:pPr lvl="0"/>
            <a:r>
              <a:rPr lang="en-US" noProof="0"/>
              <a:t>Click to edit Master text styles</a:t>
            </a:r>
          </a:p>
        </p:txBody>
      </p:sp>
      <p:sp>
        <p:nvSpPr>
          <p:cNvPr id="19" name="phFlow2"/>
          <p:cNvSpPr>
            <a:spLocks noGrp="1"/>
          </p:cNvSpPr>
          <p:nvPr>
            <p:ph type="body" sz="quarter" idx="18"/>
          </p:nvPr>
        </p:nvSpPr>
        <p:spPr>
          <a:xfrm>
            <a:off x="4102155" y="1628375"/>
            <a:ext cx="3855862" cy="864000"/>
          </a:xfrm>
          <a:prstGeom prst="chevron">
            <a:avLst>
              <a:gd name="adj" fmla="val 36044"/>
            </a:avLst>
          </a:prstGeom>
          <a:solidFill>
            <a:srgbClr val="DDDDDD"/>
          </a:solidFill>
        </p:spPr>
        <p:txBody>
          <a:bodyPr lIns="36000" rIns="0" anchor="ctr"/>
          <a:lstStyle>
            <a:lvl1pPr marL="0" indent="0" algn="ctr">
              <a:buNone/>
              <a:defRPr sz="1600" b="1"/>
            </a:lvl1pPr>
          </a:lstStyle>
          <a:p>
            <a:pPr lvl="0"/>
            <a:r>
              <a:rPr lang="en-US" noProof="0"/>
              <a:t>Click to edit Master text styles</a:t>
            </a:r>
          </a:p>
        </p:txBody>
      </p:sp>
      <p:sp>
        <p:nvSpPr>
          <p:cNvPr id="20" name="phFlow1"/>
          <p:cNvSpPr>
            <a:spLocks noGrp="1"/>
          </p:cNvSpPr>
          <p:nvPr>
            <p:ph type="body" sz="quarter" idx="17"/>
          </p:nvPr>
        </p:nvSpPr>
        <p:spPr>
          <a:xfrm>
            <a:off x="470877" y="1628375"/>
            <a:ext cx="3722076" cy="864000"/>
          </a:xfrm>
          <a:prstGeom prst="homePlate">
            <a:avLst>
              <a:gd name="adj" fmla="val 33719"/>
            </a:avLst>
          </a:prstGeom>
          <a:solidFill>
            <a:srgbClr val="DDDDDD"/>
          </a:solidFill>
        </p:spPr>
        <p:txBody>
          <a:bodyPr lIns="36000" rIns="144000" anchor="ctr"/>
          <a:lstStyle>
            <a:lvl1pPr marL="0" indent="0" algn="ctr">
              <a:buNone/>
              <a:defRPr sz="1600" b="1"/>
            </a:lvl1pPr>
          </a:lstStyle>
          <a:p>
            <a:pPr lvl="0"/>
            <a:r>
              <a:rPr lang="en-US" noProof="0"/>
              <a:t>Click to edit Master text styles</a:t>
            </a:r>
          </a:p>
        </p:txBody>
      </p:sp>
      <p:sp>
        <p:nvSpPr>
          <p:cNvPr id="14" name="phSubtitle"/>
          <p:cNvSpPr>
            <a:spLocks noGrp="1"/>
          </p:cNvSpPr>
          <p:nvPr>
            <p:ph type="body" sz="quarter" idx="16"/>
          </p:nvPr>
        </p:nvSpPr>
        <p:spPr>
          <a:xfrm>
            <a:off x="468923" y="1306513"/>
            <a:ext cx="11254154" cy="322262"/>
          </a:xfrm>
        </p:spPr>
        <p:txBody>
          <a:bodyPr/>
          <a:lstStyle>
            <a:lvl1pPr>
              <a:buNone/>
              <a:defRPr b="1"/>
            </a:lvl1pPr>
            <a:lvl2pPr>
              <a:buNone/>
              <a:defRPr/>
            </a:lvl2pPr>
            <a:lvl3pPr>
              <a:buNone/>
              <a:defRPr/>
            </a:lvl3pPr>
            <a:lvl4pPr>
              <a:buNone/>
              <a:defRPr/>
            </a:lvl4pPr>
            <a:lvl5pPr>
              <a:buNone/>
              <a:defRPr/>
            </a:lvl5pPr>
          </a:lstStyle>
          <a:p>
            <a:pPr lvl="0"/>
            <a:r>
              <a:rPr lang="en-US" noProof="0"/>
              <a:t>Click to edit Master text styles</a:t>
            </a:r>
          </a:p>
        </p:txBody>
      </p:sp>
      <p:sp>
        <p:nvSpPr>
          <p:cNvPr id="2" name="tlTitle"/>
          <p:cNvSpPr>
            <a:spLocks noGrp="1"/>
          </p:cNvSpPr>
          <p:nvPr>
            <p:ph type="title" hasCustomPrompt="1"/>
          </p:nvPr>
        </p:nvSpPr>
        <p:spPr/>
        <p:txBody>
          <a:bodyPr/>
          <a:lstStyle/>
          <a:p>
            <a:r>
              <a:rPr lang="en-GB" noProof="0" dirty="0"/>
              <a:t>Click to add title</a:t>
            </a:r>
          </a:p>
        </p:txBody>
      </p:sp>
      <p:sp>
        <p:nvSpPr>
          <p:cNvPr id="13" name="phSectionTitle"/>
          <p:cNvSpPr>
            <a:spLocks noGrp="1"/>
          </p:cNvSpPr>
          <p:nvPr>
            <p:ph type="body" sz="quarter" idx="12" hasCustomPrompt="1"/>
          </p:nvPr>
        </p:nvSpPr>
        <p:spPr>
          <a:xfrm>
            <a:off x="391969" y="115200"/>
            <a:ext cx="6688016" cy="140400"/>
          </a:xfrm>
        </p:spPr>
        <p:txBody>
          <a:bodyPr/>
          <a:lstStyle>
            <a:lvl1pPr marL="0" indent="0">
              <a:buNone/>
              <a:defRPr sz="1000" baseline="0">
                <a:solidFill>
                  <a:srgbClr val="808080"/>
                </a:solidFill>
              </a:defRPr>
            </a:lvl1pPr>
          </a:lstStyle>
          <a:p>
            <a:pPr lvl="0"/>
            <a:r>
              <a:rPr lang="en-GB" noProof="0" dirty="0"/>
              <a:t>Click to add Section Title</a:t>
            </a:r>
          </a:p>
        </p:txBody>
      </p:sp>
    </p:spTree>
  </p:cSld>
  <p:clrMapOvr>
    <a:masterClrMapping/>
  </p:clrMapOvr>
  <p:transition/>
  <p:extLst>
    <p:ext uri="{DCECCB84-F9BA-43D5-87BE-67443E8EF086}">
      <p15:sldGuideLst xmlns:p15="http://schemas.microsoft.com/office/powerpoint/2012/main">
        <p15:guide id="1" pos="7385" userDrawn="1">
          <p15:clr>
            <a:srgbClr val="A4A3A4"/>
          </p15:clr>
        </p15:guide>
        <p15:guide id="2" pos="295" userDrawn="1">
          <p15:clr>
            <a:srgbClr val="A4A3A4"/>
          </p15:clr>
        </p15:guide>
        <p15:guide id="3" orient="horz" pos="823" userDrawn="1">
          <p15:clr>
            <a:srgbClr val="A4A3A4"/>
          </p15:clr>
        </p15:guide>
        <p15:guide id="4" orient="horz" pos="4156" userDrawn="1">
          <p15:clr>
            <a:srgbClr val="A4A3A4"/>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4 Step Flow with Subtitle">
    <p:spTree>
      <p:nvGrpSpPr>
        <p:cNvPr id="1" name=""/>
        <p:cNvGrpSpPr/>
        <p:nvPr/>
      </p:nvGrpSpPr>
      <p:grpSpPr>
        <a:xfrm>
          <a:off x="0" y="0"/>
          <a:ext cx="0" cy="0"/>
          <a:chOff x="0" y="0"/>
          <a:chExt cx="0" cy="0"/>
        </a:xfrm>
      </p:grpSpPr>
      <p:sp>
        <p:nvSpPr>
          <p:cNvPr id="23" name="phContent4"/>
          <p:cNvSpPr>
            <a:spLocks noGrp="1"/>
          </p:cNvSpPr>
          <p:nvPr>
            <p:ph sz="half" idx="21" hasCustomPrompt="1"/>
          </p:nvPr>
        </p:nvSpPr>
        <p:spPr>
          <a:xfrm>
            <a:off x="9042463" y="2552705"/>
            <a:ext cx="2680615" cy="4044949"/>
          </a:xfrm>
        </p:spPr>
        <p:txBody>
          <a:bodyPr/>
          <a:lstStyle>
            <a:lvl1pPr marL="180980" indent="-180980">
              <a:defRPr sz="1200"/>
            </a:lvl1pPr>
            <a:lvl2pPr marL="361959" indent="-180980">
              <a:defRPr sz="1200"/>
            </a:lvl2pPr>
            <a:lvl3pPr marL="542939" indent="-180980">
              <a:defRPr sz="1200"/>
            </a:lvl3pPr>
            <a:lvl4pPr marL="714393" indent="-171455">
              <a:defRPr sz="1200"/>
            </a:lvl4pPr>
            <a:lvl5pPr marL="895373" indent="-180980">
              <a:defRPr sz="12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2" name="phContent3"/>
          <p:cNvSpPr>
            <a:spLocks noGrp="1"/>
          </p:cNvSpPr>
          <p:nvPr>
            <p:ph sz="half" idx="15" hasCustomPrompt="1"/>
          </p:nvPr>
        </p:nvSpPr>
        <p:spPr>
          <a:xfrm>
            <a:off x="6184618" y="2552705"/>
            <a:ext cx="2680615" cy="4044949"/>
          </a:xfrm>
        </p:spPr>
        <p:txBody>
          <a:bodyPr/>
          <a:lstStyle>
            <a:lvl1pPr marL="180980" indent="-180980">
              <a:defRPr sz="1200"/>
            </a:lvl1pPr>
            <a:lvl2pPr marL="361959" indent="-180980">
              <a:defRPr sz="1200"/>
            </a:lvl2pPr>
            <a:lvl3pPr marL="542939" indent="-180980">
              <a:defRPr sz="1200"/>
            </a:lvl3pPr>
            <a:lvl4pPr marL="714393" indent="-171455">
              <a:defRPr sz="1200"/>
            </a:lvl4pPr>
            <a:lvl5pPr marL="895373" indent="-180980">
              <a:defRPr sz="12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1" name="phContent2"/>
          <p:cNvSpPr>
            <a:spLocks noGrp="1"/>
          </p:cNvSpPr>
          <p:nvPr>
            <p:ph sz="half" idx="14" hasCustomPrompt="1"/>
          </p:nvPr>
        </p:nvSpPr>
        <p:spPr>
          <a:xfrm>
            <a:off x="3326769" y="2552705"/>
            <a:ext cx="2680615" cy="4044949"/>
          </a:xfrm>
        </p:spPr>
        <p:txBody>
          <a:bodyPr/>
          <a:lstStyle>
            <a:lvl1pPr marL="180980" indent="-180980">
              <a:defRPr sz="1200"/>
            </a:lvl1pPr>
            <a:lvl2pPr marL="361959" indent="-180980">
              <a:defRPr sz="1200"/>
            </a:lvl2pPr>
            <a:lvl3pPr marL="542939" indent="-180980">
              <a:defRPr sz="1200"/>
            </a:lvl3pPr>
            <a:lvl4pPr marL="714393" indent="-171455">
              <a:defRPr sz="1200"/>
            </a:lvl4pPr>
            <a:lvl5pPr marL="895373" indent="-180980">
              <a:defRPr sz="12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3" name="phContent1"/>
          <p:cNvSpPr>
            <a:spLocks noGrp="1"/>
          </p:cNvSpPr>
          <p:nvPr>
            <p:ph sz="half" idx="1" hasCustomPrompt="1"/>
          </p:nvPr>
        </p:nvSpPr>
        <p:spPr>
          <a:xfrm>
            <a:off x="468923" y="2552705"/>
            <a:ext cx="2680615" cy="4044949"/>
          </a:xfrm>
        </p:spPr>
        <p:txBody>
          <a:bodyPr/>
          <a:lstStyle>
            <a:lvl1pPr marL="180980" indent="-180980">
              <a:defRPr sz="1200"/>
            </a:lvl1pPr>
            <a:lvl2pPr marL="361959" indent="-180980">
              <a:defRPr sz="1200"/>
            </a:lvl2pPr>
            <a:lvl3pPr marL="542939" indent="-180980">
              <a:defRPr sz="1200"/>
            </a:lvl3pPr>
            <a:lvl4pPr marL="714393" indent="-171455">
              <a:defRPr sz="1200"/>
            </a:lvl4pPr>
            <a:lvl5pPr marL="895373" indent="-180980">
              <a:defRPr sz="12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24" name="phFlow4"/>
          <p:cNvSpPr>
            <a:spLocks noGrp="1"/>
          </p:cNvSpPr>
          <p:nvPr>
            <p:ph type="body" sz="quarter" idx="23"/>
          </p:nvPr>
        </p:nvSpPr>
        <p:spPr>
          <a:xfrm>
            <a:off x="8931034" y="1637900"/>
            <a:ext cx="2792046" cy="864000"/>
          </a:xfrm>
          <a:prstGeom prst="chevron">
            <a:avLst>
              <a:gd name="adj" fmla="val 26634"/>
            </a:avLst>
          </a:prstGeom>
          <a:solidFill>
            <a:srgbClr val="DDDDDD"/>
          </a:solidFill>
        </p:spPr>
        <p:txBody>
          <a:bodyPr lIns="36000" anchor="ctr"/>
          <a:lstStyle>
            <a:lvl1pPr marL="0" indent="0" algn="ctr">
              <a:buNone/>
              <a:defRPr sz="1400" b="1"/>
            </a:lvl1pPr>
          </a:lstStyle>
          <a:p>
            <a:pPr lvl="0"/>
            <a:r>
              <a:rPr lang="en-US" noProof="0"/>
              <a:t>Click to edit Master text styles</a:t>
            </a:r>
          </a:p>
        </p:txBody>
      </p:sp>
      <p:sp>
        <p:nvSpPr>
          <p:cNvPr id="25" name="phFlow3"/>
          <p:cNvSpPr>
            <a:spLocks noGrp="1"/>
          </p:cNvSpPr>
          <p:nvPr>
            <p:ph type="body" sz="quarter" idx="22"/>
          </p:nvPr>
        </p:nvSpPr>
        <p:spPr>
          <a:xfrm>
            <a:off x="6109679" y="1637900"/>
            <a:ext cx="2792046" cy="864000"/>
          </a:xfrm>
          <a:prstGeom prst="chevron">
            <a:avLst>
              <a:gd name="adj" fmla="val 26634"/>
            </a:avLst>
          </a:prstGeom>
          <a:solidFill>
            <a:srgbClr val="DDDDDD"/>
          </a:solidFill>
        </p:spPr>
        <p:txBody>
          <a:bodyPr lIns="36000" anchor="ctr"/>
          <a:lstStyle>
            <a:lvl1pPr marL="0" indent="0" algn="ctr">
              <a:buNone/>
              <a:defRPr sz="1400" b="1"/>
            </a:lvl1pPr>
          </a:lstStyle>
          <a:p>
            <a:pPr lvl="0"/>
            <a:r>
              <a:rPr lang="en-US" noProof="0"/>
              <a:t>Click to edit Master text styles</a:t>
            </a:r>
          </a:p>
        </p:txBody>
      </p:sp>
      <p:sp>
        <p:nvSpPr>
          <p:cNvPr id="26" name="phFlow2"/>
          <p:cNvSpPr>
            <a:spLocks noGrp="1"/>
          </p:cNvSpPr>
          <p:nvPr>
            <p:ph type="body" sz="quarter" idx="18"/>
          </p:nvPr>
        </p:nvSpPr>
        <p:spPr>
          <a:xfrm>
            <a:off x="3288324" y="1637900"/>
            <a:ext cx="2792046" cy="864000"/>
          </a:xfrm>
          <a:prstGeom prst="chevron">
            <a:avLst>
              <a:gd name="adj" fmla="val 26634"/>
            </a:avLst>
          </a:prstGeom>
          <a:solidFill>
            <a:srgbClr val="DDDDDD"/>
          </a:solidFill>
        </p:spPr>
        <p:txBody>
          <a:bodyPr lIns="36000" anchor="ctr"/>
          <a:lstStyle>
            <a:lvl1pPr marL="0" indent="0" algn="ctr">
              <a:buNone/>
              <a:defRPr sz="1400" b="1"/>
            </a:lvl1pPr>
          </a:lstStyle>
          <a:p>
            <a:pPr lvl="0"/>
            <a:r>
              <a:rPr lang="en-US" noProof="0"/>
              <a:t>Click to edit Master text styles</a:t>
            </a:r>
          </a:p>
        </p:txBody>
      </p:sp>
      <p:sp>
        <p:nvSpPr>
          <p:cNvPr id="27" name="phFlow1"/>
          <p:cNvSpPr>
            <a:spLocks noGrp="1"/>
          </p:cNvSpPr>
          <p:nvPr>
            <p:ph type="body" sz="quarter" idx="17"/>
          </p:nvPr>
        </p:nvSpPr>
        <p:spPr>
          <a:xfrm>
            <a:off x="468923" y="1637900"/>
            <a:ext cx="2790092" cy="864000"/>
          </a:xfrm>
          <a:prstGeom prst="homePlate">
            <a:avLst>
              <a:gd name="adj" fmla="val 27321"/>
            </a:avLst>
          </a:prstGeom>
          <a:solidFill>
            <a:srgbClr val="DDDDDD"/>
          </a:solidFill>
        </p:spPr>
        <p:txBody>
          <a:bodyPr lIns="36000" rIns="144000" anchor="ctr"/>
          <a:lstStyle>
            <a:lvl1pPr marL="0" indent="0" algn="ctr">
              <a:buNone/>
              <a:defRPr sz="1400" b="1"/>
            </a:lvl1pPr>
          </a:lstStyle>
          <a:p>
            <a:pPr lvl="0"/>
            <a:r>
              <a:rPr lang="en-US" noProof="0"/>
              <a:t>Click to edit Master text styles</a:t>
            </a:r>
          </a:p>
        </p:txBody>
      </p:sp>
      <p:sp>
        <p:nvSpPr>
          <p:cNvPr id="14" name="phSubtitle"/>
          <p:cNvSpPr>
            <a:spLocks noGrp="1"/>
          </p:cNvSpPr>
          <p:nvPr>
            <p:ph type="body" sz="quarter" idx="16"/>
          </p:nvPr>
        </p:nvSpPr>
        <p:spPr>
          <a:xfrm>
            <a:off x="468923" y="1306513"/>
            <a:ext cx="11254154" cy="322262"/>
          </a:xfrm>
        </p:spPr>
        <p:txBody>
          <a:bodyPr/>
          <a:lstStyle>
            <a:lvl1pPr>
              <a:buNone/>
              <a:defRPr b="1"/>
            </a:lvl1pPr>
            <a:lvl2pPr>
              <a:buNone/>
              <a:defRPr/>
            </a:lvl2pPr>
            <a:lvl3pPr>
              <a:buNone/>
              <a:defRPr/>
            </a:lvl3pPr>
            <a:lvl4pPr>
              <a:buNone/>
              <a:defRPr/>
            </a:lvl4pPr>
            <a:lvl5pPr>
              <a:buNone/>
              <a:defRPr/>
            </a:lvl5pPr>
          </a:lstStyle>
          <a:p>
            <a:pPr lvl="0"/>
            <a:r>
              <a:rPr lang="en-US" noProof="0"/>
              <a:t>Click to edit Master text styles</a:t>
            </a:r>
          </a:p>
        </p:txBody>
      </p:sp>
      <p:sp>
        <p:nvSpPr>
          <p:cNvPr id="2" name="tlTitle"/>
          <p:cNvSpPr>
            <a:spLocks noGrp="1"/>
          </p:cNvSpPr>
          <p:nvPr>
            <p:ph type="title" hasCustomPrompt="1"/>
          </p:nvPr>
        </p:nvSpPr>
        <p:spPr/>
        <p:txBody>
          <a:bodyPr/>
          <a:lstStyle/>
          <a:p>
            <a:r>
              <a:rPr lang="en-GB" noProof="0" dirty="0"/>
              <a:t>Click to add title</a:t>
            </a:r>
          </a:p>
        </p:txBody>
      </p:sp>
      <p:sp>
        <p:nvSpPr>
          <p:cNvPr id="13" name="phSectionTitle"/>
          <p:cNvSpPr>
            <a:spLocks noGrp="1"/>
          </p:cNvSpPr>
          <p:nvPr>
            <p:ph type="body" sz="quarter" idx="12" hasCustomPrompt="1"/>
          </p:nvPr>
        </p:nvSpPr>
        <p:spPr>
          <a:xfrm>
            <a:off x="391969" y="115200"/>
            <a:ext cx="6688016" cy="140400"/>
          </a:xfrm>
        </p:spPr>
        <p:txBody>
          <a:bodyPr/>
          <a:lstStyle>
            <a:lvl1pPr marL="0" indent="0">
              <a:buNone/>
              <a:defRPr sz="1000" baseline="0">
                <a:solidFill>
                  <a:srgbClr val="808080"/>
                </a:solidFill>
              </a:defRPr>
            </a:lvl1pPr>
          </a:lstStyle>
          <a:p>
            <a:pPr lvl="0"/>
            <a:r>
              <a:rPr lang="en-GB" noProof="0" dirty="0"/>
              <a:t>Click to add Section Title</a:t>
            </a:r>
          </a:p>
        </p:txBody>
      </p:sp>
    </p:spTree>
  </p:cSld>
  <p:clrMapOvr>
    <a:masterClrMapping/>
  </p:clrMapOvr>
  <p:transition/>
  <p:extLst>
    <p:ext uri="{DCECCB84-F9BA-43D5-87BE-67443E8EF086}">
      <p15:sldGuideLst xmlns:p15="http://schemas.microsoft.com/office/powerpoint/2012/main">
        <p15:guide id="1" pos="7385" userDrawn="1">
          <p15:clr>
            <a:srgbClr val="A4A3A4"/>
          </p15:clr>
        </p15:guide>
        <p15:guide id="2" pos="295" userDrawn="1">
          <p15:clr>
            <a:srgbClr val="A4A3A4"/>
          </p15:clr>
        </p15:guide>
        <p15:guide id="3" orient="horz" pos="823" userDrawn="1">
          <p15:clr>
            <a:srgbClr val="A4A3A4"/>
          </p15:clr>
        </p15:guide>
        <p15:guide id="4" orient="horz" pos="4156" userDrawn="1">
          <p15:clr>
            <a:srgbClr val="A4A3A4"/>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5 Step Flow with Subtitle">
    <p:spTree>
      <p:nvGrpSpPr>
        <p:cNvPr id="1" name=""/>
        <p:cNvGrpSpPr/>
        <p:nvPr/>
      </p:nvGrpSpPr>
      <p:grpSpPr>
        <a:xfrm>
          <a:off x="0" y="0"/>
          <a:ext cx="0" cy="0"/>
          <a:chOff x="0" y="0"/>
          <a:chExt cx="0" cy="0"/>
        </a:xfrm>
      </p:grpSpPr>
      <p:sp>
        <p:nvSpPr>
          <p:cNvPr id="29" name="phContent5"/>
          <p:cNvSpPr>
            <a:spLocks noGrp="1"/>
          </p:cNvSpPr>
          <p:nvPr>
            <p:ph sz="half" idx="22" hasCustomPrompt="1"/>
          </p:nvPr>
        </p:nvSpPr>
        <p:spPr>
          <a:xfrm>
            <a:off x="9614031" y="2552705"/>
            <a:ext cx="2109046" cy="4044949"/>
          </a:xfrm>
        </p:spPr>
        <p:txBody>
          <a:bodyPr/>
          <a:lstStyle>
            <a:lvl1pPr marL="180980" indent="-180980">
              <a:defRPr sz="1200"/>
            </a:lvl1pPr>
            <a:lvl2pPr marL="361959" indent="-180980">
              <a:defRPr sz="1200"/>
            </a:lvl2pPr>
            <a:lvl3pPr marL="542939" indent="-180980">
              <a:defRPr sz="1200"/>
            </a:lvl3pPr>
            <a:lvl4pPr marL="714393" indent="-171455">
              <a:defRPr sz="1200"/>
            </a:lvl4pPr>
            <a:lvl5pPr marL="895373" indent="-180980">
              <a:defRPr sz="12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23" name="phContent4"/>
          <p:cNvSpPr>
            <a:spLocks noGrp="1"/>
          </p:cNvSpPr>
          <p:nvPr>
            <p:ph sz="half" idx="21" hasCustomPrompt="1"/>
          </p:nvPr>
        </p:nvSpPr>
        <p:spPr>
          <a:xfrm>
            <a:off x="7327754" y="2552705"/>
            <a:ext cx="2109046" cy="4044949"/>
          </a:xfrm>
        </p:spPr>
        <p:txBody>
          <a:bodyPr/>
          <a:lstStyle>
            <a:lvl1pPr marL="180980" indent="-180980">
              <a:defRPr sz="1200"/>
            </a:lvl1pPr>
            <a:lvl2pPr marL="361959" indent="-180980">
              <a:defRPr sz="1200"/>
            </a:lvl2pPr>
            <a:lvl3pPr marL="542939" indent="-180980">
              <a:defRPr sz="1200"/>
            </a:lvl3pPr>
            <a:lvl4pPr marL="714393" indent="-171455">
              <a:defRPr sz="1200"/>
            </a:lvl4pPr>
            <a:lvl5pPr marL="895373" indent="-180980">
              <a:defRPr sz="12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2" name="phContent3"/>
          <p:cNvSpPr>
            <a:spLocks noGrp="1"/>
          </p:cNvSpPr>
          <p:nvPr>
            <p:ph sz="half" idx="15" hasCustomPrompt="1"/>
          </p:nvPr>
        </p:nvSpPr>
        <p:spPr>
          <a:xfrm>
            <a:off x="5041477" y="2552705"/>
            <a:ext cx="2109046" cy="4044949"/>
          </a:xfrm>
        </p:spPr>
        <p:txBody>
          <a:bodyPr/>
          <a:lstStyle>
            <a:lvl1pPr marL="180980" indent="-180980">
              <a:defRPr sz="1200"/>
            </a:lvl1pPr>
            <a:lvl2pPr marL="361959" indent="-180980">
              <a:defRPr sz="1200"/>
            </a:lvl2pPr>
            <a:lvl3pPr marL="542939" indent="-180980">
              <a:defRPr sz="1200"/>
            </a:lvl3pPr>
            <a:lvl4pPr marL="714393" indent="-171455">
              <a:defRPr sz="1200"/>
            </a:lvl4pPr>
            <a:lvl5pPr marL="895373" indent="-180980">
              <a:defRPr sz="12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1" name="phContent2"/>
          <p:cNvSpPr>
            <a:spLocks noGrp="1"/>
          </p:cNvSpPr>
          <p:nvPr>
            <p:ph sz="half" idx="14" hasCustomPrompt="1"/>
          </p:nvPr>
        </p:nvSpPr>
        <p:spPr>
          <a:xfrm>
            <a:off x="2755200" y="2552705"/>
            <a:ext cx="2109046" cy="4044949"/>
          </a:xfrm>
        </p:spPr>
        <p:txBody>
          <a:bodyPr/>
          <a:lstStyle>
            <a:lvl1pPr marL="180980" indent="-180980">
              <a:defRPr sz="1200"/>
            </a:lvl1pPr>
            <a:lvl2pPr marL="361959" indent="-180980">
              <a:defRPr sz="1200"/>
            </a:lvl2pPr>
            <a:lvl3pPr marL="542939" indent="-180980">
              <a:defRPr sz="1200"/>
            </a:lvl3pPr>
            <a:lvl4pPr marL="714393" indent="-171455">
              <a:defRPr sz="1200"/>
            </a:lvl4pPr>
            <a:lvl5pPr marL="895373" indent="-180980">
              <a:defRPr sz="12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3" name="phContent1"/>
          <p:cNvSpPr>
            <a:spLocks noGrp="1"/>
          </p:cNvSpPr>
          <p:nvPr>
            <p:ph sz="half" idx="1" hasCustomPrompt="1"/>
          </p:nvPr>
        </p:nvSpPr>
        <p:spPr>
          <a:xfrm>
            <a:off x="468923" y="2552705"/>
            <a:ext cx="2109046" cy="4044949"/>
          </a:xfrm>
        </p:spPr>
        <p:txBody>
          <a:bodyPr/>
          <a:lstStyle>
            <a:lvl1pPr marL="180980" indent="-180980">
              <a:defRPr sz="1200"/>
            </a:lvl1pPr>
            <a:lvl2pPr marL="361959" indent="-180980">
              <a:defRPr sz="1200"/>
            </a:lvl2pPr>
            <a:lvl3pPr marL="542939" indent="-180980">
              <a:defRPr sz="1200"/>
            </a:lvl3pPr>
            <a:lvl4pPr marL="714393" indent="-171455">
              <a:defRPr sz="1200"/>
            </a:lvl4pPr>
            <a:lvl5pPr marL="895373" indent="-180980">
              <a:defRPr sz="12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20" name="phFlow5"/>
          <p:cNvSpPr>
            <a:spLocks noGrp="1"/>
          </p:cNvSpPr>
          <p:nvPr>
            <p:ph type="body" sz="quarter" idx="25"/>
          </p:nvPr>
        </p:nvSpPr>
        <p:spPr>
          <a:xfrm>
            <a:off x="9491785" y="1628375"/>
            <a:ext cx="2231292" cy="864000"/>
          </a:xfrm>
          <a:prstGeom prst="chevron">
            <a:avLst>
              <a:gd name="adj" fmla="val 22443"/>
            </a:avLst>
          </a:prstGeom>
          <a:solidFill>
            <a:srgbClr val="DDDDDD"/>
          </a:solidFill>
        </p:spPr>
        <p:txBody>
          <a:bodyPr lIns="36000" anchor="ctr"/>
          <a:lstStyle>
            <a:lvl1pPr marL="0" indent="0" algn="ctr">
              <a:buNone/>
              <a:defRPr sz="1400" b="1"/>
            </a:lvl1pPr>
          </a:lstStyle>
          <a:p>
            <a:pPr lvl="0"/>
            <a:r>
              <a:rPr lang="en-US" noProof="0"/>
              <a:t>Click to edit Master text styles</a:t>
            </a:r>
          </a:p>
        </p:txBody>
      </p:sp>
      <p:sp>
        <p:nvSpPr>
          <p:cNvPr id="21" name="phFlow4"/>
          <p:cNvSpPr>
            <a:spLocks noGrp="1"/>
          </p:cNvSpPr>
          <p:nvPr>
            <p:ph type="body" sz="quarter" idx="24"/>
          </p:nvPr>
        </p:nvSpPr>
        <p:spPr>
          <a:xfrm>
            <a:off x="7235096" y="1628375"/>
            <a:ext cx="2231292" cy="864000"/>
          </a:xfrm>
          <a:prstGeom prst="chevron">
            <a:avLst>
              <a:gd name="adj" fmla="val 22443"/>
            </a:avLst>
          </a:prstGeom>
          <a:solidFill>
            <a:srgbClr val="DDDDDD"/>
          </a:solidFill>
        </p:spPr>
        <p:txBody>
          <a:bodyPr lIns="36000" anchor="ctr"/>
          <a:lstStyle>
            <a:lvl1pPr marL="0" indent="0" algn="ctr">
              <a:buNone/>
              <a:defRPr sz="1400" b="1"/>
            </a:lvl1pPr>
          </a:lstStyle>
          <a:p>
            <a:pPr lvl="0"/>
            <a:r>
              <a:rPr lang="en-US" noProof="0"/>
              <a:t>Click to edit Master text styles</a:t>
            </a:r>
          </a:p>
        </p:txBody>
      </p:sp>
      <p:sp>
        <p:nvSpPr>
          <p:cNvPr id="31" name="phFlow3"/>
          <p:cNvSpPr>
            <a:spLocks noGrp="1"/>
          </p:cNvSpPr>
          <p:nvPr>
            <p:ph type="body" sz="quarter" idx="23"/>
          </p:nvPr>
        </p:nvSpPr>
        <p:spPr>
          <a:xfrm>
            <a:off x="4980355" y="1628375"/>
            <a:ext cx="2231292" cy="864000"/>
          </a:xfrm>
          <a:prstGeom prst="chevron">
            <a:avLst>
              <a:gd name="adj" fmla="val 22443"/>
            </a:avLst>
          </a:prstGeom>
          <a:solidFill>
            <a:srgbClr val="DDDDDD"/>
          </a:solidFill>
        </p:spPr>
        <p:txBody>
          <a:bodyPr lIns="36000" anchor="ctr"/>
          <a:lstStyle>
            <a:lvl1pPr marL="0" indent="0" algn="ctr">
              <a:buNone/>
              <a:defRPr sz="1400" b="1"/>
            </a:lvl1pPr>
          </a:lstStyle>
          <a:p>
            <a:pPr lvl="0"/>
            <a:r>
              <a:rPr lang="en-US" noProof="0"/>
              <a:t>Click to edit Master text styles</a:t>
            </a:r>
          </a:p>
        </p:txBody>
      </p:sp>
      <p:sp>
        <p:nvSpPr>
          <p:cNvPr id="32" name="phFlow2"/>
          <p:cNvSpPr>
            <a:spLocks noGrp="1"/>
          </p:cNvSpPr>
          <p:nvPr>
            <p:ph type="body" sz="quarter" idx="18"/>
          </p:nvPr>
        </p:nvSpPr>
        <p:spPr>
          <a:xfrm>
            <a:off x="2723662" y="1628375"/>
            <a:ext cx="2231292" cy="864000"/>
          </a:xfrm>
          <a:prstGeom prst="chevron">
            <a:avLst>
              <a:gd name="adj" fmla="val 22443"/>
            </a:avLst>
          </a:prstGeom>
          <a:solidFill>
            <a:srgbClr val="DDDDDD"/>
          </a:solidFill>
        </p:spPr>
        <p:txBody>
          <a:bodyPr lIns="36000" anchor="ctr"/>
          <a:lstStyle>
            <a:lvl1pPr marL="0" indent="0" algn="ctr">
              <a:buNone/>
              <a:defRPr sz="1400" b="1"/>
            </a:lvl1pPr>
          </a:lstStyle>
          <a:p>
            <a:pPr lvl="0"/>
            <a:r>
              <a:rPr lang="en-US" noProof="0"/>
              <a:t>Click to edit Master text styles</a:t>
            </a:r>
          </a:p>
        </p:txBody>
      </p:sp>
      <p:sp>
        <p:nvSpPr>
          <p:cNvPr id="33" name="phFlow1"/>
          <p:cNvSpPr>
            <a:spLocks noGrp="1"/>
          </p:cNvSpPr>
          <p:nvPr>
            <p:ph type="body" sz="quarter" idx="17"/>
          </p:nvPr>
        </p:nvSpPr>
        <p:spPr>
          <a:xfrm>
            <a:off x="468925" y="1628375"/>
            <a:ext cx="2231292" cy="864000"/>
          </a:xfrm>
          <a:prstGeom prst="homePlate">
            <a:avLst>
              <a:gd name="adj" fmla="val 21034"/>
            </a:avLst>
          </a:prstGeom>
          <a:solidFill>
            <a:srgbClr val="DDDDDD"/>
          </a:solidFill>
        </p:spPr>
        <p:txBody>
          <a:bodyPr lIns="36000" rIns="144000" anchor="ctr"/>
          <a:lstStyle>
            <a:lvl1pPr marL="0" indent="0" algn="ctr">
              <a:buNone/>
              <a:defRPr sz="1400" b="1"/>
            </a:lvl1pPr>
          </a:lstStyle>
          <a:p>
            <a:pPr lvl="0"/>
            <a:r>
              <a:rPr lang="en-US" noProof="0"/>
              <a:t>Click to edit Master text styles</a:t>
            </a:r>
          </a:p>
        </p:txBody>
      </p:sp>
      <p:sp>
        <p:nvSpPr>
          <p:cNvPr id="14" name="phSubtitle"/>
          <p:cNvSpPr>
            <a:spLocks noGrp="1"/>
          </p:cNvSpPr>
          <p:nvPr>
            <p:ph type="body" sz="quarter" idx="16"/>
          </p:nvPr>
        </p:nvSpPr>
        <p:spPr>
          <a:xfrm>
            <a:off x="468923" y="1306513"/>
            <a:ext cx="11254154" cy="322262"/>
          </a:xfrm>
        </p:spPr>
        <p:txBody>
          <a:bodyPr/>
          <a:lstStyle>
            <a:lvl1pPr>
              <a:buNone/>
              <a:defRPr b="1"/>
            </a:lvl1pPr>
            <a:lvl2pPr>
              <a:buNone/>
              <a:defRPr/>
            </a:lvl2pPr>
            <a:lvl3pPr>
              <a:buNone/>
              <a:defRPr/>
            </a:lvl3pPr>
            <a:lvl4pPr>
              <a:buNone/>
              <a:defRPr/>
            </a:lvl4pPr>
            <a:lvl5pPr>
              <a:buNone/>
              <a:defRPr/>
            </a:lvl5pPr>
          </a:lstStyle>
          <a:p>
            <a:pPr lvl="0"/>
            <a:r>
              <a:rPr lang="en-US" noProof="0"/>
              <a:t>Click to edit Master text styles</a:t>
            </a:r>
          </a:p>
        </p:txBody>
      </p:sp>
      <p:sp>
        <p:nvSpPr>
          <p:cNvPr id="7" name="phSectionTitle"/>
          <p:cNvSpPr>
            <a:spLocks noGrp="1"/>
          </p:cNvSpPr>
          <p:nvPr>
            <p:ph type="body" sz="quarter" idx="12" hasCustomPrompt="1"/>
          </p:nvPr>
        </p:nvSpPr>
        <p:spPr>
          <a:xfrm>
            <a:off x="391969" y="115200"/>
            <a:ext cx="6688016" cy="140400"/>
          </a:xfrm>
        </p:spPr>
        <p:txBody>
          <a:bodyPr/>
          <a:lstStyle>
            <a:lvl1pPr marL="0" indent="0">
              <a:buNone/>
              <a:defRPr sz="1000" baseline="0">
                <a:solidFill>
                  <a:srgbClr val="808080"/>
                </a:solidFill>
              </a:defRPr>
            </a:lvl1pPr>
          </a:lstStyle>
          <a:p>
            <a:pPr lvl="0"/>
            <a:r>
              <a:rPr lang="en-GB" noProof="0" dirty="0"/>
              <a:t>Click to add Section Title</a:t>
            </a:r>
          </a:p>
        </p:txBody>
      </p:sp>
      <p:sp>
        <p:nvSpPr>
          <p:cNvPr id="2" name="tlTitle"/>
          <p:cNvSpPr>
            <a:spLocks noGrp="1"/>
          </p:cNvSpPr>
          <p:nvPr>
            <p:ph type="title" hasCustomPrompt="1"/>
          </p:nvPr>
        </p:nvSpPr>
        <p:spPr/>
        <p:txBody>
          <a:bodyPr/>
          <a:lstStyle/>
          <a:p>
            <a:r>
              <a:rPr lang="en-GB" noProof="0" dirty="0"/>
              <a:t>Click to add title</a:t>
            </a:r>
          </a:p>
        </p:txBody>
      </p:sp>
    </p:spTree>
  </p:cSld>
  <p:clrMapOvr>
    <a:masterClrMapping/>
  </p:clrMapOvr>
  <p:transition/>
  <p:extLst>
    <p:ext uri="{DCECCB84-F9BA-43D5-87BE-67443E8EF086}">
      <p15:sldGuideLst xmlns:p15="http://schemas.microsoft.com/office/powerpoint/2012/main">
        <p15:guide id="1" pos="7385" userDrawn="1">
          <p15:clr>
            <a:srgbClr val="A4A3A4"/>
          </p15:clr>
        </p15:guide>
        <p15:guide id="2" pos="295" userDrawn="1">
          <p15:clr>
            <a:srgbClr val="A4A3A4"/>
          </p15:clr>
        </p15:guide>
        <p15:guide id="3" orient="horz" pos="823" userDrawn="1">
          <p15:clr>
            <a:srgbClr val="A4A3A4"/>
          </p15:clr>
        </p15:guide>
        <p15:guide id="4" orient="horz" pos="4156" userDrawn="1">
          <p15:clr>
            <a:srgbClr val="A4A3A4"/>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 Content">
    <p:spTree>
      <p:nvGrpSpPr>
        <p:cNvPr id="1" name=""/>
        <p:cNvGrpSpPr/>
        <p:nvPr/>
      </p:nvGrpSpPr>
      <p:grpSpPr>
        <a:xfrm>
          <a:off x="0" y="0"/>
          <a:ext cx="0" cy="0"/>
          <a:chOff x="0" y="0"/>
          <a:chExt cx="0" cy="0"/>
        </a:xfrm>
      </p:grpSpPr>
      <p:sp>
        <p:nvSpPr>
          <p:cNvPr id="4" name="phContent2"/>
          <p:cNvSpPr>
            <a:spLocks noGrp="1"/>
          </p:cNvSpPr>
          <p:nvPr>
            <p:ph sz="half" idx="2" hasCustomPrompt="1"/>
          </p:nvPr>
        </p:nvSpPr>
        <p:spPr>
          <a:xfrm>
            <a:off x="6189784" y="1306518"/>
            <a:ext cx="5643627" cy="5291137"/>
          </a:xfrm>
        </p:spPr>
        <p:txBody>
          <a:bodyPr/>
          <a:lstStyle>
            <a:lvl1pPr>
              <a:defRPr sz="16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3" name="phContent1"/>
          <p:cNvSpPr>
            <a:spLocks noGrp="1"/>
          </p:cNvSpPr>
          <p:nvPr>
            <p:ph sz="half" idx="1" hasCustomPrompt="1"/>
          </p:nvPr>
        </p:nvSpPr>
        <p:spPr>
          <a:xfrm>
            <a:off x="380326" y="1306518"/>
            <a:ext cx="5621889" cy="5291137"/>
          </a:xfrm>
        </p:spPr>
        <p:txBody>
          <a:bodyPr/>
          <a:lstStyle>
            <a:lvl1pPr>
              <a:defRPr sz="16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5" name="phSectionTitle"/>
          <p:cNvSpPr>
            <a:spLocks noGrp="1"/>
          </p:cNvSpPr>
          <p:nvPr>
            <p:ph type="body" sz="quarter" idx="10" hasCustomPrompt="1"/>
          </p:nvPr>
        </p:nvSpPr>
        <p:spPr>
          <a:xfrm>
            <a:off x="391966" y="115200"/>
            <a:ext cx="6688016" cy="140400"/>
          </a:xfrm>
        </p:spPr>
        <p:txBody>
          <a:bodyPr/>
          <a:lstStyle>
            <a:lvl1pPr marL="0" indent="0">
              <a:buNone/>
              <a:defRPr sz="1000" baseline="0">
                <a:solidFill>
                  <a:srgbClr val="808080"/>
                </a:solidFill>
              </a:defRPr>
            </a:lvl1pPr>
          </a:lstStyle>
          <a:p>
            <a:pPr lvl="0"/>
            <a:r>
              <a:rPr lang="en-GB" noProof="0" dirty="0"/>
              <a:t>Click to add Section Title</a:t>
            </a:r>
          </a:p>
        </p:txBody>
      </p:sp>
      <p:sp>
        <p:nvSpPr>
          <p:cNvPr id="2" name="tlTitle"/>
          <p:cNvSpPr>
            <a:spLocks noGrp="1"/>
          </p:cNvSpPr>
          <p:nvPr>
            <p:ph type="title" hasCustomPrompt="1"/>
          </p:nvPr>
        </p:nvSpPr>
        <p:spPr/>
        <p:txBody>
          <a:bodyPr/>
          <a:lstStyle/>
          <a:p>
            <a:r>
              <a:rPr lang="en-GB" noProof="0" dirty="0"/>
              <a:t>Click to add title</a:t>
            </a:r>
          </a:p>
        </p:txBody>
      </p:sp>
    </p:spTree>
  </p:cSld>
  <p:clrMapOvr>
    <a:masterClrMapping/>
  </p:clrMapOvr>
  <p:transition/>
  <p:extLst>
    <p:ext uri="{DCECCB84-F9BA-43D5-87BE-67443E8EF086}">
      <p15:sldGuideLst xmlns:p15="http://schemas.microsoft.com/office/powerpoint/2012/main">
        <p15:guide id="1" pos="7385" userDrawn="1">
          <p15:clr>
            <a:srgbClr val="A4A3A4"/>
          </p15:clr>
        </p15:guide>
        <p15:guide id="2" pos="295" userDrawn="1">
          <p15:clr>
            <a:srgbClr val="A4A3A4"/>
          </p15:clr>
        </p15:guide>
        <p15:guide id="3" orient="horz" pos="823" userDrawn="1">
          <p15:clr>
            <a:srgbClr val="A4A3A4"/>
          </p15:clr>
        </p15:guide>
        <p15:guide id="4" orient="horz" pos="4156" userDrawn="1">
          <p15:clr>
            <a:srgbClr val="A4A3A4"/>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6 Step Flow with Subtitle">
    <p:spTree>
      <p:nvGrpSpPr>
        <p:cNvPr id="1" name=""/>
        <p:cNvGrpSpPr/>
        <p:nvPr/>
      </p:nvGrpSpPr>
      <p:grpSpPr>
        <a:xfrm>
          <a:off x="0" y="0"/>
          <a:ext cx="0" cy="0"/>
          <a:chOff x="0" y="0"/>
          <a:chExt cx="0" cy="0"/>
        </a:xfrm>
      </p:grpSpPr>
      <p:sp>
        <p:nvSpPr>
          <p:cNvPr id="36" name="phContent6"/>
          <p:cNvSpPr>
            <a:spLocks noGrp="1"/>
          </p:cNvSpPr>
          <p:nvPr>
            <p:ph sz="half" idx="25" hasCustomPrompt="1"/>
          </p:nvPr>
        </p:nvSpPr>
        <p:spPr>
          <a:xfrm>
            <a:off x="9959631" y="2552705"/>
            <a:ext cx="1763446" cy="4044949"/>
          </a:xfrm>
        </p:spPr>
        <p:txBody>
          <a:bodyPr/>
          <a:lstStyle>
            <a:lvl1pPr marL="180980" indent="-180980">
              <a:defRPr sz="1200"/>
            </a:lvl1pPr>
            <a:lvl2pPr marL="361959" indent="-180980">
              <a:defRPr sz="1200"/>
            </a:lvl2pPr>
            <a:lvl3pPr marL="542939" indent="-180980">
              <a:defRPr sz="1200"/>
            </a:lvl3pPr>
            <a:lvl4pPr marL="714393" indent="-171455">
              <a:defRPr sz="1200"/>
            </a:lvl4pPr>
            <a:lvl5pPr marL="895373" indent="-180980">
              <a:defRPr sz="12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29" name="phContent5"/>
          <p:cNvSpPr>
            <a:spLocks noGrp="1"/>
          </p:cNvSpPr>
          <p:nvPr>
            <p:ph sz="half" idx="22" hasCustomPrompt="1"/>
          </p:nvPr>
        </p:nvSpPr>
        <p:spPr>
          <a:xfrm>
            <a:off x="8061489" y="2552705"/>
            <a:ext cx="1763446" cy="4044949"/>
          </a:xfrm>
        </p:spPr>
        <p:txBody>
          <a:bodyPr/>
          <a:lstStyle>
            <a:lvl1pPr marL="180980" indent="-180980">
              <a:defRPr sz="1200"/>
            </a:lvl1pPr>
            <a:lvl2pPr marL="361959" indent="-180980">
              <a:defRPr sz="1200"/>
            </a:lvl2pPr>
            <a:lvl3pPr marL="542939" indent="-180980">
              <a:defRPr sz="1200"/>
            </a:lvl3pPr>
            <a:lvl4pPr marL="714393" indent="-171455">
              <a:defRPr sz="1200"/>
            </a:lvl4pPr>
            <a:lvl5pPr marL="895373" indent="-180980">
              <a:defRPr sz="12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23" name="phContent4"/>
          <p:cNvSpPr>
            <a:spLocks noGrp="1"/>
          </p:cNvSpPr>
          <p:nvPr>
            <p:ph sz="half" idx="21" hasCustomPrompt="1"/>
          </p:nvPr>
        </p:nvSpPr>
        <p:spPr>
          <a:xfrm>
            <a:off x="6163348" y="2552705"/>
            <a:ext cx="1763446" cy="4044949"/>
          </a:xfrm>
        </p:spPr>
        <p:txBody>
          <a:bodyPr/>
          <a:lstStyle>
            <a:lvl1pPr marL="180980" indent="-180980">
              <a:defRPr sz="1200"/>
            </a:lvl1pPr>
            <a:lvl2pPr marL="361959" indent="-180980">
              <a:defRPr sz="1200"/>
            </a:lvl2pPr>
            <a:lvl3pPr marL="542939" indent="-180980">
              <a:defRPr sz="1200"/>
            </a:lvl3pPr>
            <a:lvl4pPr marL="714393" indent="-171455">
              <a:defRPr sz="1200"/>
            </a:lvl4pPr>
            <a:lvl5pPr marL="895373" indent="-180980">
              <a:defRPr sz="12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2" name="phContent3"/>
          <p:cNvSpPr>
            <a:spLocks noGrp="1"/>
          </p:cNvSpPr>
          <p:nvPr>
            <p:ph sz="half" idx="15" hasCustomPrompt="1"/>
          </p:nvPr>
        </p:nvSpPr>
        <p:spPr>
          <a:xfrm>
            <a:off x="4265206" y="2552705"/>
            <a:ext cx="1763446" cy="4044949"/>
          </a:xfrm>
        </p:spPr>
        <p:txBody>
          <a:bodyPr/>
          <a:lstStyle>
            <a:lvl1pPr marL="180980" indent="-180980">
              <a:defRPr sz="1200"/>
            </a:lvl1pPr>
            <a:lvl2pPr marL="361959" indent="-180980">
              <a:defRPr sz="1200"/>
            </a:lvl2pPr>
            <a:lvl3pPr marL="542939" indent="-180980">
              <a:defRPr sz="1200"/>
            </a:lvl3pPr>
            <a:lvl4pPr marL="714393" indent="-171455">
              <a:defRPr sz="1200"/>
            </a:lvl4pPr>
            <a:lvl5pPr marL="895373" indent="-180980">
              <a:defRPr sz="12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1" name="phContent2"/>
          <p:cNvSpPr>
            <a:spLocks noGrp="1"/>
          </p:cNvSpPr>
          <p:nvPr>
            <p:ph sz="half" idx="14" hasCustomPrompt="1"/>
          </p:nvPr>
        </p:nvSpPr>
        <p:spPr>
          <a:xfrm>
            <a:off x="2367065" y="2552705"/>
            <a:ext cx="1763446" cy="4044949"/>
          </a:xfrm>
        </p:spPr>
        <p:txBody>
          <a:bodyPr/>
          <a:lstStyle>
            <a:lvl1pPr marL="180980" indent="-180980">
              <a:defRPr sz="1200"/>
            </a:lvl1pPr>
            <a:lvl2pPr marL="361959" indent="-180980">
              <a:defRPr sz="1200"/>
            </a:lvl2pPr>
            <a:lvl3pPr marL="542939" indent="-180980">
              <a:defRPr sz="1200"/>
            </a:lvl3pPr>
            <a:lvl4pPr marL="714393" indent="-171455">
              <a:defRPr sz="1200"/>
            </a:lvl4pPr>
            <a:lvl5pPr marL="895373" indent="-180980">
              <a:defRPr sz="12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3" name="phContent1"/>
          <p:cNvSpPr>
            <a:spLocks noGrp="1"/>
          </p:cNvSpPr>
          <p:nvPr>
            <p:ph sz="half" idx="1" hasCustomPrompt="1"/>
          </p:nvPr>
        </p:nvSpPr>
        <p:spPr>
          <a:xfrm>
            <a:off x="468923" y="2552705"/>
            <a:ext cx="1763446" cy="4044949"/>
          </a:xfrm>
        </p:spPr>
        <p:txBody>
          <a:bodyPr/>
          <a:lstStyle>
            <a:lvl1pPr marL="180980" indent="-180980">
              <a:defRPr sz="1200"/>
            </a:lvl1pPr>
            <a:lvl2pPr marL="361959" indent="-180980">
              <a:defRPr sz="1200"/>
            </a:lvl2pPr>
            <a:lvl3pPr marL="542939" indent="-180980">
              <a:defRPr sz="1200"/>
            </a:lvl3pPr>
            <a:lvl4pPr marL="714393" indent="-171455">
              <a:defRPr sz="1200"/>
            </a:lvl4pPr>
            <a:lvl5pPr marL="895373" indent="-180980">
              <a:defRPr sz="12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24" name="phFlow6"/>
          <p:cNvSpPr>
            <a:spLocks noGrp="1"/>
          </p:cNvSpPr>
          <p:nvPr>
            <p:ph type="body" sz="quarter" idx="29"/>
          </p:nvPr>
        </p:nvSpPr>
        <p:spPr>
          <a:xfrm>
            <a:off x="9859108" y="1628375"/>
            <a:ext cx="1877644" cy="864000"/>
          </a:xfrm>
          <a:prstGeom prst="chevron">
            <a:avLst>
              <a:gd name="adj" fmla="val 18776"/>
            </a:avLst>
          </a:prstGeom>
          <a:solidFill>
            <a:srgbClr val="DDDDDD"/>
          </a:solidFill>
        </p:spPr>
        <p:txBody>
          <a:bodyPr lIns="36000" anchor="ctr"/>
          <a:lstStyle>
            <a:lvl1pPr marL="0" indent="0" algn="ctr">
              <a:buNone/>
              <a:defRPr sz="1400" b="1"/>
            </a:lvl1pPr>
          </a:lstStyle>
          <a:p>
            <a:pPr lvl="0"/>
            <a:r>
              <a:rPr lang="en-US" noProof="0"/>
              <a:t>Click to edit Master text styles</a:t>
            </a:r>
          </a:p>
        </p:txBody>
      </p:sp>
      <p:sp>
        <p:nvSpPr>
          <p:cNvPr id="25" name="phFlow5"/>
          <p:cNvSpPr>
            <a:spLocks noGrp="1"/>
          </p:cNvSpPr>
          <p:nvPr>
            <p:ph type="body" sz="quarter" idx="28"/>
          </p:nvPr>
        </p:nvSpPr>
        <p:spPr>
          <a:xfrm>
            <a:off x="7979507" y="1628375"/>
            <a:ext cx="1877644" cy="864000"/>
          </a:xfrm>
          <a:prstGeom prst="chevron">
            <a:avLst>
              <a:gd name="adj" fmla="val 18776"/>
            </a:avLst>
          </a:prstGeom>
          <a:solidFill>
            <a:srgbClr val="DDDDDD"/>
          </a:solidFill>
        </p:spPr>
        <p:txBody>
          <a:bodyPr lIns="36000" anchor="ctr"/>
          <a:lstStyle>
            <a:lvl1pPr marL="0" indent="0" algn="ctr">
              <a:buNone/>
              <a:defRPr sz="1400" b="1"/>
            </a:lvl1pPr>
          </a:lstStyle>
          <a:p>
            <a:pPr lvl="0"/>
            <a:r>
              <a:rPr lang="en-US" noProof="0"/>
              <a:t>Click to edit Master text styles</a:t>
            </a:r>
          </a:p>
        </p:txBody>
      </p:sp>
      <p:sp>
        <p:nvSpPr>
          <p:cNvPr id="26" name="phFlow4"/>
          <p:cNvSpPr>
            <a:spLocks noGrp="1"/>
          </p:cNvSpPr>
          <p:nvPr>
            <p:ph type="body" sz="quarter" idx="27"/>
          </p:nvPr>
        </p:nvSpPr>
        <p:spPr>
          <a:xfrm>
            <a:off x="6101862" y="1628375"/>
            <a:ext cx="1877644" cy="864000"/>
          </a:xfrm>
          <a:prstGeom prst="chevron">
            <a:avLst>
              <a:gd name="adj" fmla="val 18776"/>
            </a:avLst>
          </a:prstGeom>
          <a:solidFill>
            <a:srgbClr val="DDDDDD"/>
          </a:solidFill>
        </p:spPr>
        <p:txBody>
          <a:bodyPr lIns="36000" anchor="ctr"/>
          <a:lstStyle>
            <a:lvl1pPr marL="0" indent="0" algn="ctr">
              <a:buNone/>
              <a:defRPr sz="1400" b="1"/>
            </a:lvl1pPr>
          </a:lstStyle>
          <a:p>
            <a:pPr lvl="0"/>
            <a:r>
              <a:rPr lang="en-US" noProof="0"/>
              <a:t>Click to edit Master text styles</a:t>
            </a:r>
          </a:p>
        </p:txBody>
      </p:sp>
      <p:sp>
        <p:nvSpPr>
          <p:cNvPr id="27" name="phFlow3"/>
          <p:cNvSpPr>
            <a:spLocks noGrp="1"/>
          </p:cNvSpPr>
          <p:nvPr>
            <p:ph type="body" sz="quarter" idx="26"/>
          </p:nvPr>
        </p:nvSpPr>
        <p:spPr>
          <a:xfrm>
            <a:off x="4230996" y="1628375"/>
            <a:ext cx="1877644" cy="864000"/>
          </a:xfrm>
          <a:prstGeom prst="chevron">
            <a:avLst>
              <a:gd name="adj" fmla="val 18776"/>
            </a:avLst>
          </a:prstGeom>
          <a:solidFill>
            <a:srgbClr val="DDDDDD"/>
          </a:solidFill>
        </p:spPr>
        <p:txBody>
          <a:bodyPr lIns="36000" anchor="ctr"/>
          <a:lstStyle>
            <a:lvl1pPr marL="0" indent="0" algn="ctr">
              <a:buNone/>
              <a:defRPr sz="1400" b="1"/>
            </a:lvl1pPr>
          </a:lstStyle>
          <a:p>
            <a:pPr lvl="0"/>
            <a:r>
              <a:rPr lang="en-US" noProof="0"/>
              <a:t>Click to edit Master text styles</a:t>
            </a:r>
          </a:p>
        </p:txBody>
      </p:sp>
      <p:sp>
        <p:nvSpPr>
          <p:cNvPr id="28" name="phFlow2"/>
          <p:cNvSpPr>
            <a:spLocks noGrp="1"/>
          </p:cNvSpPr>
          <p:nvPr>
            <p:ph type="body" sz="quarter" idx="18"/>
          </p:nvPr>
        </p:nvSpPr>
        <p:spPr>
          <a:xfrm>
            <a:off x="2346571" y="1628375"/>
            <a:ext cx="1877644" cy="864000"/>
          </a:xfrm>
          <a:prstGeom prst="chevron">
            <a:avLst>
              <a:gd name="adj" fmla="val 18776"/>
            </a:avLst>
          </a:prstGeom>
          <a:solidFill>
            <a:srgbClr val="DDDDDD"/>
          </a:solidFill>
        </p:spPr>
        <p:txBody>
          <a:bodyPr lIns="36000" anchor="ctr"/>
          <a:lstStyle>
            <a:lvl1pPr marL="0" indent="0" algn="ctr">
              <a:buNone/>
              <a:defRPr sz="1400" b="1"/>
            </a:lvl1pPr>
          </a:lstStyle>
          <a:p>
            <a:pPr lvl="0"/>
            <a:r>
              <a:rPr lang="en-US" noProof="0"/>
              <a:t>Click to edit Master text styles</a:t>
            </a:r>
          </a:p>
        </p:txBody>
      </p:sp>
      <p:sp>
        <p:nvSpPr>
          <p:cNvPr id="37" name="phFlow1"/>
          <p:cNvSpPr>
            <a:spLocks noGrp="1"/>
          </p:cNvSpPr>
          <p:nvPr>
            <p:ph type="body" sz="quarter" idx="17"/>
          </p:nvPr>
        </p:nvSpPr>
        <p:spPr>
          <a:xfrm>
            <a:off x="468923" y="1628375"/>
            <a:ext cx="1877647" cy="864000"/>
          </a:xfrm>
          <a:prstGeom prst="homePlate">
            <a:avLst>
              <a:gd name="adj" fmla="val 19462"/>
            </a:avLst>
          </a:prstGeom>
          <a:solidFill>
            <a:srgbClr val="DDDDDD"/>
          </a:solidFill>
        </p:spPr>
        <p:txBody>
          <a:bodyPr lIns="36000" rIns="144000" anchor="ctr"/>
          <a:lstStyle>
            <a:lvl1pPr marL="0" indent="0" algn="ctr">
              <a:buNone/>
              <a:defRPr sz="1400" b="1"/>
            </a:lvl1pPr>
          </a:lstStyle>
          <a:p>
            <a:pPr lvl="0"/>
            <a:r>
              <a:rPr lang="en-US" noProof="0"/>
              <a:t>Click to edit Master text styles</a:t>
            </a:r>
          </a:p>
        </p:txBody>
      </p:sp>
      <p:sp>
        <p:nvSpPr>
          <p:cNvPr id="14" name="phSubtitle"/>
          <p:cNvSpPr>
            <a:spLocks noGrp="1"/>
          </p:cNvSpPr>
          <p:nvPr>
            <p:ph type="body" sz="quarter" idx="16"/>
          </p:nvPr>
        </p:nvSpPr>
        <p:spPr>
          <a:xfrm>
            <a:off x="468923" y="1306513"/>
            <a:ext cx="11254154" cy="322262"/>
          </a:xfrm>
        </p:spPr>
        <p:txBody>
          <a:bodyPr/>
          <a:lstStyle>
            <a:lvl1pPr>
              <a:buNone/>
              <a:defRPr b="1"/>
            </a:lvl1pPr>
            <a:lvl2pPr>
              <a:buNone/>
              <a:defRPr/>
            </a:lvl2pPr>
            <a:lvl3pPr>
              <a:buNone/>
              <a:defRPr/>
            </a:lvl3pPr>
            <a:lvl4pPr>
              <a:buNone/>
              <a:defRPr/>
            </a:lvl4pPr>
            <a:lvl5pPr>
              <a:buNone/>
              <a:defRPr/>
            </a:lvl5pPr>
          </a:lstStyle>
          <a:p>
            <a:pPr lvl="0"/>
            <a:r>
              <a:rPr lang="en-US" noProof="0"/>
              <a:t>Click to edit Master text styles</a:t>
            </a:r>
          </a:p>
        </p:txBody>
      </p:sp>
      <p:sp>
        <p:nvSpPr>
          <p:cNvPr id="7" name="phSectionTitle"/>
          <p:cNvSpPr>
            <a:spLocks noGrp="1"/>
          </p:cNvSpPr>
          <p:nvPr>
            <p:ph type="body" sz="quarter" idx="12" hasCustomPrompt="1"/>
          </p:nvPr>
        </p:nvSpPr>
        <p:spPr>
          <a:xfrm>
            <a:off x="187571" y="115200"/>
            <a:ext cx="6688016" cy="140400"/>
          </a:xfrm>
        </p:spPr>
        <p:txBody>
          <a:bodyPr/>
          <a:lstStyle>
            <a:lvl1pPr marL="0" indent="0">
              <a:buNone/>
              <a:defRPr sz="1000" baseline="0">
                <a:solidFill>
                  <a:srgbClr val="808080"/>
                </a:solidFill>
              </a:defRPr>
            </a:lvl1pPr>
          </a:lstStyle>
          <a:p>
            <a:pPr lvl="0"/>
            <a:r>
              <a:rPr lang="en-GB" noProof="0" dirty="0"/>
              <a:t>Click to add Section Title</a:t>
            </a:r>
          </a:p>
        </p:txBody>
      </p:sp>
      <p:sp>
        <p:nvSpPr>
          <p:cNvPr id="17" name="Title 16"/>
          <p:cNvSpPr>
            <a:spLocks noGrp="1"/>
          </p:cNvSpPr>
          <p:nvPr>
            <p:ph type="title" hasCustomPrompt="1"/>
          </p:nvPr>
        </p:nvSpPr>
        <p:spPr/>
        <p:txBody>
          <a:bodyPr/>
          <a:lstStyle>
            <a:lvl1pPr>
              <a:defRPr/>
            </a:lvl1pPr>
          </a:lstStyle>
          <a:p>
            <a:r>
              <a:rPr lang="en-GB" dirty="0"/>
              <a:t>Click to add title</a:t>
            </a:r>
          </a:p>
        </p:txBody>
      </p:sp>
    </p:spTree>
  </p:cSld>
  <p:clrMapOvr>
    <a:masterClrMapping/>
  </p:clrMapOvr>
  <p:transition/>
  <p:extLst>
    <p:ext uri="{DCECCB84-F9BA-43D5-87BE-67443E8EF086}">
      <p15:sldGuideLst xmlns:p15="http://schemas.microsoft.com/office/powerpoint/2012/main">
        <p15:guide id="1" pos="7385" userDrawn="1">
          <p15:clr>
            <a:srgbClr val="A4A3A4"/>
          </p15:clr>
        </p15:guide>
        <p15:guide id="2" pos="295" userDrawn="1">
          <p15:clr>
            <a:srgbClr val="A4A3A4"/>
          </p15:clr>
        </p15:guide>
        <p15:guide id="3" orient="horz" pos="823" userDrawn="1">
          <p15:clr>
            <a:srgbClr val="A4A3A4"/>
          </p15:clr>
        </p15:guide>
        <p15:guide id="4" orient="horz" pos="4156" userDrawn="1">
          <p15:clr>
            <a:srgbClr val="A4A3A4"/>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echnical Approach">
    <p:spTree>
      <p:nvGrpSpPr>
        <p:cNvPr id="1" name=""/>
        <p:cNvGrpSpPr/>
        <p:nvPr/>
      </p:nvGrpSpPr>
      <p:grpSpPr>
        <a:xfrm>
          <a:off x="0" y="0"/>
          <a:ext cx="0" cy="0"/>
          <a:chOff x="0" y="0"/>
          <a:chExt cx="0" cy="0"/>
        </a:xfrm>
      </p:grpSpPr>
      <p:sp>
        <p:nvSpPr>
          <p:cNvPr id="23" name="phGoal"/>
          <p:cNvSpPr>
            <a:spLocks noGrp="1"/>
          </p:cNvSpPr>
          <p:nvPr>
            <p:ph type="body" sz="quarter" idx="10" hasCustomPrompt="1"/>
          </p:nvPr>
        </p:nvSpPr>
        <p:spPr>
          <a:xfrm>
            <a:off x="468924" y="1325563"/>
            <a:ext cx="2024185" cy="5272086"/>
          </a:xfrm>
          <a:solidFill>
            <a:srgbClr val="A7A9AC"/>
          </a:solidFill>
          <a:ln>
            <a:solidFill>
              <a:srgbClr val="A7A9AC"/>
            </a:solidFill>
          </a:ln>
        </p:spPr>
        <p:txBody>
          <a:bodyPr lIns="36000" tIns="36000" rIns="36000" bIns="36000"/>
          <a:lstStyle>
            <a:lvl1pPr>
              <a:buNone/>
              <a:defRPr sz="1400" b="1">
                <a:solidFill>
                  <a:srgbClr val="FFFFFF"/>
                </a:solidFill>
              </a:defRPr>
            </a:lvl1pPr>
            <a:lvl2pPr>
              <a:buNone/>
              <a:defRPr b="1">
                <a:solidFill>
                  <a:srgbClr val="FFFFFF"/>
                </a:solidFill>
              </a:defRPr>
            </a:lvl2pPr>
            <a:lvl3pPr>
              <a:buNone/>
              <a:defRPr b="1">
                <a:solidFill>
                  <a:srgbClr val="FFFFFF"/>
                </a:solidFill>
              </a:defRPr>
            </a:lvl3pPr>
            <a:lvl4pPr>
              <a:buNone/>
              <a:defRPr b="1">
                <a:solidFill>
                  <a:srgbClr val="FFFFFF"/>
                </a:solidFill>
              </a:defRPr>
            </a:lvl4pPr>
            <a:lvl5pPr>
              <a:buNone/>
              <a:defRPr b="1">
                <a:solidFill>
                  <a:srgbClr val="FFFFFF"/>
                </a:solidFill>
              </a:defRPr>
            </a:lvl5pPr>
          </a:lstStyle>
          <a:p>
            <a:pPr lvl="0"/>
            <a:r>
              <a:rPr lang="en-GB" dirty="0"/>
              <a:t>Click to add goal</a:t>
            </a:r>
          </a:p>
        </p:txBody>
      </p:sp>
      <p:sp>
        <p:nvSpPr>
          <p:cNvPr id="9" name="lnLine"/>
          <p:cNvSpPr>
            <a:spLocks noChangeShapeType="1"/>
          </p:cNvSpPr>
          <p:nvPr userDrawn="1"/>
        </p:nvSpPr>
        <p:spPr bwMode="auto">
          <a:xfrm>
            <a:off x="3210173" y="1577563"/>
            <a:ext cx="8512907" cy="0"/>
          </a:xfrm>
          <a:prstGeom prst="line">
            <a:avLst/>
          </a:prstGeom>
          <a:noFill/>
          <a:ln w="6350">
            <a:solidFill>
              <a:srgbClr val="A7A9AC"/>
            </a:solidFill>
            <a:round/>
            <a:headEnd/>
            <a:tailEnd/>
          </a:ln>
        </p:spPr>
        <p:txBody>
          <a:bodyPr wrap="none" lIns="72000" tIns="72000" rIns="72000" bIns="72000" anchor="ctr"/>
          <a:lstStyle/>
          <a:p>
            <a:endParaRPr lang="en-GB" sz="1400" dirty="0"/>
          </a:p>
        </p:txBody>
      </p:sp>
      <p:sp>
        <p:nvSpPr>
          <p:cNvPr id="28" name="phText1b"/>
          <p:cNvSpPr>
            <a:spLocks noGrp="1"/>
          </p:cNvSpPr>
          <p:nvPr>
            <p:ph type="body" sz="quarter" idx="12"/>
          </p:nvPr>
        </p:nvSpPr>
        <p:spPr>
          <a:xfrm>
            <a:off x="3210173" y="1629022"/>
            <a:ext cx="8512907" cy="525463"/>
          </a:xfrm>
        </p:spPr>
        <p:txBody>
          <a:bodyPr/>
          <a:lstStyle>
            <a:lvl1pPr marL="176217" indent="-176217">
              <a:spcBef>
                <a:spcPts val="500"/>
              </a:spcBef>
              <a:defRPr sz="1200"/>
            </a:lvl1pPr>
            <a:lvl2pPr marL="363547" indent="-187330">
              <a:spcBef>
                <a:spcPts val="500"/>
              </a:spcBef>
              <a:defRPr sz="1200"/>
            </a:lvl2pPr>
            <a:lvl3pPr marL="539763" indent="-176217">
              <a:spcBef>
                <a:spcPts val="500"/>
              </a:spcBef>
              <a:defRPr sz="1200"/>
            </a:lvl3pPr>
            <a:lvl4pPr marL="714393" indent="-174629">
              <a:spcBef>
                <a:spcPts val="500"/>
              </a:spcBef>
              <a:defRPr sz="1200"/>
            </a:lvl4pPr>
            <a:lvl5pPr marL="903311" indent="-188918">
              <a:spcBef>
                <a:spcPts val="500"/>
              </a:spcBef>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30" name="phText1a"/>
          <p:cNvSpPr>
            <a:spLocks noGrp="1"/>
          </p:cNvSpPr>
          <p:nvPr>
            <p:ph type="body" sz="quarter" idx="13"/>
          </p:nvPr>
        </p:nvSpPr>
        <p:spPr>
          <a:xfrm>
            <a:off x="615611" y="1651249"/>
            <a:ext cx="2436923" cy="503237"/>
          </a:xfrm>
          <a:solidFill>
            <a:srgbClr val="DDDDDD"/>
          </a:solidFill>
          <a:ln>
            <a:solidFill>
              <a:srgbClr val="A7A9AC"/>
            </a:solidFill>
          </a:ln>
        </p:spPr>
        <p:txBody>
          <a:bodyPr lIns="54000" rIns="54000" bIns="0" anchor="ctr"/>
          <a:lstStyle>
            <a:lvl1pPr marL="0" indent="0">
              <a:buNone/>
              <a:defRPr sz="1400" b="0"/>
            </a:lvl1pPr>
            <a:lvl2pPr>
              <a:buNone/>
              <a:defRPr sz="1400"/>
            </a:lvl2pPr>
            <a:lvl3pPr>
              <a:buNone/>
              <a:defRPr sz="1400"/>
            </a:lvl3pPr>
            <a:lvl4pPr>
              <a:buNone/>
              <a:defRPr sz="1400"/>
            </a:lvl4pPr>
            <a:lvl5pPr>
              <a:buNone/>
              <a:defRPr sz="1400"/>
            </a:lvl5pPr>
          </a:lstStyle>
          <a:p>
            <a:pPr lvl="0"/>
            <a:r>
              <a:rPr lang="en-US"/>
              <a:t>Click to edit Master text styles</a:t>
            </a:r>
          </a:p>
        </p:txBody>
      </p:sp>
      <p:sp>
        <p:nvSpPr>
          <p:cNvPr id="31" name="phText2b"/>
          <p:cNvSpPr>
            <a:spLocks noGrp="1"/>
          </p:cNvSpPr>
          <p:nvPr>
            <p:ph type="body" sz="quarter" idx="14"/>
          </p:nvPr>
        </p:nvSpPr>
        <p:spPr>
          <a:xfrm>
            <a:off x="3210173" y="2249998"/>
            <a:ext cx="8512907" cy="525463"/>
          </a:xfrm>
        </p:spPr>
        <p:txBody>
          <a:bodyPr/>
          <a:lstStyle>
            <a:lvl1pPr marL="176217" indent="-176217">
              <a:spcBef>
                <a:spcPts val="500"/>
              </a:spcBef>
              <a:defRPr sz="1200"/>
            </a:lvl1pPr>
            <a:lvl2pPr marL="363547" indent="-187330">
              <a:spcBef>
                <a:spcPts val="500"/>
              </a:spcBef>
              <a:defRPr sz="1200"/>
            </a:lvl2pPr>
            <a:lvl3pPr marL="539763" indent="-176217">
              <a:spcBef>
                <a:spcPts val="500"/>
              </a:spcBef>
              <a:defRPr sz="1200"/>
            </a:lvl3pPr>
            <a:lvl4pPr marL="714393" indent="-174629">
              <a:spcBef>
                <a:spcPts val="500"/>
              </a:spcBef>
              <a:defRPr sz="1200"/>
            </a:lvl4pPr>
            <a:lvl5pPr marL="903311" indent="-188918">
              <a:spcBef>
                <a:spcPts val="500"/>
              </a:spcBef>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32" name="phText2a"/>
          <p:cNvSpPr>
            <a:spLocks noGrp="1"/>
          </p:cNvSpPr>
          <p:nvPr>
            <p:ph type="body" sz="quarter" idx="15"/>
          </p:nvPr>
        </p:nvSpPr>
        <p:spPr>
          <a:xfrm>
            <a:off x="615611" y="2272224"/>
            <a:ext cx="2436923" cy="503237"/>
          </a:xfrm>
          <a:solidFill>
            <a:srgbClr val="DDDDDD"/>
          </a:solidFill>
          <a:ln>
            <a:solidFill>
              <a:srgbClr val="A7A9AC"/>
            </a:solidFill>
          </a:ln>
        </p:spPr>
        <p:txBody>
          <a:bodyPr lIns="54000" rIns="54000" bIns="0" anchor="ctr"/>
          <a:lstStyle>
            <a:lvl1pPr marL="0" indent="0">
              <a:buNone/>
              <a:defRPr sz="1400" b="0"/>
            </a:lvl1pPr>
            <a:lvl2pPr>
              <a:buNone/>
              <a:defRPr sz="1400"/>
            </a:lvl2pPr>
            <a:lvl3pPr>
              <a:buNone/>
              <a:defRPr sz="1400"/>
            </a:lvl3pPr>
            <a:lvl4pPr>
              <a:buNone/>
              <a:defRPr sz="1400"/>
            </a:lvl4pPr>
            <a:lvl5pPr>
              <a:buNone/>
              <a:defRPr sz="1400"/>
            </a:lvl5pPr>
          </a:lstStyle>
          <a:p>
            <a:pPr lvl="0"/>
            <a:r>
              <a:rPr lang="en-US"/>
              <a:t>Click to edit Master text styles</a:t>
            </a:r>
          </a:p>
        </p:txBody>
      </p:sp>
      <p:sp>
        <p:nvSpPr>
          <p:cNvPr id="33" name="phText3b"/>
          <p:cNvSpPr>
            <a:spLocks noGrp="1"/>
          </p:cNvSpPr>
          <p:nvPr>
            <p:ph type="body" sz="quarter" idx="16"/>
          </p:nvPr>
        </p:nvSpPr>
        <p:spPr>
          <a:xfrm>
            <a:off x="3210173" y="2870972"/>
            <a:ext cx="8512907" cy="525463"/>
          </a:xfrm>
        </p:spPr>
        <p:txBody>
          <a:bodyPr/>
          <a:lstStyle>
            <a:lvl1pPr marL="176217" indent="-176217">
              <a:spcBef>
                <a:spcPts val="500"/>
              </a:spcBef>
              <a:defRPr sz="1200"/>
            </a:lvl1pPr>
            <a:lvl2pPr marL="363547" indent="-187330">
              <a:spcBef>
                <a:spcPts val="500"/>
              </a:spcBef>
              <a:defRPr sz="1200"/>
            </a:lvl2pPr>
            <a:lvl3pPr marL="539763" indent="-176217">
              <a:spcBef>
                <a:spcPts val="500"/>
              </a:spcBef>
              <a:defRPr sz="1200"/>
            </a:lvl3pPr>
            <a:lvl4pPr marL="714393" indent="-174629">
              <a:spcBef>
                <a:spcPts val="500"/>
              </a:spcBef>
              <a:defRPr sz="1200"/>
            </a:lvl4pPr>
            <a:lvl5pPr marL="903311" indent="-188918">
              <a:spcBef>
                <a:spcPts val="500"/>
              </a:spcBef>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34" name="phText3a"/>
          <p:cNvSpPr>
            <a:spLocks noGrp="1"/>
          </p:cNvSpPr>
          <p:nvPr>
            <p:ph type="body" sz="quarter" idx="17"/>
          </p:nvPr>
        </p:nvSpPr>
        <p:spPr>
          <a:xfrm>
            <a:off x="615611" y="2893198"/>
            <a:ext cx="2436923" cy="503237"/>
          </a:xfrm>
          <a:solidFill>
            <a:srgbClr val="DDDDDD"/>
          </a:solidFill>
          <a:ln>
            <a:solidFill>
              <a:srgbClr val="A7A9AC"/>
            </a:solidFill>
          </a:ln>
        </p:spPr>
        <p:txBody>
          <a:bodyPr lIns="54000" rIns="54000" bIns="0" anchor="ctr"/>
          <a:lstStyle>
            <a:lvl1pPr marL="0" indent="0">
              <a:buNone/>
              <a:defRPr sz="1400" b="0"/>
            </a:lvl1pPr>
            <a:lvl2pPr>
              <a:buNone/>
              <a:defRPr sz="1400"/>
            </a:lvl2pPr>
            <a:lvl3pPr>
              <a:buNone/>
              <a:defRPr sz="1400"/>
            </a:lvl3pPr>
            <a:lvl4pPr>
              <a:buNone/>
              <a:defRPr sz="1400"/>
            </a:lvl4pPr>
            <a:lvl5pPr>
              <a:buNone/>
              <a:defRPr sz="1400"/>
            </a:lvl5pPr>
          </a:lstStyle>
          <a:p>
            <a:pPr lvl="0"/>
            <a:r>
              <a:rPr lang="en-US"/>
              <a:t>Click to edit Master text styles</a:t>
            </a:r>
          </a:p>
        </p:txBody>
      </p:sp>
      <p:sp>
        <p:nvSpPr>
          <p:cNvPr id="35" name="phText4b"/>
          <p:cNvSpPr>
            <a:spLocks noGrp="1"/>
          </p:cNvSpPr>
          <p:nvPr>
            <p:ph type="body" sz="quarter" idx="18"/>
          </p:nvPr>
        </p:nvSpPr>
        <p:spPr>
          <a:xfrm>
            <a:off x="3210173" y="3491946"/>
            <a:ext cx="8512907" cy="525463"/>
          </a:xfrm>
        </p:spPr>
        <p:txBody>
          <a:bodyPr/>
          <a:lstStyle>
            <a:lvl1pPr marL="176217" indent="-176217">
              <a:spcBef>
                <a:spcPts val="500"/>
              </a:spcBef>
              <a:defRPr sz="1200"/>
            </a:lvl1pPr>
            <a:lvl2pPr marL="363547" indent="-187330">
              <a:spcBef>
                <a:spcPts val="500"/>
              </a:spcBef>
              <a:defRPr sz="1200"/>
            </a:lvl2pPr>
            <a:lvl3pPr marL="539763" indent="-176217">
              <a:spcBef>
                <a:spcPts val="500"/>
              </a:spcBef>
              <a:defRPr sz="1200"/>
            </a:lvl3pPr>
            <a:lvl4pPr marL="714393" indent="-174629">
              <a:spcBef>
                <a:spcPts val="500"/>
              </a:spcBef>
              <a:defRPr sz="1200"/>
            </a:lvl4pPr>
            <a:lvl5pPr marL="903311" indent="-188918">
              <a:spcBef>
                <a:spcPts val="500"/>
              </a:spcBef>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36" name="phText4a"/>
          <p:cNvSpPr>
            <a:spLocks noGrp="1"/>
          </p:cNvSpPr>
          <p:nvPr>
            <p:ph type="body" sz="quarter" idx="19"/>
          </p:nvPr>
        </p:nvSpPr>
        <p:spPr>
          <a:xfrm>
            <a:off x="615611" y="3514168"/>
            <a:ext cx="2436923" cy="503237"/>
          </a:xfrm>
          <a:solidFill>
            <a:srgbClr val="DDDDDD"/>
          </a:solidFill>
          <a:ln>
            <a:solidFill>
              <a:srgbClr val="A7A9AC"/>
            </a:solidFill>
          </a:ln>
        </p:spPr>
        <p:txBody>
          <a:bodyPr lIns="54000" rIns="54000" bIns="0" anchor="ctr"/>
          <a:lstStyle>
            <a:lvl1pPr marL="0" indent="0">
              <a:buNone/>
              <a:defRPr sz="1400" b="0"/>
            </a:lvl1pPr>
            <a:lvl2pPr>
              <a:buNone/>
              <a:defRPr sz="1400"/>
            </a:lvl2pPr>
            <a:lvl3pPr>
              <a:buNone/>
              <a:defRPr sz="1400"/>
            </a:lvl3pPr>
            <a:lvl4pPr>
              <a:buNone/>
              <a:defRPr sz="1400"/>
            </a:lvl4pPr>
            <a:lvl5pPr>
              <a:buNone/>
              <a:defRPr sz="1400"/>
            </a:lvl5pPr>
          </a:lstStyle>
          <a:p>
            <a:pPr lvl="0"/>
            <a:r>
              <a:rPr lang="en-US"/>
              <a:t>Click to edit Master text styles</a:t>
            </a:r>
          </a:p>
        </p:txBody>
      </p:sp>
      <p:sp>
        <p:nvSpPr>
          <p:cNvPr id="37" name="phText5b"/>
          <p:cNvSpPr>
            <a:spLocks noGrp="1"/>
          </p:cNvSpPr>
          <p:nvPr>
            <p:ph type="body" sz="quarter" idx="20"/>
          </p:nvPr>
        </p:nvSpPr>
        <p:spPr>
          <a:xfrm>
            <a:off x="3210173" y="4112920"/>
            <a:ext cx="8512907" cy="525463"/>
          </a:xfrm>
        </p:spPr>
        <p:txBody>
          <a:bodyPr/>
          <a:lstStyle>
            <a:lvl1pPr marL="176217" indent="-176217">
              <a:spcBef>
                <a:spcPts val="500"/>
              </a:spcBef>
              <a:defRPr sz="1200"/>
            </a:lvl1pPr>
            <a:lvl2pPr marL="363547" indent="-187330">
              <a:spcBef>
                <a:spcPts val="500"/>
              </a:spcBef>
              <a:defRPr sz="1200"/>
            </a:lvl2pPr>
            <a:lvl3pPr marL="539763" indent="-176217">
              <a:spcBef>
                <a:spcPts val="500"/>
              </a:spcBef>
              <a:defRPr sz="1200"/>
            </a:lvl3pPr>
            <a:lvl4pPr marL="714393" indent="-174629">
              <a:spcBef>
                <a:spcPts val="500"/>
              </a:spcBef>
              <a:defRPr sz="1200"/>
            </a:lvl4pPr>
            <a:lvl5pPr marL="903311" indent="-188918">
              <a:spcBef>
                <a:spcPts val="500"/>
              </a:spcBef>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38" name="phText5a"/>
          <p:cNvSpPr>
            <a:spLocks noGrp="1"/>
          </p:cNvSpPr>
          <p:nvPr>
            <p:ph type="body" sz="quarter" idx="21"/>
          </p:nvPr>
        </p:nvSpPr>
        <p:spPr>
          <a:xfrm>
            <a:off x="615611" y="4135146"/>
            <a:ext cx="2436923" cy="503237"/>
          </a:xfrm>
          <a:solidFill>
            <a:srgbClr val="DDDDDD"/>
          </a:solidFill>
          <a:ln>
            <a:solidFill>
              <a:srgbClr val="A7A9AC"/>
            </a:solidFill>
          </a:ln>
        </p:spPr>
        <p:txBody>
          <a:bodyPr lIns="54000" rIns="54000" bIns="0" anchor="ctr"/>
          <a:lstStyle>
            <a:lvl1pPr marL="0" indent="0">
              <a:buNone/>
              <a:defRPr sz="1400" b="0"/>
            </a:lvl1pPr>
            <a:lvl2pPr>
              <a:buNone/>
              <a:defRPr sz="1400"/>
            </a:lvl2pPr>
            <a:lvl3pPr>
              <a:buNone/>
              <a:defRPr sz="1400"/>
            </a:lvl3pPr>
            <a:lvl4pPr>
              <a:buNone/>
              <a:defRPr sz="1400"/>
            </a:lvl4pPr>
            <a:lvl5pPr>
              <a:buNone/>
              <a:defRPr sz="1400"/>
            </a:lvl5pPr>
          </a:lstStyle>
          <a:p>
            <a:pPr lvl="0"/>
            <a:r>
              <a:rPr lang="en-US"/>
              <a:t>Click to edit Master text styles</a:t>
            </a:r>
          </a:p>
        </p:txBody>
      </p:sp>
      <p:sp>
        <p:nvSpPr>
          <p:cNvPr id="39" name="phText6b"/>
          <p:cNvSpPr>
            <a:spLocks noGrp="1"/>
          </p:cNvSpPr>
          <p:nvPr>
            <p:ph type="body" sz="quarter" idx="22"/>
          </p:nvPr>
        </p:nvSpPr>
        <p:spPr>
          <a:xfrm>
            <a:off x="3210173" y="4733894"/>
            <a:ext cx="8512907" cy="525463"/>
          </a:xfrm>
        </p:spPr>
        <p:txBody>
          <a:bodyPr/>
          <a:lstStyle>
            <a:lvl1pPr marL="176217" indent="-176217">
              <a:spcBef>
                <a:spcPts val="500"/>
              </a:spcBef>
              <a:defRPr sz="1200"/>
            </a:lvl1pPr>
            <a:lvl2pPr marL="363547" indent="-187330">
              <a:spcBef>
                <a:spcPts val="500"/>
              </a:spcBef>
              <a:defRPr sz="1200"/>
            </a:lvl2pPr>
            <a:lvl3pPr marL="539763" indent="-176217">
              <a:spcBef>
                <a:spcPts val="500"/>
              </a:spcBef>
              <a:defRPr sz="1200"/>
            </a:lvl3pPr>
            <a:lvl4pPr marL="714393" indent="-174629">
              <a:spcBef>
                <a:spcPts val="500"/>
              </a:spcBef>
              <a:defRPr sz="1200"/>
            </a:lvl4pPr>
            <a:lvl5pPr marL="903311" indent="-188918">
              <a:spcBef>
                <a:spcPts val="500"/>
              </a:spcBef>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0" name="phText6a"/>
          <p:cNvSpPr>
            <a:spLocks noGrp="1"/>
          </p:cNvSpPr>
          <p:nvPr>
            <p:ph type="body" sz="quarter" idx="23"/>
          </p:nvPr>
        </p:nvSpPr>
        <p:spPr>
          <a:xfrm>
            <a:off x="615611" y="4756120"/>
            <a:ext cx="2436923" cy="503237"/>
          </a:xfrm>
          <a:solidFill>
            <a:srgbClr val="DDDDDD"/>
          </a:solidFill>
          <a:ln>
            <a:solidFill>
              <a:srgbClr val="A7A9AC"/>
            </a:solidFill>
          </a:ln>
        </p:spPr>
        <p:txBody>
          <a:bodyPr lIns="54000" rIns="54000" bIns="0" anchor="ctr"/>
          <a:lstStyle>
            <a:lvl1pPr marL="0" indent="0">
              <a:buNone/>
              <a:defRPr sz="1400" b="0"/>
            </a:lvl1pPr>
            <a:lvl2pPr>
              <a:buNone/>
              <a:defRPr sz="1400"/>
            </a:lvl2pPr>
            <a:lvl3pPr>
              <a:buNone/>
              <a:defRPr sz="1400"/>
            </a:lvl3pPr>
            <a:lvl4pPr>
              <a:buNone/>
              <a:defRPr sz="1400"/>
            </a:lvl4pPr>
            <a:lvl5pPr>
              <a:buNone/>
              <a:defRPr sz="1400"/>
            </a:lvl5pPr>
          </a:lstStyle>
          <a:p>
            <a:pPr lvl="0"/>
            <a:r>
              <a:rPr lang="en-US"/>
              <a:t>Click to edit Master text styles</a:t>
            </a:r>
          </a:p>
        </p:txBody>
      </p:sp>
      <p:sp>
        <p:nvSpPr>
          <p:cNvPr id="41" name="phText7b"/>
          <p:cNvSpPr>
            <a:spLocks noGrp="1"/>
          </p:cNvSpPr>
          <p:nvPr>
            <p:ph type="body" sz="quarter" idx="24"/>
          </p:nvPr>
        </p:nvSpPr>
        <p:spPr>
          <a:xfrm>
            <a:off x="3210173" y="5354868"/>
            <a:ext cx="8512907" cy="525463"/>
          </a:xfrm>
        </p:spPr>
        <p:txBody>
          <a:bodyPr/>
          <a:lstStyle>
            <a:lvl1pPr marL="176217" indent="-176217">
              <a:spcBef>
                <a:spcPts val="500"/>
              </a:spcBef>
              <a:defRPr sz="1200"/>
            </a:lvl1pPr>
            <a:lvl2pPr marL="363547" indent="-187330">
              <a:spcBef>
                <a:spcPts val="500"/>
              </a:spcBef>
              <a:defRPr sz="1200"/>
            </a:lvl2pPr>
            <a:lvl3pPr marL="539763" indent="-176217">
              <a:spcBef>
                <a:spcPts val="500"/>
              </a:spcBef>
              <a:defRPr sz="1200"/>
            </a:lvl3pPr>
            <a:lvl4pPr marL="714393" indent="-174629">
              <a:spcBef>
                <a:spcPts val="500"/>
              </a:spcBef>
              <a:defRPr sz="1200"/>
            </a:lvl4pPr>
            <a:lvl5pPr marL="903311" indent="-188918">
              <a:spcBef>
                <a:spcPts val="500"/>
              </a:spcBef>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2" name="phText7a"/>
          <p:cNvSpPr>
            <a:spLocks noGrp="1"/>
          </p:cNvSpPr>
          <p:nvPr>
            <p:ph type="body" sz="quarter" idx="25"/>
          </p:nvPr>
        </p:nvSpPr>
        <p:spPr>
          <a:xfrm>
            <a:off x="615611" y="5377094"/>
            <a:ext cx="2436923" cy="503237"/>
          </a:xfrm>
          <a:solidFill>
            <a:srgbClr val="DDDDDD"/>
          </a:solidFill>
          <a:ln>
            <a:solidFill>
              <a:srgbClr val="A7A9AC"/>
            </a:solidFill>
          </a:ln>
        </p:spPr>
        <p:txBody>
          <a:bodyPr lIns="54000" rIns="54000" bIns="0" anchor="ctr"/>
          <a:lstStyle>
            <a:lvl1pPr marL="0" indent="0">
              <a:buNone/>
              <a:defRPr sz="1400" b="0"/>
            </a:lvl1pPr>
            <a:lvl2pPr>
              <a:buNone/>
              <a:defRPr sz="1400"/>
            </a:lvl2pPr>
            <a:lvl3pPr>
              <a:buNone/>
              <a:defRPr sz="1400"/>
            </a:lvl3pPr>
            <a:lvl4pPr>
              <a:buNone/>
              <a:defRPr sz="1400"/>
            </a:lvl4pPr>
            <a:lvl5pPr>
              <a:buNone/>
              <a:defRPr sz="1400"/>
            </a:lvl5pPr>
          </a:lstStyle>
          <a:p>
            <a:pPr lvl="0"/>
            <a:r>
              <a:rPr lang="en-US"/>
              <a:t>Click to edit Master text styles</a:t>
            </a:r>
          </a:p>
        </p:txBody>
      </p:sp>
      <p:sp>
        <p:nvSpPr>
          <p:cNvPr id="43" name="phText8b"/>
          <p:cNvSpPr>
            <a:spLocks noGrp="1"/>
          </p:cNvSpPr>
          <p:nvPr>
            <p:ph type="body" sz="quarter" idx="26"/>
          </p:nvPr>
        </p:nvSpPr>
        <p:spPr>
          <a:xfrm>
            <a:off x="3210173" y="5975844"/>
            <a:ext cx="8512907" cy="525463"/>
          </a:xfrm>
        </p:spPr>
        <p:txBody>
          <a:bodyPr/>
          <a:lstStyle>
            <a:lvl1pPr marL="176217" indent="-176217">
              <a:spcBef>
                <a:spcPts val="500"/>
              </a:spcBef>
              <a:defRPr sz="1200"/>
            </a:lvl1pPr>
            <a:lvl2pPr marL="363547" indent="-187330">
              <a:spcBef>
                <a:spcPts val="500"/>
              </a:spcBef>
              <a:defRPr sz="1200"/>
            </a:lvl2pPr>
            <a:lvl3pPr marL="539763" indent="-176217">
              <a:spcBef>
                <a:spcPts val="500"/>
              </a:spcBef>
              <a:defRPr sz="1200"/>
            </a:lvl3pPr>
            <a:lvl4pPr marL="714393" indent="-174629">
              <a:spcBef>
                <a:spcPts val="500"/>
              </a:spcBef>
              <a:defRPr sz="1200"/>
            </a:lvl4pPr>
            <a:lvl5pPr marL="903311" indent="-188918">
              <a:spcBef>
                <a:spcPts val="500"/>
              </a:spcBef>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4" name="phText8a"/>
          <p:cNvSpPr>
            <a:spLocks noGrp="1"/>
          </p:cNvSpPr>
          <p:nvPr>
            <p:ph type="body" sz="quarter" idx="27"/>
          </p:nvPr>
        </p:nvSpPr>
        <p:spPr>
          <a:xfrm>
            <a:off x="615611" y="5998070"/>
            <a:ext cx="2436923" cy="503237"/>
          </a:xfrm>
          <a:solidFill>
            <a:srgbClr val="DDDDDD"/>
          </a:solidFill>
          <a:ln>
            <a:solidFill>
              <a:srgbClr val="A7A9AC"/>
            </a:solidFill>
          </a:ln>
        </p:spPr>
        <p:txBody>
          <a:bodyPr lIns="54000" rIns="54000" bIns="0" anchor="ctr"/>
          <a:lstStyle>
            <a:lvl1pPr marL="0" indent="0">
              <a:buNone/>
              <a:defRPr sz="1400" b="0"/>
            </a:lvl1pPr>
            <a:lvl2pPr>
              <a:buNone/>
              <a:defRPr sz="1400"/>
            </a:lvl2pPr>
            <a:lvl3pPr>
              <a:buNone/>
              <a:defRPr sz="1400"/>
            </a:lvl3pPr>
            <a:lvl4pPr>
              <a:buNone/>
              <a:defRPr sz="1400"/>
            </a:lvl4pPr>
            <a:lvl5pPr>
              <a:buNone/>
              <a:defRPr sz="1400"/>
            </a:lvl5pPr>
          </a:lstStyle>
          <a:p>
            <a:pPr lvl="0"/>
            <a:r>
              <a:rPr lang="en-US"/>
              <a:t>Click to edit Master text styles</a:t>
            </a:r>
          </a:p>
        </p:txBody>
      </p:sp>
      <p:sp>
        <p:nvSpPr>
          <p:cNvPr id="26" name="phSubtitle"/>
          <p:cNvSpPr>
            <a:spLocks noGrp="1"/>
          </p:cNvSpPr>
          <p:nvPr>
            <p:ph type="body" sz="quarter" idx="11" hasCustomPrompt="1"/>
          </p:nvPr>
        </p:nvSpPr>
        <p:spPr>
          <a:xfrm>
            <a:off x="3210173" y="1325563"/>
            <a:ext cx="8512907" cy="252000"/>
          </a:xfrm>
        </p:spPr>
        <p:txBody>
          <a:bodyPr tIns="36000" bIns="36000"/>
          <a:lstStyle>
            <a:lvl1pPr>
              <a:buNone/>
              <a:defRPr sz="1400" b="1"/>
            </a:lvl1pPr>
            <a:lvl2pPr>
              <a:buNone/>
              <a:defRPr sz="1400" b="1"/>
            </a:lvl2pPr>
            <a:lvl3pPr>
              <a:buNone/>
              <a:defRPr sz="1400" b="1"/>
            </a:lvl3pPr>
            <a:lvl4pPr>
              <a:buNone/>
              <a:defRPr sz="1400" b="1"/>
            </a:lvl4pPr>
            <a:lvl5pPr>
              <a:buNone/>
              <a:defRPr sz="1400" b="1"/>
            </a:lvl5pPr>
          </a:lstStyle>
          <a:p>
            <a:pPr lvl="0"/>
            <a:r>
              <a:rPr lang="en-GB" dirty="0"/>
              <a:t>Click to add approach</a:t>
            </a:r>
          </a:p>
        </p:txBody>
      </p:sp>
      <p:sp>
        <p:nvSpPr>
          <p:cNvPr id="45" name="phSectionTitle"/>
          <p:cNvSpPr>
            <a:spLocks noGrp="1"/>
          </p:cNvSpPr>
          <p:nvPr>
            <p:ph type="body" sz="quarter" idx="28" hasCustomPrompt="1"/>
          </p:nvPr>
        </p:nvSpPr>
        <p:spPr>
          <a:xfrm>
            <a:off x="187571" y="115200"/>
            <a:ext cx="6688016" cy="140400"/>
          </a:xfrm>
        </p:spPr>
        <p:txBody>
          <a:bodyPr/>
          <a:lstStyle>
            <a:lvl1pPr marL="0" indent="0">
              <a:buNone/>
              <a:defRPr sz="1000" baseline="0">
                <a:solidFill>
                  <a:srgbClr val="808080"/>
                </a:solidFill>
              </a:defRPr>
            </a:lvl1pPr>
          </a:lstStyle>
          <a:p>
            <a:pPr lvl="0"/>
            <a:r>
              <a:rPr lang="en-GB" noProof="0" dirty="0"/>
              <a:t>Click to add Section Title</a:t>
            </a:r>
          </a:p>
        </p:txBody>
      </p:sp>
      <p:sp>
        <p:nvSpPr>
          <p:cNvPr id="27" name="Title 26"/>
          <p:cNvSpPr>
            <a:spLocks noGrp="1"/>
          </p:cNvSpPr>
          <p:nvPr>
            <p:ph type="title" hasCustomPrompt="1"/>
          </p:nvPr>
        </p:nvSpPr>
        <p:spPr/>
        <p:txBody>
          <a:bodyPr/>
          <a:lstStyle>
            <a:lvl1pPr>
              <a:defRPr/>
            </a:lvl1pPr>
          </a:lstStyle>
          <a:p>
            <a:r>
              <a:rPr lang="en-GB" dirty="0"/>
              <a:t>Click to add title</a:t>
            </a:r>
          </a:p>
        </p:txBody>
      </p:sp>
    </p:spTree>
  </p:cSld>
  <p:clrMapOvr>
    <a:masterClrMapping/>
  </p:clrMapOvr>
  <p:transition/>
  <p:extLst>
    <p:ext uri="{DCECCB84-F9BA-43D5-87BE-67443E8EF086}">
      <p15:sldGuideLst xmlns:p15="http://schemas.microsoft.com/office/powerpoint/2012/main">
        <p15:guide id="1" pos="7385" userDrawn="1">
          <p15:clr>
            <a:srgbClr val="A4A3A4"/>
          </p15:clr>
        </p15:guide>
        <p15:guide id="2" pos="295" userDrawn="1">
          <p15:clr>
            <a:srgbClr val="A4A3A4"/>
          </p15:clr>
        </p15:guide>
        <p15:guide id="3" orient="horz" pos="823" userDrawn="1">
          <p15:clr>
            <a:srgbClr val="A4A3A4"/>
          </p15:clr>
        </p15:guide>
        <p15:guide id="4" orient="horz" pos="4156" userDrawn="1">
          <p15:clr>
            <a:srgbClr val="A4A3A4"/>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CV-Resume">
    <p:spTree>
      <p:nvGrpSpPr>
        <p:cNvPr id="1" name=""/>
        <p:cNvGrpSpPr/>
        <p:nvPr/>
      </p:nvGrpSpPr>
      <p:grpSpPr>
        <a:xfrm>
          <a:off x="0" y="0"/>
          <a:ext cx="0" cy="0"/>
          <a:chOff x="0" y="0"/>
          <a:chExt cx="0" cy="0"/>
        </a:xfrm>
      </p:grpSpPr>
      <p:sp>
        <p:nvSpPr>
          <p:cNvPr id="16" name="pic1"/>
          <p:cNvSpPr>
            <a:spLocks noGrp="1"/>
          </p:cNvSpPr>
          <p:nvPr>
            <p:ph sz="half" idx="15" hasCustomPrompt="1"/>
          </p:nvPr>
        </p:nvSpPr>
        <p:spPr>
          <a:xfrm>
            <a:off x="468923" y="1306515"/>
            <a:ext cx="1550769" cy="1800000"/>
          </a:xfrm>
        </p:spPr>
        <p:txBody>
          <a:bodyPr lIns="0" tIns="0" rIns="0" bIns="0" anchor="ctr"/>
          <a:lstStyle>
            <a:lvl1pPr marL="0" indent="0" algn="ctr">
              <a:spcBef>
                <a:spcPts val="0"/>
              </a:spcBef>
              <a:buNone/>
              <a:defRPr sz="1000"/>
            </a:lvl1pPr>
            <a:lvl2pPr marL="361959" indent="-180980">
              <a:defRPr sz="1200"/>
            </a:lvl2pPr>
            <a:lvl3pPr marL="542939" indent="-180980">
              <a:defRPr sz="1200"/>
            </a:lvl3pPr>
            <a:lvl4pPr marL="712805" indent="-169867">
              <a:defRPr sz="1200"/>
            </a:lvl4pPr>
            <a:lvl5pPr marL="893786" indent="-180980">
              <a:defRPr sz="1200"/>
            </a:lvl5pPr>
            <a:lvl6pPr>
              <a:defRPr sz="1800"/>
            </a:lvl6pPr>
            <a:lvl7pPr>
              <a:defRPr sz="1800"/>
            </a:lvl7pPr>
            <a:lvl8pPr>
              <a:defRPr sz="1800"/>
            </a:lvl8pPr>
            <a:lvl9pPr>
              <a:defRPr sz="1800"/>
            </a:lvl9pPr>
          </a:lstStyle>
          <a:p>
            <a:pPr lvl="0"/>
            <a:r>
              <a:rPr lang="en-GB" noProof="0" dirty="0"/>
              <a:t>PHOTO</a:t>
            </a:r>
            <a:br>
              <a:rPr lang="en-GB" noProof="0" dirty="0"/>
            </a:br>
            <a:r>
              <a:rPr lang="en-GB" noProof="0" dirty="0"/>
              <a:t>w x h: 3.5cm x 5cm</a:t>
            </a:r>
            <a:br>
              <a:rPr lang="en-GB" noProof="0" dirty="0"/>
            </a:br>
            <a:r>
              <a:rPr lang="en-GB" noProof="0" dirty="0"/>
              <a:t>Copy photo from</a:t>
            </a:r>
            <a:br>
              <a:rPr lang="en-GB" noProof="0" dirty="0"/>
            </a:br>
            <a:r>
              <a:rPr lang="en-GB" noProof="0" dirty="0"/>
              <a:t>R-World PIP and paste onto slide.</a:t>
            </a:r>
            <a:br>
              <a:rPr lang="en-GB" noProof="0" dirty="0"/>
            </a:br>
            <a:r>
              <a:rPr lang="en-GB" noProof="0" dirty="0"/>
              <a:t>Resize/crop to the above dimensions then Copy.  Click here and Paste Special as Picture (JEPG)</a:t>
            </a:r>
          </a:p>
        </p:txBody>
      </p:sp>
      <p:sp>
        <p:nvSpPr>
          <p:cNvPr id="12" name="rec3"/>
          <p:cNvSpPr>
            <a:spLocks noChangeArrowheads="1"/>
          </p:cNvSpPr>
          <p:nvPr userDrawn="1"/>
        </p:nvSpPr>
        <p:spPr bwMode="auto">
          <a:xfrm>
            <a:off x="468923" y="3704433"/>
            <a:ext cx="11254154" cy="323850"/>
          </a:xfrm>
          <a:prstGeom prst="rect">
            <a:avLst/>
          </a:prstGeom>
          <a:noFill/>
          <a:ln w="3175" algn="ctr">
            <a:noFill/>
            <a:miter lim="800000"/>
            <a:headEnd/>
            <a:tailEnd/>
          </a:ln>
        </p:spPr>
        <p:txBody>
          <a:bodyPr lIns="0" tIns="0" rIns="0" bIns="72000" anchor="b"/>
          <a:lstStyle/>
          <a:p>
            <a:pPr algn="l"/>
            <a:r>
              <a:rPr lang="en-GB" sz="1400" b="1" dirty="0"/>
              <a:t>Key projects</a:t>
            </a:r>
          </a:p>
        </p:txBody>
      </p:sp>
      <p:sp>
        <p:nvSpPr>
          <p:cNvPr id="10" name="rec2"/>
          <p:cNvSpPr>
            <a:spLocks noChangeArrowheads="1"/>
          </p:cNvSpPr>
          <p:nvPr userDrawn="1"/>
        </p:nvSpPr>
        <p:spPr bwMode="auto">
          <a:xfrm>
            <a:off x="6189786" y="1304930"/>
            <a:ext cx="5533292" cy="322263"/>
          </a:xfrm>
          <a:prstGeom prst="rect">
            <a:avLst/>
          </a:prstGeom>
          <a:noFill/>
          <a:ln w="3175" algn="ctr">
            <a:noFill/>
            <a:miter lim="800000"/>
            <a:headEnd/>
            <a:tailEnd/>
          </a:ln>
        </p:spPr>
        <p:txBody>
          <a:bodyPr lIns="0" tIns="0" rIns="0" bIns="72000" anchor="b"/>
          <a:lstStyle/>
          <a:p>
            <a:pPr algn="l"/>
            <a:r>
              <a:rPr lang="en-GB" sz="1400" b="1" dirty="0"/>
              <a:t>Professional experience</a:t>
            </a:r>
          </a:p>
        </p:txBody>
      </p:sp>
      <p:sp>
        <p:nvSpPr>
          <p:cNvPr id="8" name="rec1"/>
          <p:cNvSpPr>
            <a:spLocks noChangeArrowheads="1"/>
          </p:cNvSpPr>
          <p:nvPr userDrawn="1"/>
        </p:nvSpPr>
        <p:spPr bwMode="auto">
          <a:xfrm>
            <a:off x="2205893" y="1304925"/>
            <a:ext cx="3796322" cy="323850"/>
          </a:xfrm>
          <a:prstGeom prst="rect">
            <a:avLst/>
          </a:prstGeom>
          <a:noFill/>
          <a:ln w="3175" algn="ctr">
            <a:noFill/>
            <a:miter lim="800000"/>
            <a:headEnd/>
            <a:tailEnd/>
          </a:ln>
        </p:spPr>
        <p:txBody>
          <a:bodyPr lIns="0" tIns="0" rIns="0" bIns="72000" anchor="b"/>
          <a:lstStyle/>
          <a:p>
            <a:pPr algn="l"/>
            <a:r>
              <a:rPr lang="en-GB" sz="1400" b="1" dirty="0"/>
              <a:t>Professional education</a:t>
            </a:r>
          </a:p>
        </p:txBody>
      </p:sp>
      <p:sp>
        <p:nvSpPr>
          <p:cNvPr id="6" name="phContent4"/>
          <p:cNvSpPr>
            <a:spLocks noGrp="1"/>
          </p:cNvSpPr>
          <p:nvPr>
            <p:ph sz="half" idx="11" hasCustomPrompt="1"/>
          </p:nvPr>
        </p:nvSpPr>
        <p:spPr>
          <a:xfrm>
            <a:off x="6189785" y="4028288"/>
            <a:ext cx="5533292" cy="2569367"/>
          </a:xfrm>
        </p:spPr>
        <p:txBody>
          <a:bodyPr tIns="72000"/>
          <a:lstStyle>
            <a:lvl1pPr marL="180980" indent="-180980">
              <a:defRPr sz="1200"/>
            </a:lvl1pPr>
            <a:lvl2pPr marL="361959" indent="-180980">
              <a:defRPr sz="1200"/>
            </a:lvl2pPr>
            <a:lvl3pPr marL="542939" indent="-180980">
              <a:defRPr sz="1200"/>
            </a:lvl3pPr>
            <a:lvl4pPr marL="712805" indent="-169867">
              <a:defRPr sz="1200"/>
            </a:lvl4pPr>
            <a:lvl5pPr marL="893786" indent="-180980">
              <a:defRPr sz="12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5" name="phContent3"/>
          <p:cNvSpPr>
            <a:spLocks noGrp="1"/>
          </p:cNvSpPr>
          <p:nvPr>
            <p:ph sz="half" idx="10" hasCustomPrompt="1"/>
          </p:nvPr>
        </p:nvSpPr>
        <p:spPr>
          <a:xfrm>
            <a:off x="468923" y="4028288"/>
            <a:ext cx="5533292" cy="2569367"/>
          </a:xfrm>
        </p:spPr>
        <p:txBody>
          <a:bodyPr tIns="72000"/>
          <a:lstStyle>
            <a:lvl1pPr marL="180980" indent="-180980">
              <a:defRPr sz="1200"/>
            </a:lvl1pPr>
            <a:lvl2pPr marL="361959" indent="-180980">
              <a:defRPr sz="1200"/>
            </a:lvl2pPr>
            <a:lvl3pPr marL="542939" indent="-180980">
              <a:defRPr sz="1200"/>
            </a:lvl3pPr>
            <a:lvl4pPr marL="712805" indent="-169867">
              <a:defRPr sz="1200"/>
            </a:lvl4pPr>
            <a:lvl5pPr marL="893786" indent="-180980">
              <a:defRPr sz="12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4" name="phContent2"/>
          <p:cNvSpPr>
            <a:spLocks noGrp="1"/>
          </p:cNvSpPr>
          <p:nvPr>
            <p:ph sz="half" idx="2" hasCustomPrompt="1"/>
          </p:nvPr>
        </p:nvSpPr>
        <p:spPr>
          <a:xfrm>
            <a:off x="6189785" y="1627189"/>
            <a:ext cx="5533292" cy="2077124"/>
          </a:xfrm>
        </p:spPr>
        <p:txBody>
          <a:bodyPr tIns="72000"/>
          <a:lstStyle>
            <a:lvl1pPr marL="180980" indent="-180980">
              <a:defRPr sz="1200"/>
            </a:lvl1pPr>
            <a:lvl2pPr marL="361959" indent="-180980">
              <a:defRPr sz="1200"/>
            </a:lvl2pPr>
            <a:lvl3pPr marL="542939" indent="-180980">
              <a:defRPr sz="1200"/>
            </a:lvl3pPr>
            <a:lvl4pPr marL="712805" indent="-169867">
              <a:defRPr sz="1200"/>
            </a:lvl4pPr>
            <a:lvl5pPr marL="893786" indent="-180980">
              <a:defRPr sz="12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3" name="phContent1"/>
          <p:cNvSpPr>
            <a:spLocks noGrp="1"/>
          </p:cNvSpPr>
          <p:nvPr>
            <p:ph sz="half" idx="1" hasCustomPrompt="1"/>
          </p:nvPr>
        </p:nvSpPr>
        <p:spPr>
          <a:xfrm>
            <a:off x="2205893" y="1628780"/>
            <a:ext cx="3796322" cy="2075657"/>
          </a:xfrm>
        </p:spPr>
        <p:txBody>
          <a:bodyPr tIns="72000"/>
          <a:lstStyle>
            <a:lvl1pPr marL="180980" indent="-180980">
              <a:defRPr sz="1200"/>
            </a:lvl1pPr>
            <a:lvl2pPr marL="361959" indent="-180980">
              <a:defRPr sz="1200"/>
            </a:lvl2pPr>
            <a:lvl3pPr marL="542939" indent="-180980">
              <a:defRPr sz="1200"/>
            </a:lvl3pPr>
            <a:lvl4pPr marL="712805" indent="-169867">
              <a:defRPr sz="1200"/>
            </a:lvl4pPr>
            <a:lvl5pPr marL="893786" indent="-180980">
              <a:defRPr sz="12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cxnSp>
        <p:nvCxnSpPr>
          <p:cNvPr id="21" name="lnLine3"/>
          <p:cNvCxnSpPr/>
          <p:nvPr userDrawn="1"/>
        </p:nvCxnSpPr>
        <p:spPr bwMode="auto">
          <a:xfrm>
            <a:off x="468923" y="4028283"/>
            <a:ext cx="11254154" cy="0"/>
          </a:xfrm>
          <a:prstGeom prst="line">
            <a:avLst/>
          </a:prstGeom>
          <a:solidFill>
            <a:schemeClr val="bg1"/>
          </a:solidFill>
          <a:ln w="6350" cap="flat" cmpd="sng" algn="ctr">
            <a:solidFill>
              <a:srgbClr val="A7A9AC"/>
            </a:solidFill>
            <a:prstDash val="solid"/>
            <a:round/>
            <a:headEnd type="none" w="med" len="med"/>
            <a:tailEnd type="none" w="med" len="med"/>
          </a:ln>
          <a:effectLst/>
        </p:spPr>
      </p:cxnSp>
      <p:cxnSp>
        <p:nvCxnSpPr>
          <p:cNvPr id="24" name="lnLine2"/>
          <p:cNvCxnSpPr/>
          <p:nvPr userDrawn="1"/>
        </p:nvCxnSpPr>
        <p:spPr bwMode="auto">
          <a:xfrm>
            <a:off x="6189789" y="1627188"/>
            <a:ext cx="5533291" cy="0"/>
          </a:xfrm>
          <a:prstGeom prst="line">
            <a:avLst/>
          </a:prstGeom>
          <a:solidFill>
            <a:schemeClr val="bg1"/>
          </a:solidFill>
          <a:ln w="6350" cap="flat" cmpd="sng" algn="ctr">
            <a:solidFill>
              <a:srgbClr val="A7A9AC"/>
            </a:solidFill>
            <a:prstDash val="solid"/>
            <a:round/>
            <a:headEnd type="none" w="med" len="med"/>
            <a:tailEnd type="none" w="med" len="med"/>
          </a:ln>
          <a:effectLst/>
        </p:spPr>
      </p:cxnSp>
      <p:cxnSp>
        <p:nvCxnSpPr>
          <p:cNvPr id="22" name="lnLine1"/>
          <p:cNvCxnSpPr/>
          <p:nvPr userDrawn="1"/>
        </p:nvCxnSpPr>
        <p:spPr bwMode="auto">
          <a:xfrm>
            <a:off x="2205893" y="1627188"/>
            <a:ext cx="3796322" cy="0"/>
          </a:xfrm>
          <a:prstGeom prst="line">
            <a:avLst/>
          </a:prstGeom>
          <a:solidFill>
            <a:schemeClr val="bg1"/>
          </a:solidFill>
          <a:ln w="6350" cap="flat" cmpd="sng" algn="ctr">
            <a:solidFill>
              <a:srgbClr val="A7A9AC"/>
            </a:solidFill>
            <a:prstDash val="solid"/>
            <a:round/>
            <a:headEnd type="none" w="med" len="med"/>
            <a:tailEnd type="none" w="med" len="med"/>
          </a:ln>
          <a:effectLst/>
        </p:spPr>
      </p:cxnSp>
      <p:sp>
        <p:nvSpPr>
          <p:cNvPr id="7" name="phSectionTitle"/>
          <p:cNvSpPr>
            <a:spLocks noGrp="1"/>
          </p:cNvSpPr>
          <p:nvPr>
            <p:ph type="body" sz="quarter" idx="12" hasCustomPrompt="1"/>
          </p:nvPr>
        </p:nvSpPr>
        <p:spPr>
          <a:xfrm>
            <a:off x="391967" y="115200"/>
            <a:ext cx="6688016" cy="140400"/>
          </a:xfrm>
        </p:spPr>
        <p:txBody>
          <a:bodyPr/>
          <a:lstStyle>
            <a:lvl1pPr marL="0" indent="0">
              <a:buNone/>
              <a:defRPr sz="1000" baseline="0">
                <a:solidFill>
                  <a:srgbClr val="808080"/>
                </a:solidFill>
              </a:defRPr>
            </a:lvl1pPr>
          </a:lstStyle>
          <a:p>
            <a:pPr lvl="0"/>
            <a:r>
              <a:rPr lang="en-GB" noProof="0" dirty="0"/>
              <a:t>Click to add Section Title</a:t>
            </a:r>
          </a:p>
        </p:txBody>
      </p:sp>
      <p:sp>
        <p:nvSpPr>
          <p:cNvPr id="15" name="Title 14"/>
          <p:cNvSpPr>
            <a:spLocks noGrp="1"/>
          </p:cNvSpPr>
          <p:nvPr>
            <p:ph type="title" hasCustomPrompt="1"/>
          </p:nvPr>
        </p:nvSpPr>
        <p:spPr>
          <a:xfrm>
            <a:off x="391963" y="304802"/>
            <a:ext cx="10226215" cy="615553"/>
          </a:xfrm>
        </p:spPr>
        <p:txBody>
          <a:bodyPr/>
          <a:lstStyle/>
          <a:p>
            <a:r>
              <a:rPr lang="en-GB" noProof="0" dirty="0"/>
              <a:t>Click to add name</a:t>
            </a:r>
            <a:br>
              <a:rPr lang="en-GB" noProof="0" dirty="0"/>
            </a:br>
            <a:r>
              <a:rPr lang="en-GB" noProof="0" dirty="0"/>
              <a:t>Click to add job title/role and company</a:t>
            </a:r>
            <a:endParaRPr lang="en-GB" dirty="0"/>
          </a:p>
        </p:txBody>
      </p:sp>
    </p:spTree>
  </p:cSld>
  <p:clrMapOvr>
    <a:masterClrMapping/>
  </p:clrMapOvr>
  <p:transition/>
  <p:extLst>
    <p:ext uri="{DCECCB84-F9BA-43D5-87BE-67443E8EF086}">
      <p15:sldGuideLst xmlns:p15="http://schemas.microsoft.com/office/powerpoint/2012/main">
        <p15:guide id="1" pos="7385" userDrawn="1">
          <p15:clr>
            <a:srgbClr val="A4A3A4"/>
          </p15:clr>
        </p15:guide>
        <p15:guide id="2" pos="295" userDrawn="1">
          <p15:clr>
            <a:srgbClr val="A4A3A4"/>
          </p15:clr>
        </p15:guide>
        <p15:guide id="3" orient="horz" pos="823" userDrawn="1">
          <p15:clr>
            <a:srgbClr val="A4A3A4"/>
          </p15:clr>
        </p15:guide>
        <p15:guide id="4" orient="horz" pos="4156" userDrawn="1">
          <p15:clr>
            <a:srgbClr val="A4A3A4"/>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Case Study Pic Left">
    <p:spTree>
      <p:nvGrpSpPr>
        <p:cNvPr id="1" name=""/>
        <p:cNvGrpSpPr/>
        <p:nvPr/>
      </p:nvGrpSpPr>
      <p:grpSpPr>
        <a:xfrm>
          <a:off x="0" y="0"/>
          <a:ext cx="0" cy="0"/>
          <a:chOff x="0" y="0"/>
          <a:chExt cx="0" cy="0"/>
        </a:xfrm>
      </p:grpSpPr>
      <p:sp>
        <p:nvSpPr>
          <p:cNvPr id="17" name="phContent4"/>
          <p:cNvSpPr>
            <a:spLocks noGrp="1"/>
          </p:cNvSpPr>
          <p:nvPr>
            <p:ph sz="half" idx="17" hasCustomPrompt="1"/>
          </p:nvPr>
        </p:nvSpPr>
        <p:spPr>
          <a:xfrm>
            <a:off x="468927" y="1303193"/>
            <a:ext cx="5533292" cy="2401125"/>
          </a:xfrm>
        </p:spPr>
        <p:txBody>
          <a:bodyPr tIns="72000" anchor="t"/>
          <a:lstStyle>
            <a:lvl1pPr marL="180980" indent="-180980" algn="ctr">
              <a:buNone/>
              <a:defRPr sz="1200"/>
            </a:lvl1pPr>
            <a:lvl2pPr marL="361959" indent="-180980">
              <a:defRPr sz="1200"/>
            </a:lvl2pPr>
            <a:lvl3pPr marL="542939" indent="-180980">
              <a:defRPr sz="1200"/>
            </a:lvl3pPr>
            <a:lvl4pPr marL="712805" indent="-169867">
              <a:defRPr sz="1200"/>
            </a:lvl4pPr>
            <a:lvl5pPr marL="893786" indent="-180980">
              <a:defRPr sz="1200"/>
            </a:lvl5pPr>
            <a:lvl6pPr>
              <a:defRPr sz="1800"/>
            </a:lvl6pPr>
            <a:lvl7pPr>
              <a:defRPr sz="1800"/>
            </a:lvl7pPr>
            <a:lvl8pPr>
              <a:defRPr sz="1800"/>
            </a:lvl8pPr>
            <a:lvl9pPr>
              <a:defRPr sz="1800"/>
            </a:lvl9pPr>
          </a:lstStyle>
          <a:p>
            <a:pPr lvl="0"/>
            <a:r>
              <a:rPr lang="en-GB" noProof="0" dirty="0"/>
              <a:t>Paste Picture Here</a:t>
            </a:r>
          </a:p>
        </p:txBody>
      </p:sp>
      <p:sp>
        <p:nvSpPr>
          <p:cNvPr id="6" name="phContent3"/>
          <p:cNvSpPr>
            <a:spLocks noGrp="1"/>
          </p:cNvSpPr>
          <p:nvPr>
            <p:ph sz="half" idx="11" hasCustomPrompt="1"/>
          </p:nvPr>
        </p:nvSpPr>
        <p:spPr>
          <a:xfrm>
            <a:off x="6189785" y="4028288"/>
            <a:ext cx="5533292" cy="2569367"/>
          </a:xfrm>
        </p:spPr>
        <p:txBody>
          <a:bodyPr tIns="72000"/>
          <a:lstStyle>
            <a:lvl1pPr marL="180980" indent="-180980">
              <a:defRPr sz="1200"/>
            </a:lvl1pPr>
            <a:lvl2pPr marL="361959" indent="-180980">
              <a:defRPr sz="1200"/>
            </a:lvl2pPr>
            <a:lvl3pPr marL="542939" indent="-180980">
              <a:defRPr sz="1200"/>
            </a:lvl3pPr>
            <a:lvl4pPr marL="712805" indent="-169867">
              <a:defRPr sz="1200"/>
            </a:lvl4pPr>
            <a:lvl5pPr marL="893786" indent="-180980">
              <a:defRPr sz="12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5" name="phContent2"/>
          <p:cNvSpPr>
            <a:spLocks noGrp="1"/>
          </p:cNvSpPr>
          <p:nvPr>
            <p:ph sz="half" idx="10" hasCustomPrompt="1"/>
          </p:nvPr>
        </p:nvSpPr>
        <p:spPr>
          <a:xfrm>
            <a:off x="468923" y="4028288"/>
            <a:ext cx="5533292" cy="2569367"/>
          </a:xfrm>
        </p:spPr>
        <p:txBody>
          <a:bodyPr tIns="72000"/>
          <a:lstStyle>
            <a:lvl1pPr marL="180980" indent="-180980">
              <a:defRPr sz="1200"/>
            </a:lvl1pPr>
            <a:lvl2pPr marL="361959" indent="-180980">
              <a:defRPr sz="1200"/>
            </a:lvl2pPr>
            <a:lvl3pPr marL="542939" indent="-180980">
              <a:defRPr sz="1200"/>
            </a:lvl3pPr>
            <a:lvl4pPr marL="712805" indent="-169867">
              <a:defRPr sz="1200"/>
            </a:lvl4pPr>
            <a:lvl5pPr marL="893786" indent="-180980">
              <a:defRPr sz="12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4" name="phContent1"/>
          <p:cNvSpPr>
            <a:spLocks noGrp="1"/>
          </p:cNvSpPr>
          <p:nvPr>
            <p:ph sz="half" idx="2" hasCustomPrompt="1"/>
          </p:nvPr>
        </p:nvSpPr>
        <p:spPr>
          <a:xfrm>
            <a:off x="6189785" y="1627189"/>
            <a:ext cx="5533292" cy="2077124"/>
          </a:xfrm>
        </p:spPr>
        <p:txBody>
          <a:bodyPr tIns="72000"/>
          <a:lstStyle>
            <a:lvl1pPr marL="180980" indent="-180980">
              <a:defRPr sz="1200"/>
            </a:lvl1pPr>
            <a:lvl2pPr marL="361959" indent="-180980">
              <a:defRPr sz="1200"/>
            </a:lvl2pPr>
            <a:lvl3pPr marL="542939" indent="-180980">
              <a:defRPr sz="1200"/>
            </a:lvl3pPr>
            <a:lvl4pPr marL="712805" indent="-169867">
              <a:defRPr sz="1200"/>
            </a:lvl4pPr>
            <a:lvl5pPr marL="893786" indent="-180980">
              <a:defRPr sz="12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25" name="phText3"/>
          <p:cNvSpPr>
            <a:spLocks noGrp="1"/>
          </p:cNvSpPr>
          <p:nvPr>
            <p:ph type="body" sz="quarter" idx="15"/>
          </p:nvPr>
        </p:nvSpPr>
        <p:spPr>
          <a:xfrm>
            <a:off x="6189789" y="3701900"/>
            <a:ext cx="5533289" cy="324000"/>
          </a:xfrm>
        </p:spPr>
        <p:txBody>
          <a:bodyPr bIns="72000" anchor="b"/>
          <a:lstStyle>
            <a:lvl1pPr>
              <a:buNone/>
              <a:defRPr sz="1400" b="1"/>
            </a:lvl1pPr>
          </a:lstStyle>
          <a:p>
            <a:pPr lvl="0"/>
            <a:r>
              <a:rPr lang="en-US"/>
              <a:t>Click to edit Master text styles</a:t>
            </a:r>
          </a:p>
        </p:txBody>
      </p:sp>
      <p:sp>
        <p:nvSpPr>
          <p:cNvPr id="26" name="phText2"/>
          <p:cNvSpPr>
            <a:spLocks noGrp="1"/>
          </p:cNvSpPr>
          <p:nvPr>
            <p:ph type="body" sz="quarter" idx="16"/>
          </p:nvPr>
        </p:nvSpPr>
        <p:spPr>
          <a:xfrm>
            <a:off x="468930" y="3704313"/>
            <a:ext cx="5533289" cy="324000"/>
          </a:xfrm>
        </p:spPr>
        <p:txBody>
          <a:bodyPr bIns="72000" anchor="b"/>
          <a:lstStyle>
            <a:lvl1pPr>
              <a:buNone/>
              <a:defRPr sz="1400" b="1"/>
            </a:lvl1pPr>
          </a:lstStyle>
          <a:p>
            <a:pPr lvl="0"/>
            <a:r>
              <a:rPr lang="en-US"/>
              <a:t>Click to edit Master text styles</a:t>
            </a:r>
          </a:p>
        </p:txBody>
      </p:sp>
      <p:sp>
        <p:nvSpPr>
          <p:cNvPr id="23" name="phText1"/>
          <p:cNvSpPr>
            <a:spLocks noGrp="1"/>
          </p:cNvSpPr>
          <p:nvPr>
            <p:ph type="body" sz="quarter" idx="14"/>
          </p:nvPr>
        </p:nvSpPr>
        <p:spPr>
          <a:xfrm>
            <a:off x="6189789" y="1303188"/>
            <a:ext cx="5533289" cy="324000"/>
          </a:xfrm>
        </p:spPr>
        <p:txBody>
          <a:bodyPr bIns="72000" anchor="b"/>
          <a:lstStyle>
            <a:lvl1pPr>
              <a:buNone/>
              <a:defRPr sz="1400" b="1"/>
            </a:lvl1pPr>
          </a:lstStyle>
          <a:p>
            <a:pPr lvl="0"/>
            <a:r>
              <a:rPr lang="en-US"/>
              <a:t>Click to edit Master text styles</a:t>
            </a:r>
          </a:p>
        </p:txBody>
      </p:sp>
      <p:cxnSp>
        <p:nvCxnSpPr>
          <p:cNvPr id="21" name="lnLine3"/>
          <p:cNvCxnSpPr/>
          <p:nvPr userDrawn="1"/>
        </p:nvCxnSpPr>
        <p:spPr bwMode="auto">
          <a:xfrm>
            <a:off x="6189789" y="4028283"/>
            <a:ext cx="5533291" cy="0"/>
          </a:xfrm>
          <a:prstGeom prst="line">
            <a:avLst/>
          </a:prstGeom>
          <a:solidFill>
            <a:schemeClr val="bg1"/>
          </a:solidFill>
          <a:ln w="6350" cap="flat" cmpd="sng" algn="ctr">
            <a:solidFill>
              <a:srgbClr val="A7A9AC"/>
            </a:solidFill>
            <a:prstDash val="solid"/>
            <a:round/>
            <a:headEnd type="none" w="med" len="med"/>
            <a:tailEnd type="none" w="med" len="med"/>
          </a:ln>
          <a:effectLst/>
        </p:spPr>
      </p:cxnSp>
      <p:cxnSp>
        <p:nvCxnSpPr>
          <p:cNvPr id="22" name="lnLine2"/>
          <p:cNvCxnSpPr/>
          <p:nvPr userDrawn="1"/>
        </p:nvCxnSpPr>
        <p:spPr bwMode="auto">
          <a:xfrm>
            <a:off x="468923" y="4028283"/>
            <a:ext cx="5533292" cy="0"/>
          </a:xfrm>
          <a:prstGeom prst="line">
            <a:avLst/>
          </a:prstGeom>
          <a:solidFill>
            <a:schemeClr val="bg1"/>
          </a:solidFill>
          <a:ln w="6350" cap="flat" cmpd="sng" algn="ctr">
            <a:solidFill>
              <a:srgbClr val="A7A9AC"/>
            </a:solidFill>
            <a:prstDash val="solid"/>
            <a:round/>
            <a:headEnd type="none" w="med" len="med"/>
            <a:tailEnd type="none" w="med" len="med"/>
          </a:ln>
          <a:effectLst/>
        </p:spPr>
      </p:cxnSp>
      <p:cxnSp>
        <p:nvCxnSpPr>
          <p:cNvPr id="24" name="lnLine1"/>
          <p:cNvCxnSpPr/>
          <p:nvPr userDrawn="1"/>
        </p:nvCxnSpPr>
        <p:spPr bwMode="auto">
          <a:xfrm>
            <a:off x="6189789" y="1627188"/>
            <a:ext cx="5533291" cy="0"/>
          </a:xfrm>
          <a:prstGeom prst="line">
            <a:avLst/>
          </a:prstGeom>
          <a:solidFill>
            <a:schemeClr val="bg1"/>
          </a:solidFill>
          <a:ln w="6350" cap="flat" cmpd="sng" algn="ctr">
            <a:solidFill>
              <a:srgbClr val="A7A9AC"/>
            </a:solidFill>
            <a:prstDash val="solid"/>
            <a:round/>
            <a:headEnd type="none" w="med" len="med"/>
            <a:tailEnd type="none" w="med" len="med"/>
          </a:ln>
          <a:effectLst/>
        </p:spPr>
      </p:cxnSp>
      <p:sp>
        <p:nvSpPr>
          <p:cNvPr id="7" name="phSectionTitle"/>
          <p:cNvSpPr>
            <a:spLocks noGrp="1"/>
          </p:cNvSpPr>
          <p:nvPr>
            <p:ph type="body" sz="quarter" idx="12" hasCustomPrompt="1"/>
          </p:nvPr>
        </p:nvSpPr>
        <p:spPr>
          <a:xfrm>
            <a:off x="187571" y="115200"/>
            <a:ext cx="6688016" cy="140400"/>
          </a:xfrm>
        </p:spPr>
        <p:txBody>
          <a:bodyPr/>
          <a:lstStyle>
            <a:lvl1pPr marL="0" indent="0">
              <a:buNone/>
              <a:defRPr sz="1000" baseline="0">
                <a:solidFill>
                  <a:srgbClr val="808080"/>
                </a:solidFill>
              </a:defRPr>
            </a:lvl1pPr>
          </a:lstStyle>
          <a:p>
            <a:pPr lvl="0"/>
            <a:r>
              <a:rPr lang="en-GB" noProof="0" dirty="0"/>
              <a:t>Click to add Section Title</a:t>
            </a:r>
          </a:p>
        </p:txBody>
      </p:sp>
      <p:sp>
        <p:nvSpPr>
          <p:cNvPr id="16" name="Title 15"/>
          <p:cNvSpPr>
            <a:spLocks noGrp="1"/>
          </p:cNvSpPr>
          <p:nvPr>
            <p:ph type="title" hasCustomPrompt="1"/>
          </p:nvPr>
        </p:nvSpPr>
        <p:spPr/>
        <p:txBody>
          <a:bodyPr/>
          <a:lstStyle>
            <a:lvl1pPr>
              <a:defRPr/>
            </a:lvl1pPr>
          </a:lstStyle>
          <a:p>
            <a:r>
              <a:rPr lang="en-GB" dirty="0"/>
              <a:t>Click to add case study title</a:t>
            </a:r>
          </a:p>
        </p:txBody>
      </p:sp>
    </p:spTree>
  </p:cSld>
  <p:clrMapOvr>
    <a:masterClrMapping/>
  </p:clrMapOvr>
  <p:transition/>
  <p:extLst>
    <p:ext uri="{DCECCB84-F9BA-43D5-87BE-67443E8EF086}">
      <p15:sldGuideLst xmlns:p15="http://schemas.microsoft.com/office/powerpoint/2012/main">
        <p15:guide id="1" pos="7385" userDrawn="1">
          <p15:clr>
            <a:srgbClr val="A4A3A4"/>
          </p15:clr>
        </p15:guide>
        <p15:guide id="2" pos="295" userDrawn="1">
          <p15:clr>
            <a:srgbClr val="A4A3A4"/>
          </p15:clr>
        </p15:guide>
        <p15:guide id="3" orient="horz" pos="823" userDrawn="1">
          <p15:clr>
            <a:srgbClr val="A4A3A4"/>
          </p15:clr>
        </p15:guide>
        <p15:guide id="4" orient="horz" pos="4156" userDrawn="1">
          <p15:clr>
            <a:srgbClr val="A4A3A4"/>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Case Study Pic Right">
    <p:spTree>
      <p:nvGrpSpPr>
        <p:cNvPr id="1" name=""/>
        <p:cNvGrpSpPr/>
        <p:nvPr/>
      </p:nvGrpSpPr>
      <p:grpSpPr>
        <a:xfrm>
          <a:off x="0" y="0"/>
          <a:ext cx="0" cy="0"/>
          <a:chOff x="0" y="0"/>
          <a:chExt cx="0" cy="0"/>
        </a:xfrm>
      </p:grpSpPr>
      <p:sp>
        <p:nvSpPr>
          <p:cNvPr id="14" name="phContent4"/>
          <p:cNvSpPr>
            <a:spLocks noGrp="1"/>
          </p:cNvSpPr>
          <p:nvPr>
            <p:ph sz="half" idx="17" hasCustomPrompt="1"/>
          </p:nvPr>
        </p:nvSpPr>
        <p:spPr>
          <a:xfrm>
            <a:off x="6189785" y="1303193"/>
            <a:ext cx="5533292" cy="2401125"/>
          </a:xfrm>
        </p:spPr>
        <p:txBody>
          <a:bodyPr tIns="72000"/>
          <a:lstStyle>
            <a:lvl1pPr marL="180980" indent="-180980" algn="ctr">
              <a:buNone/>
              <a:defRPr sz="1200"/>
            </a:lvl1pPr>
            <a:lvl2pPr marL="361959" indent="-180980">
              <a:defRPr sz="1200"/>
            </a:lvl2pPr>
            <a:lvl3pPr marL="542939" indent="-180980">
              <a:defRPr sz="1200"/>
            </a:lvl3pPr>
            <a:lvl4pPr marL="712805" indent="-169867">
              <a:defRPr sz="1200"/>
            </a:lvl4pPr>
            <a:lvl5pPr marL="893786" indent="-180980">
              <a:defRPr sz="1200"/>
            </a:lvl5pPr>
            <a:lvl6pPr>
              <a:defRPr sz="1800"/>
            </a:lvl6pPr>
            <a:lvl7pPr>
              <a:defRPr sz="1800"/>
            </a:lvl7pPr>
            <a:lvl8pPr>
              <a:defRPr sz="1800"/>
            </a:lvl8pPr>
            <a:lvl9pPr>
              <a:defRPr sz="1800"/>
            </a:lvl9pPr>
          </a:lstStyle>
          <a:p>
            <a:pPr lvl="0"/>
            <a:r>
              <a:rPr lang="en-GB" noProof="0" dirty="0"/>
              <a:t>Paste Picture Here</a:t>
            </a:r>
          </a:p>
        </p:txBody>
      </p:sp>
      <p:sp>
        <p:nvSpPr>
          <p:cNvPr id="6" name="phContent3"/>
          <p:cNvSpPr>
            <a:spLocks noGrp="1"/>
          </p:cNvSpPr>
          <p:nvPr>
            <p:ph sz="half" idx="11" hasCustomPrompt="1"/>
          </p:nvPr>
        </p:nvSpPr>
        <p:spPr>
          <a:xfrm>
            <a:off x="6189785" y="4028288"/>
            <a:ext cx="5533292" cy="2569367"/>
          </a:xfrm>
        </p:spPr>
        <p:txBody>
          <a:bodyPr tIns="72000"/>
          <a:lstStyle>
            <a:lvl1pPr marL="180980" indent="-180980">
              <a:defRPr sz="1200"/>
            </a:lvl1pPr>
            <a:lvl2pPr marL="361959" indent="-180980">
              <a:defRPr sz="1200"/>
            </a:lvl2pPr>
            <a:lvl3pPr marL="542939" indent="-180980">
              <a:defRPr sz="1200"/>
            </a:lvl3pPr>
            <a:lvl4pPr marL="712805" indent="-169867">
              <a:defRPr sz="1200"/>
            </a:lvl4pPr>
            <a:lvl5pPr marL="893786" indent="-180980">
              <a:defRPr sz="12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5" name="phContent2"/>
          <p:cNvSpPr>
            <a:spLocks noGrp="1"/>
          </p:cNvSpPr>
          <p:nvPr>
            <p:ph sz="half" idx="10" hasCustomPrompt="1"/>
          </p:nvPr>
        </p:nvSpPr>
        <p:spPr>
          <a:xfrm>
            <a:off x="468923" y="4028288"/>
            <a:ext cx="5533292" cy="2569367"/>
          </a:xfrm>
        </p:spPr>
        <p:txBody>
          <a:bodyPr tIns="72000"/>
          <a:lstStyle>
            <a:lvl1pPr marL="180980" indent="-180980">
              <a:defRPr sz="1200"/>
            </a:lvl1pPr>
            <a:lvl2pPr marL="361959" indent="-180980">
              <a:defRPr sz="1200"/>
            </a:lvl2pPr>
            <a:lvl3pPr marL="542939" indent="-180980">
              <a:defRPr sz="1200"/>
            </a:lvl3pPr>
            <a:lvl4pPr marL="712805" indent="-169867">
              <a:defRPr sz="1200"/>
            </a:lvl4pPr>
            <a:lvl5pPr marL="893786" indent="-180980">
              <a:defRPr sz="12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4" name="phContent1"/>
          <p:cNvSpPr>
            <a:spLocks noGrp="1"/>
          </p:cNvSpPr>
          <p:nvPr>
            <p:ph sz="half" idx="2" hasCustomPrompt="1"/>
          </p:nvPr>
        </p:nvSpPr>
        <p:spPr>
          <a:xfrm>
            <a:off x="468923" y="1627189"/>
            <a:ext cx="5533292" cy="2077124"/>
          </a:xfrm>
        </p:spPr>
        <p:txBody>
          <a:bodyPr tIns="72000"/>
          <a:lstStyle>
            <a:lvl1pPr marL="180980" indent="-180980">
              <a:defRPr sz="1200"/>
            </a:lvl1pPr>
            <a:lvl2pPr marL="361959" indent="-180980">
              <a:defRPr sz="1200"/>
            </a:lvl2pPr>
            <a:lvl3pPr marL="542939" indent="-180980">
              <a:defRPr sz="1200"/>
            </a:lvl3pPr>
            <a:lvl4pPr marL="712805" indent="-169867">
              <a:defRPr sz="1200"/>
            </a:lvl4pPr>
            <a:lvl5pPr marL="893786" indent="-180980">
              <a:defRPr sz="12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25" name="phText3"/>
          <p:cNvSpPr>
            <a:spLocks noGrp="1"/>
          </p:cNvSpPr>
          <p:nvPr>
            <p:ph type="body" sz="quarter" idx="15"/>
          </p:nvPr>
        </p:nvSpPr>
        <p:spPr>
          <a:xfrm>
            <a:off x="6189789" y="3701900"/>
            <a:ext cx="5533289" cy="324000"/>
          </a:xfrm>
        </p:spPr>
        <p:txBody>
          <a:bodyPr bIns="72000" anchor="b"/>
          <a:lstStyle>
            <a:lvl1pPr>
              <a:buNone/>
              <a:defRPr sz="1400" b="1"/>
            </a:lvl1pPr>
          </a:lstStyle>
          <a:p>
            <a:pPr lvl="0"/>
            <a:r>
              <a:rPr lang="en-US"/>
              <a:t>Click to edit Master text styles</a:t>
            </a:r>
          </a:p>
        </p:txBody>
      </p:sp>
      <p:sp>
        <p:nvSpPr>
          <p:cNvPr id="26" name="phText2"/>
          <p:cNvSpPr>
            <a:spLocks noGrp="1"/>
          </p:cNvSpPr>
          <p:nvPr>
            <p:ph type="body" sz="quarter" idx="16"/>
          </p:nvPr>
        </p:nvSpPr>
        <p:spPr>
          <a:xfrm>
            <a:off x="468930" y="3704313"/>
            <a:ext cx="5533289" cy="324000"/>
          </a:xfrm>
        </p:spPr>
        <p:txBody>
          <a:bodyPr bIns="72000" anchor="b"/>
          <a:lstStyle>
            <a:lvl1pPr>
              <a:buNone/>
              <a:defRPr sz="1400" b="1"/>
            </a:lvl1pPr>
          </a:lstStyle>
          <a:p>
            <a:pPr lvl="0"/>
            <a:r>
              <a:rPr lang="en-US"/>
              <a:t>Click to edit Master text styles</a:t>
            </a:r>
          </a:p>
        </p:txBody>
      </p:sp>
      <p:sp>
        <p:nvSpPr>
          <p:cNvPr id="23" name="phText1"/>
          <p:cNvSpPr>
            <a:spLocks noGrp="1"/>
          </p:cNvSpPr>
          <p:nvPr>
            <p:ph type="body" sz="quarter" idx="14"/>
          </p:nvPr>
        </p:nvSpPr>
        <p:spPr>
          <a:xfrm>
            <a:off x="468926" y="1303188"/>
            <a:ext cx="5533289" cy="324000"/>
          </a:xfrm>
        </p:spPr>
        <p:txBody>
          <a:bodyPr bIns="72000" anchor="b"/>
          <a:lstStyle>
            <a:lvl1pPr>
              <a:buNone/>
              <a:defRPr sz="1400" b="1"/>
            </a:lvl1pPr>
          </a:lstStyle>
          <a:p>
            <a:pPr lvl="0"/>
            <a:r>
              <a:rPr lang="en-US"/>
              <a:t>Click to edit Master text styles</a:t>
            </a:r>
          </a:p>
        </p:txBody>
      </p:sp>
      <p:cxnSp>
        <p:nvCxnSpPr>
          <p:cNvPr id="21" name="lnLine3"/>
          <p:cNvCxnSpPr/>
          <p:nvPr userDrawn="1"/>
        </p:nvCxnSpPr>
        <p:spPr bwMode="auto">
          <a:xfrm>
            <a:off x="6189789" y="4028283"/>
            <a:ext cx="5533291" cy="0"/>
          </a:xfrm>
          <a:prstGeom prst="line">
            <a:avLst/>
          </a:prstGeom>
          <a:solidFill>
            <a:schemeClr val="bg1"/>
          </a:solidFill>
          <a:ln w="6350" cap="flat" cmpd="sng" algn="ctr">
            <a:solidFill>
              <a:srgbClr val="A7A9AC"/>
            </a:solidFill>
            <a:prstDash val="solid"/>
            <a:round/>
            <a:headEnd type="none" w="med" len="med"/>
            <a:tailEnd type="none" w="med" len="med"/>
          </a:ln>
          <a:effectLst/>
        </p:spPr>
      </p:cxnSp>
      <p:cxnSp>
        <p:nvCxnSpPr>
          <p:cNvPr id="22" name="lnLine2"/>
          <p:cNvCxnSpPr/>
          <p:nvPr userDrawn="1"/>
        </p:nvCxnSpPr>
        <p:spPr bwMode="auto">
          <a:xfrm>
            <a:off x="468923" y="4028283"/>
            <a:ext cx="5533292" cy="0"/>
          </a:xfrm>
          <a:prstGeom prst="line">
            <a:avLst/>
          </a:prstGeom>
          <a:solidFill>
            <a:schemeClr val="bg1"/>
          </a:solidFill>
          <a:ln w="6350" cap="flat" cmpd="sng" algn="ctr">
            <a:solidFill>
              <a:srgbClr val="A7A9AC"/>
            </a:solidFill>
            <a:prstDash val="solid"/>
            <a:round/>
            <a:headEnd type="none" w="med" len="med"/>
            <a:tailEnd type="none" w="med" len="med"/>
          </a:ln>
          <a:effectLst/>
        </p:spPr>
      </p:cxnSp>
      <p:cxnSp>
        <p:nvCxnSpPr>
          <p:cNvPr id="24" name="lnLine1"/>
          <p:cNvCxnSpPr/>
          <p:nvPr userDrawn="1"/>
        </p:nvCxnSpPr>
        <p:spPr bwMode="auto">
          <a:xfrm>
            <a:off x="468926" y="1627188"/>
            <a:ext cx="5533291" cy="0"/>
          </a:xfrm>
          <a:prstGeom prst="line">
            <a:avLst/>
          </a:prstGeom>
          <a:solidFill>
            <a:schemeClr val="bg1"/>
          </a:solidFill>
          <a:ln w="6350" cap="flat" cmpd="sng" algn="ctr">
            <a:solidFill>
              <a:srgbClr val="A7A9AC"/>
            </a:solidFill>
            <a:prstDash val="solid"/>
            <a:round/>
            <a:headEnd type="none" w="med" len="med"/>
            <a:tailEnd type="none" w="med" len="med"/>
          </a:ln>
          <a:effectLst/>
        </p:spPr>
      </p:cxnSp>
      <p:sp>
        <p:nvSpPr>
          <p:cNvPr id="7" name="phSectionTitle"/>
          <p:cNvSpPr>
            <a:spLocks noGrp="1"/>
          </p:cNvSpPr>
          <p:nvPr>
            <p:ph type="body" sz="quarter" idx="12" hasCustomPrompt="1"/>
          </p:nvPr>
        </p:nvSpPr>
        <p:spPr>
          <a:xfrm>
            <a:off x="187571" y="115200"/>
            <a:ext cx="6688016" cy="140400"/>
          </a:xfrm>
        </p:spPr>
        <p:txBody>
          <a:bodyPr/>
          <a:lstStyle>
            <a:lvl1pPr marL="0" indent="0">
              <a:buNone/>
              <a:defRPr sz="1000" baseline="0">
                <a:solidFill>
                  <a:srgbClr val="808080"/>
                </a:solidFill>
              </a:defRPr>
            </a:lvl1pPr>
          </a:lstStyle>
          <a:p>
            <a:pPr lvl="0"/>
            <a:r>
              <a:rPr lang="en-GB" noProof="0" dirty="0"/>
              <a:t>Click to add Section Title</a:t>
            </a:r>
          </a:p>
        </p:txBody>
      </p:sp>
      <p:sp>
        <p:nvSpPr>
          <p:cNvPr id="16" name="Title 15"/>
          <p:cNvSpPr>
            <a:spLocks noGrp="1"/>
          </p:cNvSpPr>
          <p:nvPr>
            <p:ph type="title" hasCustomPrompt="1"/>
          </p:nvPr>
        </p:nvSpPr>
        <p:spPr/>
        <p:txBody>
          <a:bodyPr/>
          <a:lstStyle>
            <a:lvl1pPr>
              <a:defRPr/>
            </a:lvl1pPr>
          </a:lstStyle>
          <a:p>
            <a:r>
              <a:rPr lang="en-GB" dirty="0"/>
              <a:t>Click to add case study title</a:t>
            </a:r>
          </a:p>
        </p:txBody>
      </p:sp>
    </p:spTree>
  </p:cSld>
  <p:clrMapOvr>
    <a:masterClrMapping/>
  </p:clrMapOvr>
  <p:transition/>
  <p:extLst>
    <p:ext uri="{DCECCB84-F9BA-43D5-87BE-67443E8EF086}">
      <p15:sldGuideLst xmlns:p15="http://schemas.microsoft.com/office/powerpoint/2012/main">
        <p15:guide id="1" pos="7385" userDrawn="1">
          <p15:clr>
            <a:srgbClr val="A4A3A4"/>
          </p15:clr>
        </p15:guide>
        <p15:guide id="2" pos="295" userDrawn="1">
          <p15:clr>
            <a:srgbClr val="A4A3A4"/>
          </p15:clr>
        </p15:guide>
        <p15:guide id="3" orient="horz" pos="823" userDrawn="1">
          <p15:clr>
            <a:srgbClr val="A4A3A4"/>
          </p15:clr>
        </p15:guide>
        <p15:guide id="4" orient="horz" pos="4156" userDrawn="1">
          <p15:clr>
            <a:srgbClr val="A4A3A4"/>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Case Study Pic Left (no lines - fully editable)">
    <p:spTree>
      <p:nvGrpSpPr>
        <p:cNvPr id="1" name=""/>
        <p:cNvGrpSpPr/>
        <p:nvPr/>
      </p:nvGrpSpPr>
      <p:grpSpPr>
        <a:xfrm>
          <a:off x="0" y="0"/>
          <a:ext cx="0" cy="0"/>
          <a:chOff x="0" y="0"/>
          <a:chExt cx="0" cy="0"/>
        </a:xfrm>
      </p:grpSpPr>
      <p:sp>
        <p:nvSpPr>
          <p:cNvPr id="11" name="phContent4"/>
          <p:cNvSpPr>
            <a:spLocks noGrp="1"/>
          </p:cNvSpPr>
          <p:nvPr>
            <p:ph sz="half" idx="17" hasCustomPrompt="1"/>
          </p:nvPr>
        </p:nvSpPr>
        <p:spPr>
          <a:xfrm>
            <a:off x="468923" y="1303193"/>
            <a:ext cx="5533292" cy="2401125"/>
          </a:xfrm>
        </p:spPr>
        <p:txBody>
          <a:bodyPr tIns="72000"/>
          <a:lstStyle>
            <a:lvl1pPr marL="180980" indent="-180980" algn="ctr">
              <a:buNone/>
              <a:defRPr sz="1200"/>
            </a:lvl1pPr>
            <a:lvl2pPr marL="361959" indent="-180980">
              <a:defRPr sz="1200"/>
            </a:lvl2pPr>
            <a:lvl3pPr marL="542939" indent="-180980">
              <a:defRPr sz="1200"/>
            </a:lvl3pPr>
            <a:lvl4pPr marL="712805" indent="-169867">
              <a:defRPr sz="1200"/>
            </a:lvl4pPr>
            <a:lvl5pPr marL="893786" indent="-180980">
              <a:defRPr sz="1200"/>
            </a:lvl5pPr>
            <a:lvl6pPr>
              <a:defRPr sz="1800"/>
            </a:lvl6pPr>
            <a:lvl7pPr>
              <a:defRPr sz="1800"/>
            </a:lvl7pPr>
            <a:lvl8pPr>
              <a:defRPr sz="1800"/>
            </a:lvl8pPr>
            <a:lvl9pPr>
              <a:defRPr sz="1800"/>
            </a:lvl9pPr>
          </a:lstStyle>
          <a:p>
            <a:pPr lvl="0"/>
            <a:r>
              <a:rPr lang="en-GB" noProof="0" dirty="0"/>
              <a:t>Paste Picture Here</a:t>
            </a:r>
          </a:p>
        </p:txBody>
      </p:sp>
      <p:sp>
        <p:nvSpPr>
          <p:cNvPr id="6" name="phContent3"/>
          <p:cNvSpPr>
            <a:spLocks noGrp="1"/>
          </p:cNvSpPr>
          <p:nvPr>
            <p:ph sz="half" idx="11" hasCustomPrompt="1"/>
          </p:nvPr>
        </p:nvSpPr>
        <p:spPr>
          <a:xfrm>
            <a:off x="6189785" y="4028288"/>
            <a:ext cx="5533292" cy="2569367"/>
          </a:xfrm>
        </p:spPr>
        <p:txBody>
          <a:bodyPr tIns="72000"/>
          <a:lstStyle>
            <a:lvl1pPr marL="180980" indent="-180980">
              <a:defRPr sz="1200"/>
            </a:lvl1pPr>
            <a:lvl2pPr marL="361959" indent="-180980">
              <a:defRPr sz="1200"/>
            </a:lvl2pPr>
            <a:lvl3pPr marL="542939" indent="-180980">
              <a:defRPr sz="1200"/>
            </a:lvl3pPr>
            <a:lvl4pPr marL="712805" indent="-169867">
              <a:defRPr sz="1200"/>
            </a:lvl4pPr>
            <a:lvl5pPr marL="893786" indent="-180980">
              <a:defRPr sz="12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5" name="phContent2"/>
          <p:cNvSpPr>
            <a:spLocks noGrp="1"/>
          </p:cNvSpPr>
          <p:nvPr>
            <p:ph sz="half" idx="10" hasCustomPrompt="1"/>
          </p:nvPr>
        </p:nvSpPr>
        <p:spPr>
          <a:xfrm>
            <a:off x="468923" y="4028288"/>
            <a:ext cx="5533292" cy="2569367"/>
          </a:xfrm>
        </p:spPr>
        <p:txBody>
          <a:bodyPr tIns="72000"/>
          <a:lstStyle>
            <a:lvl1pPr marL="180980" indent="-180980">
              <a:defRPr sz="1200"/>
            </a:lvl1pPr>
            <a:lvl2pPr marL="361959" indent="-180980">
              <a:defRPr sz="1200"/>
            </a:lvl2pPr>
            <a:lvl3pPr marL="542939" indent="-180980">
              <a:defRPr sz="1200"/>
            </a:lvl3pPr>
            <a:lvl4pPr marL="712805" indent="-169867">
              <a:defRPr sz="1200"/>
            </a:lvl4pPr>
            <a:lvl5pPr marL="893786" indent="-180980">
              <a:defRPr sz="12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4" name="phContent1"/>
          <p:cNvSpPr>
            <a:spLocks noGrp="1"/>
          </p:cNvSpPr>
          <p:nvPr>
            <p:ph sz="half" idx="2" hasCustomPrompt="1"/>
          </p:nvPr>
        </p:nvSpPr>
        <p:spPr>
          <a:xfrm>
            <a:off x="6189785" y="1627189"/>
            <a:ext cx="5533292" cy="2077124"/>
          </a:xfrm>
        </p:spPr>
        <p:txBody>
          <a:bodyPr tIns="72000"/>
          <a:lstStyle>
            <a:lvl1pPr marL="180980" indent="-180980">
              <a:defRPr sz="1200"/>
            </a:lvl1pPr>
            <a:lvl2pPr marL="361959" indent="-180980">
              <a:defRPr sz="1200"/>
            </a:lvl2pPr>
            <a:lvl3pPr marL="542939" indent="-180980">
              <a:defRPr sz="1200"/>
            </a:lvl3pPr>
            <a:lvl4pPr marL="712805" indent="-169867">
              <a:defRPr sz="1200"/>
            </a:lvl4pPr>
            <a:lvl5pPr marL="893786" indent="-180980">
              <a:defRPr sz="12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25" name="phText3"/>
          <p:cNvSpPr>
            <a:spLocks noGrp="1"/>
          </p:cNvSpPr>
          <p:nvPr>
            <p:ph type="body" sz="quarter" idx="15"/>
          </p:nvPr>
        </p:nvSpPr>
        <p:spPr>
          <a:xfrm>
            <a:off x="6189789" y="3701900"/>
            <a:ext cx="5533289" cy="324000"/>
          </a:xfrm>
        </p:spPr>
        <p:txBody>
          <a:bodyPr bIns="72000" anchor="b"/>
          <a:lstStyle>
            <a:lvl1pPr>
              <a:buNone/>
              <a:defRPr sz="1400" b="1"/>
            </a:lvl1pPr>
          </a:lstStyle>
          <a:p>
            <a:pPr lvl="0"/>
            <a:r>
              <a:rPr lang="en-US"/>
              <a:t>Click to edit Master text styles</a:t>
            </a:r>
          </a:p>
        </p:txBody>
      </p:sp>
      <p:sp>
        <p:nvSpPr>
          <p:cNvPr id="26" name="phText2"/>
          <p:cNvSpPr>
            <a:spLocks noGrp="1"/>
          </p:cNvSpPr>
          <p:nvPr>
            <p:ph type="body" sz="quarter" idx="16"/>
          </p:nvPr>
        </p:nvSpPr>
        <p:spPr>
          <a:xfrm>
            <a:off x="468930" y="3704313"/>
            <a:ext cx="5533289" cy="324000"/>
          </a:xfrm>
        </p:spPr>
        <p:txBody>
          <a:bodyPr bIns="72000" anchor="b"/>
          <a:lstStyle>
            <a:lvl1pPr>
              <a:buNone/>
              <a:defRPr sz="1400" b="1"/>
            </a:lvl1pPr>
          </a:lstStyle>
          <a:p>
            <a:pPr lvl="0"/>
            <a:r>
              <a:rPr lang="en-US"/>
              <a:t>Click to edit Master text styles</a:t>
            </a:r>
          </a:p>
        </p:txBody>
      </p:sp>
      <p:sp>
        <p:nvSpPr>
          <p:cNvPr id="23" name="phText1"/>
          <p:cNvSpPr>
            <a:spLocks noGrp="1"/>
          </p:cNvSpPr>
          <p:nvPr>
            <p:ph type="body" sz="quarter" idx="14"/>
          </p:nvPr>
        </p:nvSpPr>
        <p:spPr>
          <a:xfrm>
            <a:off x="6189789" y="1303188"/>
            <a:ext cx="5533289" cy="324000"/>
          </a:xfrm>
        </p:spPr>
        <p:txBody>
          <a:bodyPr bIns="72000" anchor="b"/>
          <a:lstStyle>
            <a:lvl1pPr>
              <a:buNone/>
              <a:defRPr sz="1400" b="1"/>
            </a:lvl1pPr>
          </a:lstStyle>
          <a:p>
            <a:pPr lvl="0"/>
            <a:r>
              <a:rPr lang="en-US"/>
              <a:t>Click to edit Master text styles</a:t>
            </a:r>
          </a:p>
        </p:txBody>
      </p:sp>
      <p:sp>
        <p:nvSpPr>
          <p:cNvPr id="7" name="phSectionTitle"/>
          <p:cNvSpPr>
            <a:spLocks noGrp="1"/>
          </p:cNvSpPr>
          <p:nvPr>
            <p:ph type="body" sz="quarter" idx="12" hasCustomPrompt="1"/>
          </p:nvPr>
        </p:nvSpPr>
        <p:spPr>
          <a:xfrm>
            <a:off x="187571" y="115200"/>
            <a:ext cx="6688016" cy="140400"/>
          </a:xfrm>
        </p:spPr>
        <p:txBody>
          <a:bodyPr/>
          <a:lstStyle>
            <a:lvl1pPr marL="0" indent="0">
              <a:buNone/>
              <a:defRPr sz="1000" baseline="0">
                <a:solidFill>
                  <a:srgbClr val="808080"/>
                </a:solidFill>
              </a:defRPr>
            </a:lvl1pPr>
          </a:lstStyle>
          <a:p>
            <a:pPr lvl="0"/>
            <a:r>
              <a:rPr lang="en-GB" noProof="0" dirty="0"/>
              <a:t>Click to add Section Title</a:t>
            </a:r>
          </a:p>
        </p:txBody>
      </p:sp>
      <p:sp>
        <p:nvSpPr>
          <p:cNvPr id="13" name="Title 12"/>
          <p:cNvSpPr>
            <a:spLocks noGrp="1"/>
          </p:cNvSpPr>
          <p:nvPr>
            <p:ph type="title" hasCustomPrompt="1"/>
          </p:nvPr>
        </p:nvSpPr>
        <p:spPr/>
        <p:txBody>
          <a:bodyPr/>
          <a:lstStyle>
            <a:lvl1pPr>
              <a:defRPr/>
            </a:lvl1pPr>
          </a:lstStyle>
          <a:p>
            <a:r>
              <a:rPr lang="en-GB" dirty="0"/>
              <a:t>Click to add case study title</a:t>
            </a:r>
          </a:p>
        </p:txBody>
      </p:sp>
    </p:spTree>
  </p:cSld>
  <p:clrMapOvr>
    <a:masterClrMapping/>
  </p:clrMapOvr>
  <p:transition/>
  <p:extLst>
    <p:ext uri="{DCECCB84-F9BA-43D5-87BE-67443E8EF086}">
      <p15:sldGuideLst xmlns:p15="http://schemas.microsoft.com/office/powerpoint/2012/main">
        <p15:guide id="1" pos="7385" userDrawn="1">
          <p15:clr>
            <a:srgbClr val="A4A3A4"/>
          </p15:clr>
        </p15:guide>
        <p15:guide id="2" pos="295" userDrawn="1">
          <p15:clr>
            <a:srgbClr val="A4A3A4"/>
          </p15:clr>
        </p15:guide>
        <p15:guide id="3" orient="horz" pos="823" userDrawn="1">
          <p15:clr>
            <a:srgbClr val="A4A3A4"/>
          </p15:clr>
        </p15:guide>
        <p15:guide id="4" orient="horz" pos="4156" userDrawn="1">
          <p15:clr>
            <a:srgbClr val="A4A3A4"/>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Case Study Pic Right (no lines - fully editable)">
    <p:spTree>
      <p:nvGrpSpPr>
        <p:cNvPr id="1" name=""/>
        <p:cNvGrpSpPr/>
        <p:nvPr/>
      </p:nvGrpSpPr>
      <p:grpSpPr>
        <a:xfrm>
          <a:off x="0" y="0"/>
          <a:ext cx="0" cy="0"/>
          <a:chOff x="0" y="0"/>
          <a:chExt cx="0" cy="0"/>
        </a:xfrm>
      </p:grpSpPr>
      <p:sp>
        <p:nvSpPr>
          <p:cNvPr id="11" name="phContent4"/>
          <p:cNvSpPr>
            <a:spLocks noGrp="1"/>
          </p:cNvSpPr>
          <p:nvPr>
            <p:ph sz="half" idx="17" hasCustomPrompt="1"/>
          </p:nvPr>
        </p:nvSpPr>
        <p:spPr>
          <a:xfrm>
            <a:off x="6189785" y="1303189"/>
            <a:ext cx="5533292" cy="2398712"/>
          </a:xfrm>
        </p:spPr>
        <p:txBody>
          <a:bodyPr tIns="72000"/>
          <a:lstStyle>
            <a:lvl1pPr marL="180980" indent="-180980" algn="ctr">
              <a:buNone/>
              <a:defRPr sz="1200"/>
            </a:lvl1pPr>
            <a:lvl2pPr marL="361959" indent="-180980">
              <a:defRPr sz="1200"/>
            </a:lvl2pPr>
            <a:lvl3pPr marL="542939" indent="-180980">
              <a:defRPr sz="1200"/>
            </a:lvl3pPr>
            <a:lvl4pPr marL="712805" indent="-169867">
              <a:defRPr sz="1200"/>
            </a:lvl4pPr>
            <a:lvl5pPr marL="893786" indent="-180980">
              <a:defRPr sz="1200"/>
            </a:lvl5pPr>
            <a:lvl6pPr>
              <a:defRPr sz="1800"/>
            </a:lvl6pPr>
            <a:lvl7pPr>
              <a:defRPr sz="1800"/>
            </a:lvl7pPr>
            <a:lvl8pPr>
              <a:defRPr sz="1800"/>
            </a:lvl8pPr>
            <a:lvl9pPr>
              <a:defRPr sz="1800"/>
            </a:lvl9pPr>
          </a:lstStyle>
          <a:p>
            <a:pPr lvl="0"/>
            <a:r>
              <a:rPr lang="en-GB" noProof="0" dirty="0"/>
              <a:t>Paste Picture Here</a:t>
            </a:r>
          </a:p>
        </p:txBody>
      </p:sp>
      <p:sp>
        <p:nvSpPr>
          <p:cNvPr id="6" name="phContent3"/>
          <p:cNvSpPr>
            <a:spLocks noGrp="1"/>
          </p:cNvSpPr>
          <p:nvPr>
            <p:ph sz="half" idx="11" hasCustomPrompt="1"/>
          </p:nvPr>
        </p:nvSpPr>
        <p:spPr>
          <a:xfrm>
            <a:off x="6189785" y="4028288"/>
            <a:ext cx="5533292" cy="2569367"/>
          </a:xfrm>
        </p:spPr>
        <p:txBody>
          <a:bodyPr tIns="72000"/>
          <a:lstStyle>
            <a:lvl1pPr marL="180980" indent="-180980">
              <a:defRPr sz="1200"/>
            </a:lvl1pPr>
            <a:lvl2pPr marL="361959" indent="-180980">
              <a:defRPr sz="1200"/>
            </a:lvl2pPr>
            <a:lvl3pPr marL="542939" indent="-180980">
              <a:defRPr sz="1200"/>
            </a:lvl3pPr>
            <a:lvl4pPr marL="712805" indent="-169867">
              <a:defRPr sz="1200"/>
            </a:lvl4pPr>
            <a:lvl5pPr marL="893786" indent="-180980">
              <a:defRPr sz="12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5" name="phContent2"/>
          <p:cNvSpPr>
            <a:spLocks noGrp="1"/>
          </p:cNvSpPr>
          <p:nvPr>
            <p:ph sz="half" idx="10" hasCustomPrompt="1"/>
          </p:nvPr>
        </p:nvSpPr>
        <p:spPr>
          <a:xfrm>
            <a:off x="468923" y="4028288"/>
            <a:ext cx="5533292" cy="2569367"/>
          </a:xfrm>
        </p:spPr>
        <p:txBody>
          <a:bodyPr tIns="72000"/>
          <a:lstStyle>
            <a:lvl1pPr marL="180980" indent="-180980">
              <a:defRPr sz="1200"/>
            </a:lvl1pPr>
            <a:lvl2pPr marL="361959" indent="-180980">
              <a:defRPr sz="1200"/>
            </a:lvl2pPr>
            <a:lvl3pPr marL="542939" indent="-180980">
              <a:defRPr sz="1200"/>
            </a:lvl3pPr>
            <a:lvl4pPr marL="712805" indent="-169867">
              <a:defRPr sz="1200"/>
            </a:lvl4pPr>
            <a:lvl5pPr marL="893786" indent="-180980">
              <a:defRPr sz="12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4" name="phContent1"/>
          <p:cNvSpPr>
            <a:spLocks noGrp="1"/>
          </p:cNvSpPr>
          <p:nvPr>
            <p:ph sz="half" idx="2" hasCustomPrompt="1"/>
          </p:nvPr>
        </p:nvSpPr>
        <p:spPr>
          <a:xfrm>
            <a:off x="468923" y="1627189"/>
            <a:ext cx="5533292" cy="2077124"/>
          </a:xfrm>
        </p:spPr>
        <p:txBody>
          <a:bodyPr tIns="72000"/>
          <a:lstStyle>
            <a:lvl1pPr marL="180980" indent="-180980">
              <a:defRPr sz="1200"/>
            </a:lvl1pPr>
            <a:lvl2pPr marL="361959" indent="-180980">
              <a:defRPr sz="1200"/>
            </a:lvl2pPr>
            <a:lvl3pPr marL="542939" indent="-180980">
              <a:defRPr sz="1200"/>
            </a:lvl3pPr>
            <a:lvl4pPr marL="712805" indent="-169867">
              <a:defRPr sz="1200"/>
            </a:lvl4pPr>
            <a:lvl5pPr marL="893786" indent="-180980">
              <a:defRPr sz="12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25" name="phText3"/>
          <p:cNvSpPr>
            <a:spLocks noGrp="1"/>
          </p:cNvSpPr>
          <p:nvPr>
            <p:ph type="body" sz="quarter" idx="15"/>
          </p:nvPr>
        </p:nvSpPr>
        <p:spPr>
          <a:xfrm>
            <a:off x="6189789" y="3701900"/>
            <a:ext cx="5533289" cy="324000"/>
          </a:xfrm>
        </p:spPr>
        <p:txBody>
          <a:bodyPr bIns="72000" anchor="b"/>
          <a:lstStyle>
            <a:lvl1pPr>
              <a:buNone/>
              <a:defRPr sz="1400" b="1"/>
            </a:lvl1pPr>
          </a:lstStyle>
          <a:p>
            <a:pPr lvl="0"/>
            <a:r>
              <a:rPr lang="en-US"/>
              <a:t>Click to edit Master text styles</a:t>
            </a:r>
          </a:p>
        </p:txBody>
      </p:sp>
      <p:sp>
        <p:nvSpPr>
          <p:cNvPr id="26" name="phText2"/>
          <p:cNvSpPr>
            <a:spLocks noGrp="1"/>
          </p:cNvSpPr>
          <p:nvPr>
            <p:ph type="body" sz="quarter" idx="16"/>
          </p:nvPr>
        </p:nvSpPr>
        <p:spPr>
          <a:xfrm>
            <a:off x="468930" y="3704313"/>
            <a:ext cx="5533289" cy="324000"/>
          </a:xfrm>
        </p:spPr>
        <p:txBody>
          <a:bodyPr bIns="72000" anchor="b"/>
          <a:lstStyle>
            <a:lvl1pPr>
              <a:buNone/>
              <a:defRPr sz="1400" b="1"/>
            </a:lvl1pPr>
          </a:lstStyle>
          <a:p>
            <a:pPr lvl="0"/>
            <a:r>
              <a:rPr lang="en-US"/>
              <a:t>Click to edit Master text styles</a:t>
            </a:r>
          </a:p>
        </p:txBody>
      </p:sp>
      <p:sp>
        <p:nvSpPr>
          <p:cNvPr id="23" name="phText1"/>
          <p:cNvSpPr>
            <a:spLocks noGrp="1"/>
          </p:cNvSpPr>
          <p:nvPr>
            <p:ph type="body" sz="quarter" idx="14"/>
          </p:nvPr>
        </p:nvSpPr>
        <p:spPr>
          <a:xfrm>
            <a:off x="468926" y="1303188"/>
            <a:ext cx="5533289" cy="324000"/>
          </a:xfrm>
        </p:spPr>
        <p:txBody>
          <a:bodyPr bIns="72000" anchor="b"/>
          <a:lstStyle>
            <a:lvl1pPr>
              <a:buNone/>
              <a:defRPr sz="1400" b="1"/>
            </a:lvl1pPr>
          </a:lstStyle>
          <a:p>
            <a:pPr lvl="0"/>
            <a:r>
              <a:rPr lang="en-US"/>
              <a:t>Click to edit Master text styles</a:t>
            </a:r>
          </a:p>
        </p:txBody>
      </p:sp>
      <p:sp>
        <p:nvSpPr>
          <p:cNvPr id="7" name="phSectionTitle"/>
          <p:cNvSpPr>
            <a:spLocks noGrp="1"/>
          </p:cNvSpPr>
          <p:nvPr>
            <p:ph type="body" sz="quarter" idx="12" hasCustomPrompt="1"/>
          </p:nvPr>
        </p:nvSpPr>
        <p:spPr>
          <a:xfrm>
            <a:off x="381209" y="115200"/>
            <a:ext cx="6688016" cy="140400"/>
          </a:xfrm>
        </p:spPr>
        <p:txBody>
          <a:bodyPr/>
          <a:lstStyle>
            <a:lvl1pPr marL="0" indent="0">
              <a:buNone/>
              <a:defRPr sz="1000" baseline="0">
                <a:solidFill>
                  <a:srgbClr val="808080"/>
                </a:solidFill>
              </a:defRPr>
            </a:lvl1pPr>
          </a:lstStyle>
          <a:p>
            <a:pPr lvl="0"/>
            <a:r>
              <a:rPr lang="en-GB" noProof="0" dirty="0"/>
              <a:t>Click to add Section Title</a:t>
            </a:r>
          </a:p>
        </p:txBody>
      </p:sp>
      <p:sp>
        <p:nvSpPr>
          <p:cNvPr id="13" name="Title 12"/>
          <p:cNvSpPr>
            <a:spLocks noGrp="1"/>
          </p:cNvSpPr>
          <p:nvPr>
            <p:ph type="title" hasCustomPrompt="1"/>
          </p:nvPr>
        </p:nvSpPr>
        <p:spPr/>
        <p:txBody>
          <a:bodyPr/>
          <a:lstStyle>
            <a:lvl1pPr>
              <a:defRPr/>
            </a:lvl1pPr>
          </a:lstStyle>
          <a:p>
            <a:r>
              <a:rPr lang="en-GB" dirty="0"/>
              <a:t>Click to add case study title</a:t>
            </a:r>
          </a:p>
        </p:txBody>
      </p:sp>
    </p:spTree>
  </p:cSld>
  <p:clrMapOvr>
    <a:masterClrMapping/>
  </p:clrMapOvr>
  <p:transition/>
  <p:extLst>
    <p:ext uri="{DCECCB84-F9BA-43D5-87BE-67443E8EF086}">
      <p15:sldGuideLst xmlns:p15="http://schemas.microsoft.com/office/powerpoint/2012/main">
        <p15:guide id="1" pos="7385" userDrawn="1">
          <p15:clr>
            <a:srgbClr val="A4A3A4"/>
          </p15:clr>
        </p15:guide>
        <p15:guide id="2" pos="295" userDrawn="1">
          <p15:clr>
            <a:srgbClr val="A4A3A4"/>
          </p15:clr>
        </p15:guide>
        <p15:guide id="3" orient="horz" pos="823" userDrawn="1">
          <p15:clr>
            <a:srgbClr val="A4A3A4"/>
          </p15:clr>
        </p15:guide>
        <p15:guide id="4" orient="horz" pos="4156" userDrawn="1">
          <p15:clr>
            <a:srgbClr val="A4A3A4"/>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2 Content+ for WAVE report only">
    <p:spTree>
      <p:nvGrpSpPr>
        <p:cNvPr id="1" name=""/>
        <p:cNvGrpSpPr/>
        <p:nvPr/>
      </p:nvGrpSpPr>
      <p:grpSpPr>
        <a:xfrm>
          <a:off x="0" y="0"/>
          <a:ext cx="0" cy="0"/>
          <a:chOff x="0" y="0"/>
          <a:chExt cx="0" cy="0"/>
        </a:xfrm>
      </p:grpSpPr>
      <p:sp>
        <p:nvSpPr>
          <p:cNvPr id="6" name="phContent2"/>
          <p:cNvSpPr>
            <a:spLocks noGrp="1"/>
          </p:cNvSpPr>
          <p:nvPr>
            <p:ph sz="half" idx="11" hasCustomPrompt="1"/>
          </p:nvPr>
        </p:nvSpPr>
        <p:spPr>
          <a:xfrm>
            <a:off x="380325" y="1861456"/>
            <a:ext cx="2497226" cy="4736194"/>
          </a:xfrm>
        </p:spPr>
        <p:txBody>
          <a:bodyPr/>
          <a:lstStyle>
            <a:lvl1pPr>
              <a:spcBef>
                <a:spcPts val="500"/>
              </a:spcBef>
              <a:defRPr sz="1400"/>
            </a:lvl1pPr>
            <a:lvl2pPr>
              <a:defRPr sz="1400"/>
            </a:lvl2pPr>
            <a:lvl3pPr>
              <a:defRPr sz="1400"/>
            </a:lvl3pPr>
            <a:lvl4pPr>
              <a:defRPr sz="1400"/>
            </a:lvl4pPr>
            <a:lvl5pPr>
              <a:defRPr sz="14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3" name="phContent1"/>
          <p:cNvSpPr>
            <a:spLocks noGrp="1"/>
          </p:cNvSpPr>
          <p:nvPr>
            <p:ph sz="half" idx="1" hasCustomPrompt="1"/>
          </p:nvPr>
        </p:nvSpPr>
        <p:spPr>
          <a:xfrm>
            <a:off x="380325" y="1306514"/>
            <a:ext cx="11342752" cy="554942"/>
          </a:xfrm>
        </p:spPr>
        <p:txBody>
          <a:bodyPr/>
          <a:lstStyle>
            <a:lvl1pPr>
              <a:defRPr sz="1400"/>
            </a:lvl1pPr>
            <a:lvl2pPr>
              <a:defRPr sz="1400"/>
            </a:lvl2pPr>
            <a:lvl3pPr>
              <a:defRPr sz="1400"/>
            </a:lvl3pPr>
            <a:lvl4pPr>
              <a:defRPr sz="1400"/>
            </a:lvl4pPr>
            <a:lvl5pPr>
              <a:defRPr sz="14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5" name="phSectionTitle"/>
          <p:cNvSpPr>
            <a:spLocks noGrp="1"/>
          </p:cNvSpPr>
          <p:nvPr>
            <p:ph type="body" sz="quarter" idx="10" hasCustomPrompt="1"/>
          </p:nvPr>
        </p:nvSpPr>
        <p:spPr>
          <a:xfrm>
            <a:off x="380325" y="115200"/>
            <a:ext cx="6495261" cy="250560"/>
          </a:xfrm>
        </p:spPr>
        <p:txBody>
          <a:bodyPr/>
          <a:lstStyle>
            <a:lvl1pPr marL="0" indent="0">
              <a:buNone/>
              <a:defRPr sz="1000" baseline="0">
                <a:solidFill>
                  <a:srgbClr val="808080"/>
                </a:solidFill>
              </a:defRPr>
            </a:lvl1pPr>
          </a:lstStyle>
          <a:p>
            <a:pPr lvl="0"/>
            <a:r>
              <a:rPr lang="en-GB" noProof="0" dirty="0"/>
              <a:t>Click to add Section Title</a:t>
            </a:r>
          </a:p>
        </p:txBody>
      </p:sp>
      <p:sp>
        <p:nvSpPr>
          <p:cNvPr id="2" name="tlTitle"/>
          <p:cNvSpPr>
            <a:spLocks noGrp="1"/>
          </p:cNvSpPr>
          <p:nvPr>
            <p:ph type="title" hasCustomPrompt="1"/>
          </p:nvPr>
        </p:nvSpPr>
        <p:spPr/>
        <p:txBody>
          <a:bodyPr/>
          <a:lstStyle/>
          <a:p>
            <a:r>
              <a:rPr lang="en-GB" noProof="0" dirty="0"/>
              <a:t>Click to add title</a:t>
            </a:r>
          </a:p>
        </p:txBody>
      </p:sp>
    </p:spTree>
  </p:cSld>
  <p:clrMapOvr>
    <a:masterClrMapping/>
  </p:clrMapOvr>
  <p:transition/>
  <p:extLst>
    <p:ext uri="{DCECCB84-F9BA-43D5-87BE-67443E8EF086}">
      <p15:sldGuideLst xmlns:p15="http://schemas.microsoft.com/office/powerpoint/2012/main">
        <p15:guide id="1" pos="7385" userDrawn="1">
          <p15:clr>
            <a:srgbClr val="A4A3A4"/>
          </p15:clr>
        </p15:guide>
        <p15:guide id="2" pos="295" userDrawn="1">
          <p15:clr>
            <a:srgbClr val="A4A3A4"/>
          </p15:clr>
        </p15:guide>
        <p15:guide id="3" orient="horz" pos="823" userDrawn="1">
          <p15:clr>
            <a:srgbClr val="A4A3A4"/>
          </p15:clr>
        </p15:guide>
        <p15:guide id="4" orient="horz" pos="4156" userDrawn="1">
          <p15:clr>
            <a:srgbClr val="A4A3A4"/>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itle and Content (with Analysis Disclaimer)">
    <p:spTree>
      <p:nvGrpSpPr>
        <p:cNvPr id="1" name=""/>
        <p:cNvGrpSpPr/>
        <p:nvPr/>
      </p:nvGrpSpPr>
      <p:grpSpPr>
        <a:xfrm>
          <a:off x="0" y="0"/>
          <a:ext cx="0" cy="0"/>
          <a:chOff x="0" y="0"/>
          <a:chExt cx="0" cy="0"/>
        </a:xfrm>
      </p:grpSpPr>
      <p:sp>
        <p:nvSpPr>
          <p:cNvPr id="3" name="phContent1"/>
          <p:cNvSpPr>
            <a:spLocks noGrp="1"/>
          </p:cNvSpPr>
          <p:nvPr>
            <p:ph idx="1" hasCustomPrompt="1"/>
          </p:nvPr>
        </p:nvSpPr>
        <p:spPr>
          <a:xfrm>
            <a:off x="391969" y="1306514"/>
            <a:ext cx="11409169" cy="4762342"/>
          </a:xfrm>
        </p:spPr>
        <p:txBody>
          <a:bodyPr/>
          <a:lstStyle>
            <a:lvl1pPr>
              <a:defRPr/>
            </a:lvl1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5" name="tbAnalysisDisclaimer"/>
          <p:cNvSpPr txBox="1">
            <a:spLocks noChangeArrowheads="1"/>
          </p:cNvSpPr>
          <p:nvPr userDrawn="1"/>
        </p:nvSpPr>
        <p:spPr bwMode="auto">
          <a:xfrm>
            <a:off x="380326" y="6191970"/>
            <a:ext cx="11340801" cy="405683"/>
          </a:xfrm>
          <a:prstGeom prst="rect">
            <a:avLst/>
          </a:prstGeom>
          <a:noFill/>
          <a:ln w="9525">
            <a:noFill/>
            <a:miter lim="800000"/>
            <a:headEnd/>
            <a:tailEnd/>
          </a:ln>
        </p:spPr>
        <p:txBody>
          <a:bodyPr wrap="square" lIns="0" tIns="36000" rIns="0" bIns="0" anchor="b">
            <a:spAutoFit/>
          </a:bodyPr>
          <a:lstStyle/>
          <a:p>
            <a:pPr algn="just">
              <a:lnSpc>
                <a:spcPct val="100000"/>
              </a:lnSpc>
              <a:buClr>
                <a:srgbClr val="A7A9AC"/>
              </a:buClr>
              <a:buSzPct val="100000"/>
              <a:buFont typeface="Arial" charset="0"/>
              <a:buNone/>
              <a:tabLst>
                <a:tab pos="0" algn="l"/>
                <a:tab pos="914423" algn="l"/>
                <a:tab pos="1828846" algn="l"/>
                <a:tab pos="2743269" algn="l"/>
                <a:tab pos="3657691" algn="l"/>
                <a:tab pos="4572115" algn="l"/>
                <a:tab pos="5486537" algn="l"/>
                <a:tab pos="6400960" algn="l"/>
                <a:tab pos="7315383" algn="l"/>
                <a:tab pos="8229806" algn="l"/>
                <a:tab pos="9144228" algn="l"/>
                <a:tab pos="10058652" algn="l"/>
              </a:tabLst>
            </a:pPr>
            <a:r>
              <a:rPr lang="en-GB" sz="800" dirty="0">
                <a:solidFill>
                  <a:srgbClr val="A7A9AC"/>
                </a:solidFill>
              </a:rPr>
              <a:t>As with all analysis, approximations in models, loading and interpretation exist, and real components may vary in geometry and properties from those assumed.  Hence analysis results should be used only as a tool for guiding the design process and for reducing risk of poor performance during development and validation testing.  Where analysis results are described as acceptable,  it is implied only that the risk of poor performance is considered acceptable to proceed to the next stage of the design and development process, unless otherwise stated.  While the analysis may reduce the amount of testing required to prove a design, it should not be considered a replacement for validation testing unless specifically stated by Ricardo.</a:t>
            </a:r>
          </a:p>
        </p:txBody>
      </p:sp>
      <p:cxnSp>
        <p:nvCxnSpPr>
          <p:cNvPr id="8" name="lnLine"/>
          <p:cNvCxnSpPr/>
          <p:nvPr userDrawn="1"/>
        </p:nvCxnSpPr>
        <p:spPr bwMode="auto">
          <a:xfrm>
            <a:off x="468926" y="6068856"/>
            <a:ext cx="11252201" cy="0"/>
          </a:xfrm>
          <a:prstGeom prst="line">
            <a:avLst/>
          </a:prstGeom>
          <a:solidFill>
            <a:schemeClr val="bg1"/>
          </a:solidFill>
          <a:ln w="6350" cap="flat" cmpd="sng" algn="ctr">
            <a:solidFill>
              <a:srgbClr val="A7A9AC"/>
            </a:solidFill>
            <a:prstDash val="solid"/>
            <a:round/>
            <a:headEnd type="none" w="med" len="med"/>
            <a:tailEnd type="none" w="med" len="med"/>
          </a:ln>
          <a:effectLst/>
        </p:spPr>
      </p:cxnSp>
      <p:sp>
        <p:nvSpPr>
          <p:cNvPr id="6" name="phSectionTitle"/>
          <p:cNvSpPr>
            <a:spLocks noGrp="1"/>
          </p:cNvSpPr>
          <p:nvPr>
            <p:ph type="body" sz="quarter" idx="10" hasCustomPrompt="1"/>
          </p:nvPr>
        </p:nvSpPr>
        <p:spPr>
          <a:xfrm>
            <a:off x="391969" y="115200"/>
            <a:ext cx="6688016" cy="140400"/>
          </a:xfrm>
        </p:spPr>
        <p:txBody>
          <a:bodyPr/>
          <a:lstStyle>
            <a:lvl1pPr marL="0" indent="0">
              <a:buNone/>
              <a:defRPr sz="1000" baseline="0">
                <a:solidFill>
                  <a:srgbClr val="808080"/>
                </a:solidFill>
              </a:defRPr>
            </a:lvl1pPr>
          </a:lstStyle>
          <a:p>
            <a:pPr lvl="0"/>
            <a:r>
              <a:rPr lang="en-GB" noProof="0" dirty="0"/>
              <a:t>Click to add Section Title</a:t>
            </a:r>
          </a:p>
        </p:txBody>
      </p:sp>
      <p:sp>
        <p:nvSpPr>
          <p:cNvPr id="9" name="Title 8"/>
          <p:cNvSpPr>
            <a:spLocks noGrp="1"/>
          </p:cNvSpPr>
          <p:nvPr>
            <p:ph type="title" hasCustomPrompt="1"/>
          </p:nvPr>
        </p:nvSpPr>
        <p:spPr/>
        <p:txBody>
          <a:bodyPr/>
          <a:lstStyle>
            <a:lvl1pPr>
              <a:defRPr/>
            </a:lvl1pPr>
          </a:lstStyle>
          <a:p>
            <a:r>
              <a:rPr lang="en-GB" dirty="0"/>
              <a:t>Click to add title</a:t>
            </a:r>
          </a:p>
        </p:txBody>
      </p:sp>
    </p:spTree>
  </p:cSld>
  <p:clrMapOvr>
    <a:masterClrMapping/>
  </p:clrMapOvr>
  <p:transition/>
  <p:extLst>
    <p:ext uri="{DCECCB84-F9BA-43D5-87BE-67443E8EF086}">
      <p15:sldGuideLst xmlns:p15="http://schemas.microsoft.com/office/powerpoint/2012/main">
        <p15:guide id="1" pos="7385" userDrawn="1">
          <p15:clr>
            <a:srgbClr val="A4A3A4"/>
          </p15:clr>
        </p15:guide>
        <p15:guide id="2" pos="295" userDrawn="1">
          <p15:clr>
            <a:srgbClr val="A4A3A4"/>
          </p15:clr>
        </p15:guide>
        <p15:guide id="3" orient="horz" pos="823" userDrawn="1">
          <p15:clr>
            <a:srgbClr val="A4A3A4"/>
          </p15:clr>
        </p15:guide>
        <p15:guide id="4" orient="horz" pos="4156" userDrawn="1">
          <p15:clr>
            <a:srgbClr val="A4A3A4"/>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cSld>
  <p:clrMapOvr>
    <a:masterClrMapping/>
  </p:clrMapOvr>
  <p:transition/>
  <p:extLst>
    <p:ext uri="{DCECCB84-F9BA-43D5-87BE-67443E8EF086}">
      <p15:sldGuideLst xmlns:p15="http://schemas.microsoft.com/office/powerpoint/2012/main">
        <p15:guide id="1" pos="7385" userDrawn="1">
          <p15:clr>
            <a:srgbClr val="A4A3A4"/>
          </p15:clr>
        </p15:guide>
        <p15:guide id="2" pos="295" userDrawn="1">
          <p15:clr>
            <a:srgbClr val="A4A3A4"/>
          </p15:clr>
        </p15:guide>
        <p15:guide id="3" orient="horz" pos="823" userDrawn="1">
          <p15:clr>
            <a:srgbClr val="A4A3A4"/>
          </p15:clr>
        </p15:guide>
        <p15:guide id="4" orient="horz" pos="4156" userDrawn="1">
          <p15:clr>
            <a:srgbClr val="A4A3A4"/>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 Content (no section title)">
    <p:spTree>
      <p:nvGrpSpPr>
        <p:cNvPr id="1" name=""/>
        <p:cNvGrpSpPr/>
        <p:nvPr/>
      </p:nvGrpSpPr>
      <p:grpSpPr>
        <a:xfrm>
          <a:off x="0" y="0"/>
          <a:ext cx="0" cy="0"/>
          <a:chOff x="0" y="0"/>
          <a:chExt cx="0" cy="0"/>
        </a:xfrm>
      </p:grpSpPr>
      <p:sp>
        <p:nvSpPr>
          <p:cNvPr id="4" name="phContent2"/>
          <p:cNvSpPr>
            <a:spLocks noGrp="1"/>
          </p:cNvSpPr>
          <p:nvPr>
            <p:ph sz="half" idx="2" hasCustomPrompt="1"/>
          </p:nvPr>
        </p:nvSpPr>
        <p:spPr>
          <a:xfrm>
            <a:off x="6189785" y="1306518"/>
            <a:ext cx="5533292" cy="5291137"/>
          </a:xfrm>
        </p:spPr>
        <p:txBody>
          <a:bodyPr/>
          <a:lstStyle>
            <a:lvl1pPr>
              <a:defRPr sz="16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3" name="phContent1"/>
          <p:cNvSpPr>
            <a:spLocks noGrp="1"/>
          </p:cNvSpPr>
          <p:nvPr>
            <p:ph sz="half" idx="1" hasCustomPrompt="1"/>
          </p:nvPr>
        </p:nvSpPr>
        <p:spPr>
          <a:xfrm>
            <a:off x="380326" y="1306518"/>
            <a:ext cx="5621889" cy="5291137"/>
          </a:xfrm>
        </p:spPr>
        <p:txBody>
          <a:bodyPr/>
          <a:lstStyle>
            <a:lvl1pPr>
              <a:defRPr sz="16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2" name="tlTitle"/>
          <p:cNvSpPr>
            <a:spLocks noGrp="1"/>
          </p:cNvSpPr>
          <p:nvPr>
            <p:ph type="title" hasCustomPrompt="1"/>
          </p:nvPr>
        </p:nvSpPr>
        <p:spPr/>
        <p:txBody>
          <a:bodyPr/>
          <a:lstStyle/>
          <a:p>
            <a:r>
              <a:rPr lang="en-GB" noProof="0" dirty="0"/>
              <a:t>Click to add title</a:t>
            </a:r>
          </a:p>
        </p:txBody>
      </p:sp>
    </p:spTree>
  </p:cSld>
  <p:clrMapOvr>
    <a:masterClrMapping/>
  </p:clrMapOvr>
  <p:transition/>
  <p:extLst>
    <p:ext uri="{DCECCB84-F9BA-43D5-87BE-67443E8EF086}">
      <p15:sldGuideLst xmlns:p15="http://schemas.microsoft.com/office/powerpoint/2012/main">
        <p15:guide id="1" pos="7385" userDrawn="1">
          <p15:clr>
            <a:srgbClr val="A4A3A4"/>
          </p15:clr>
        </p15:guide>
        <p15:guide id="2" pos="295" userDrawn="1">
          <p15:clr>
            <a:srgbClr val="A4A3A4"/>
          </p15:clr>
        </p15:guide>
        <p15:guide id="3" orient="horz" pos="823" userDrawn="1">
          <p15:clr>
            <a:srgbClr val="A4A3A4"/>
          </p15:clr>
        </p15:guide>
        <p15:guide id="4" orient="horz" pos="4156" userDrawn="1">
          <p15:clr>
            <a:srgbClr val="A4A3A4"/>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Agenda/Contents Slide">
    <p:spTree>
      <p:nvGrpSpPr>
        <p:cNvPr id="1" name=""/>
        <p:cNvGrpSpPr/>
        <p:nvPr/>
      </p:nvGrpSpPr>
      <p:grpSpPr>
        <a:xfrm>
          <a:off x="0" y="0"/>
          <a:ext cx="0" cy="0"/>
          <a:chOff x="0" y="0"/>
          <a:chExt cx="0" cy="0"/>
        </a:xfrm>
      </p:grpSpPr>
      <p:sp>
        <p:nvSpPr>
          <p:cNvPr id="7" name="phRectangle"/>
          <p:cNvSpPr>
            <a:spLocks noGrp="1"/>
          </p:cNvSpPr>
          <p:nvPr>
            <p:ph type="body" sz="quarter" idx="10" hasCustomPrompt="1"/>
          </p:nvPr>
        </p:nvSpPr>
        <p:spPr>
          <a:xfrm>
            <a:off x="468923" y="1948243"/>
            <a:ext cx="11254154" cy="395749"/>
          </a:xfrm>
          <a:ln>
            <a:solidFill>
              <a:srgbClr val="A7A9AC"/>
            </a:solidFill>
          </a:ln>
        </p:spPr>
        <p:txBody>
          <a:bodyPr/>
          <a:lstStyle>
            <a:lvl1pPr algn="r">
              <a:buNone/>
              <a:defRPr sz="100">
                <a:solidFill>
                  <a:srgbClr val="FFFFFF"/>
                </a:solidFill>
              </a:defRPr>
            </a:lvl1pPr>
          </a:lstStyle>
          <a:p>
            <a:pPr lvl="0"/>
            <a:r>
              <a:rPr lang="en-GB" dirty="0"/>
              <a:t> </a:t>
            </a:r>
          </a:p>
        </p:txBody>
      </p:sp>
      <p:sp>
        <p:nvSpPr>
          <p:cNvPr id="3" name="phContent"/>
          <p:cNvSpPr>
            <a:spLocks noGrp="1"/>
          </p:cNvSpPr>
          <p:nvPr>
            <p:ph idx="1" hasCustomPrompt="1"/>
          </p:nvPr>
        </p:nvSpPr>
        <p:spPr>
          <a:xfrm>
            <a:off x="1863968" y="2009780"/>
            <a:ext cx="9734062" cy="4587875"/>
          </a:xfrm>
        </p:spPr>
        <p:txBody>
          <a:bodyPr/>
          <a:lstStyle>
            <a:lvl1pPr>
              <a:defRPr/>
            </a:lvl1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2" name="tlTitle"/>
          <p:cNvSpPr>
            <a:spLocks noGrp="1"/>
          </p:cNvSpPr>
          <p:nvPr>
            <p:ph type="title" hasCustomPrompt="1"/>
          </p:nvPr>
        </p:nvSpPr>
        <p:spPr/>
        <p:txBody>
          <a:bodyPr/>
          <a:lstStyle>
            <a:lvl1pPr>
              <a:defRPr/>
            </a:lvl1pPr>
          </a:lstStyle>
          <a:p>
            <a:r>
              <a:rPr lang="en-GB" noProof="0" dirty="0"/>
              <a:t>Click to add title</a:t>
            </a:r>
          </a:p>
        </p:txBody>
      </p:sp>
    </p:spTree>
  </p:cSld>
  <p:clrMapOvr>
    <a:masterClrMapping/>
  </p:clrMapOvr>
  <p:transition/>
  <p:extLst>
    <p:ext uri="{DCECCB84-F9BA-43D5-87BE-67443E8EF086}">
      <p15:sldGuideLst xmlns:p15="http://schemas.microsoft.com/office/powerpoint/2012/main">
        <p15:guide id="1" pos="7385" userDrawn="1">
          <p15:clr>
            <a:srgbClr val="A4A3A4"/>
          </p15:clr>
        </p15:guide>
        <p15:guide id="2" pos="295" userDrawn="1">
          <p15:clr>
            <a:srgbClr val="A4A3A4"/>
          </p15:clr>
        </p15:guide>
        <p15:guide id="3" orient="horz" pos="823" userDrawn="1">
          <p15:clr>
            <a:srgbClr val="A4A3A4"/>
          </p15:clr>
        </p15:guide>
        <p15:guide id="4" orient="horz" pos="4156" userDrawn="1">
          <p15:clr>
            <a:srgbClr val="A4A3A4"/>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CO2 Marketing Title Slide">
    <p:spTree>
      <p:nvGrpSpPr>
        <p:cNvPr id="1" name=""/>
        <p:cNvGrpSpPr/>
        <p:nvPr/>
      </p:nvGrpSpPr>
      <p:grpSpPr>
        <a:xfrm>
          <a:off x="0" y="0"/>
          <a:ext cx="0" cy="0"/>
          <a:chOff x="0" y="0"/>
          <a:chExt cx="0" cy="0"/>
        </a:xfrm>
      </p:grpSpPr>
      <p:sp>
        <p:nvSpPr>
          <p:cNvPr id="21" name="Rectangle 20"/>
          <p:cNvSpPr/>
          <p:nvPr userDrawn="1"/>
        </p:nvSpPr>
        <p:spPr bwMode="auto">
          <a:xfrm>
            <a:off x="0" y="0"/>
            <a:ext cx="12192001" cy="1378032"/>
          </a:xfrm>
          <a:prstGeom prst="rect">
            <a:avLst/>
          </a:prstGeom>
          <a:solidFill>
            <a:schemeClr val="bg1"/>
          </a:solidFill>
          <a:ln w="6350" cap="flat" cmpd="sng" algn="ctr">
            <a:noFill/>
            <a:prstDash val="solid"/>
            <a:round/>
            <a:headEnd type="none" w="med" len="med"/>
            <a:tailEnd type="none" w="med" len="med"/>
          </a:ln>
          <a:effectLst/>
        </p:spPr>
        <p:txBody>
          <a:bodyPr vert="horz" wrap="none" lIns="72000" tIns="72000" rIns="72000" bIns="72000" numCol="1" rtlCol="0" anchor="ctr" anchorCtr="0" compatLnSpc="1">
            <a:prstTxWarp prst="textNoShape">
              <a:avLst/>
            </a:prstTxWarp>
          </a:bodyPr>
          <a:lstStyle/>
          <a:p>
            <a:pPr marL="0" marR="0" indent="0" algn="ctr" defTabSz="762019" rtl="0" eaLnBrk="0" fontAlgn="base" latinLnBrk="0" hangingPunct="0">
              <a:lnSpc>
                <a:spcPct val="100000"/>
              </a:lnSpc>
              <a:spcBef>
                <a:spcPct val="0"/>
              </a:spcBef>
              <a:spcAft>
                <a:spcPct val="0"/>
              </a:spcAft>
              <a:buClrTx/>
              <a:buSzTx/>
              <a:buFontTx/>
              <a:buNone/>
              <a:tabLst/>
            </a:pPr>
            <a:r>
              <a:rPr kumimoji="0" lang="en-GB" sz="1400" b="0" i="0" u="none" strike="noStrike" cap="none" normalizeH="0" baseline="0" dirty="0">
                <a:ln>
                  <a:noFill/>
                </a:ln>
                <a:solidFill>
                  <a:schemeClr val="tx1"/>
                </a:solidFill>
                <a:effectLst/>
                <a:latin typeface="Arial" charset="0"/>
              </a:rPr>
              <a:t> </a:t>
            </a:r>
          </a:p>
        </p:txBody>
      </p:sp>
      <p:sp>
        <p:nvSpPr>
          <p:cNvPr id="26" name="Rectangle 25"/>
          <p:cNvSpPr/>
          <p:nvPr userDrawn="1"/>
        </p:nvSpPr>
        <p:spPr bwMode="auto">
          <a:xfrm>
            <a:off x="6095262" y="2741352"/>
            <a:ext cx="6096738" cy="2740184"/>
          </a:xfrm>
          <a:prstGeom prst="rect">
            <a:avLst/>
          </a:prstGeom>
          <a:gradFill>
            <a:gsLst>
              <a:gs pos="32000">
                <a:schemeClr val="accent1"/>
              </a:gs>
              <a:gs pos="100000">
                <a:schemeClr val="accent1">
                  <a:alpha val="85000"/>
                </a:schemeClr>
              </a:gs>
            </a:gsLst>
            <a:lin ang="5400000" scaled="0"/>
          </a:gradFill>
          <a:ln w="6350" cap="flat" cmpd="sng" algn="ctr">
            <a:noFill/>
            <a:prstDash val="solid"/>
            <a:round/>
            <a:headEnd type="none" w="med" len="med"/>
            <a:tailEnd type="none" w="med" len="med"/>
          </a:ln>
          <a:effectLst/>
        </p:spPr>
        <p:txBody>
          <a:bodyPr vert="horz" wrap="none" lIns="72000" tIns="72000" rIns="72000" bIns="72000" numCol="1" rtlCol="0" anchor="ctr" anchorCtr="0" compatLnSpc="1">
            <a:prstTxWarp prst="textNoShape">
              <a:avLst/>
            </a:prstTxWarp>
          </a:bodyPr>
          <a:lstStyle/>
          <a:p>
            <a:pPr marL="0" marR="0" lvl="0" indent="0" algn="r" defTabSz="762019" latinLnBrk="0">
              <a:lnSpc>
                <a:spcPct val="100000"/>
              </a:lnSpc>
              <a:buClrTx/>
              <a:buSzTx/>
              <a:buFontTx/>
              <a:buNone/>
              <a:tabLst/>
            </a:pPr>
            <a:endParaRPr kumimoji="0" lang="en-GB" sz="1400" b="0" i="0" u="none" strike="noStrike" cap="none" normalizeH="0" baseline="0" dirty="0">
              <a:ln>
                <a:noFill/>
              </a:ln>
              <a:effectLst/>
            </a:endParaRPr>
          </a:p>
        </p:txBody>
      </p:sp>
      <p:sp>
        <p:nvSpPr>
          <p:cNvPr id="16" name="Title 3"/>
          <p:cNvSpPr>
            <a:spLocks noGrp="1"/>
          </p:cNvSpPr>
          <p:nvPr>
            <p:ph type="title" hasCustomPrompt="1"/>
          </p:nvPr>
        </p:nvSpPr>
        <p:spPr>
          <a:xfrm>
            <a:off x="6095263" y="2741351"/>
            <a:ext cx="5533554" cy="1472215"/>
          </a:xfrm>
        </p:spPr>
        <p:txBody>
          <a:bodyPr lIns="144000" tIns="72000" rIns="144000" bIns="36000" anchor="b" anchorCtr="0">
            <a:noAutofit/>
          </a:bodyPr>
          <a:lstStyle>
            <a:lvl1pPr>
              <a:defRPr sz="2800">
                <a:solidFill>
                  <a:srgbClr val="FFFFFF"/>
                </a:solidFill>
              </a:defRPr>
            </a:lvl1pPr>
          </a:lstStyle>
          <a:p>
            <a:r>
              <a:rPr lang="en-GB" dirty="0"/>
              <a:t>Click to enter Marketing Presentation Title</a:t>
            </a:r>
          </a:p>
        </p:txBody>
      </p:sp>
      <p:sp>
        <p:nvSpPr>
          <p:cNvPr id="17" name="Text Placeholder 2"/>
          <p:cNvSpPr>
            <a:spLocks noGrp="1"/>
          </p:cNvSpPr>
          <p:nvPr>
            <p:ph type="body" sz="quarter" idx="10" hasCustomPrompt="1"/>
          </p:nvPr>
        </p:nvSpPr>
        <p:spPr>
          <a:xfrm>
            <a:off x="6096000" y="4450685"/>
            <a:ext cx="5532831" cy="616168"/>
          </a:xfrm>
        </p:spPr>
        <p:txBody>
          <a:bodyPr lIns="144000" tIns="36000" rIns="144000" bIns="72000" anchor="t"/>
          <a:lstStyle>
            <a:lvl1pPr marL="0" indent="0">
              <a:spcBef>
                <a:spcPts val="0"/>
              </a:spcBef>
              <a:spcAft>
                <a:spcPts val="200"/>
              </a:spcAft>
              <a:buNone/>
              <a:defRPr sz="1600" b="0">
                <a:solidFill>
                  <a:srgbClr val="FFFFFF"/>
                </a:solidFill>
              </a:defRPr>
            </a:lvl1pPr>
          </a:lstStyle>
          <a:p>
            <a:r>
              <a:rPr lang="en-GB" dirty="0"/>
              <a:t>Click to add Subtitle, Date, Location, Customer, etc.</a:t>
            </a:r>
          </a:p>
        </p:txBody>
      </p:sp>
      <p:sp>
        <p:nvSpPr>
          <p:cNvPr id="25" name="tbCopyright"/>
          <p:cNvSpPr txBox="1">
            <a:spLocks noChangeArrowheads="1"/>
          </p:cNvSpPr>
          <p:nvPr userDrawn="1"/>
        </p:nvSpPr>
        <p:spPr bwMode="white">
          <a:xfrm>
            <a:off x="6254877" y="5312891"/>
            <a:ext cx="1329231" cy="122400"/>
          </a:xfrm>
          <a:prstGeom prst="rect">
            <a:avLst/>
          </a:prstGeom>
          <a:noFill/>
          <a:ln w="9525">
            <a:noFill/>
            <a:miter lim="800000"/>
            <a:headEnd type="none" w="sm" len="sm"/>
            <a:tailEnd type="none" w="sm" len="sm"/>
          </a:ln>
          <a:effectLst/>
        </p:spPr>
        <p:txBody>
          <a:bodyPr wrap="none" lIns="0" tIns="0" rIns="0" bIns="0" anchor="ctr"/>
          <a:lstStyle/>
          <a:p>
            <a:pPr algn="l" defTabSz="762019">
              <a:lnSpc>
                <a:spcPct val="90000"/>
              </a:lnSpc>
              <a:spcBef>
                <a:spcPts val="0"/>
              </a:spcBef>
            </a:pPr>
            <a:r>
              <a:rPr lang="en-GB" sz="800" b="0" noProof="0" dirty="0">
                <a:solidFill>
                  <a:srgbClr val="FFFFFF"/>
                </a:solidFill>
              </a:rPr>
              <a:t>© </a:t>
            </a:r>
            <a:r>
              <a:rPr lang="en-GB" sz="800" b="0" noProof="0" dirty="0" err="1">
                <a:solidFill>
                  <a:srgbClr val="FFFFFF"/>
                </a:solidFill>
              </a:rPr>
              <a:t>Susenco</a:t>
            </a:r>
            <a:r>
              <a:rPr lang="en-GB" sz="800" b="0" noProof="0" dirty="0">
                <a:solidFill>
                  <a:srgbClr val="FFFFFF"/>
                </a:solidFill>
              </a:rPr>
              <a:t> Consulting 2025</a:t>
            </a:r>
          </a:p>
        </p:txBody>
      </p:sp>
      <p:sp>
        <p:nvSpPr>
          <p:cNvPr id="42" name="Rectangle 41"/>
          <p:cNvSpPr/>
          <p:nvPr userDrawn="1"/>
        </p:nvSpPr>
        <p:spPr bwMode="auto">
          <a:xfrm>
            <a:off x="10543892" y="5386418"/>
            <a:ext cx="1650386" cy="95118"/>
          </a:xfrm>
          <a:prstGeom prst="rect">
            <a:avLst/>
          </a:prstGeom>
          <a:solidFill>
            <a:schemeClr val="accent2"/>
          </a:solidFill>
          <a:ln w="6350" cap="flat" cmpd="sng" algn="ctr">
            <a:noFill/>
            <a:prstDash val="solid"/>
            <a:round/>
            <a:headEnd type="none" w="med" len="med"/>
            <a:tailEnd type="none" w="med" len="med"/>
          </a:ln>
          <a:effectLst/>
        </p:spPr>
        <p:txBody>
          <a:bodyPr vert="horz" wrap="none" lIns="72000" tIns="72000" rIns="72000" bIns="72000" numCol="1" rtlCol="0" anchor="ctr" anchorCtr="0" compatLnSpc="1">
            <a:prstTxWarp prst="textNoShape">
              <a:avLst/>
            </a:prstTxWarp>
          </a:bodyPr>
          <a:lstStyle/>
          <a:p>
            <a:pPr marL="0" marR="0" indent="0" algn="ctr" defTabSz="762019"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dirty="0">
              <a:ln>
                <a:noFill/>
              </a:ln>
              <a:solidFill>
                <a:schemeClr val="tx1"/>
              </a:solidFill>
              <a:effectLst/>
              <a:latin typeface="Arial" charset="0"/>
            </a:endParaRPr>
          </a:p>
        </p:txBody>
      </p:sp>
      <p:pic>
        <p:nvPicPr>
          <p:cNvPr id="4" name="Picture 1">
            <a:extLst>
              <a:ext uri="{FF2B5EF4-FFF2-40B4-BE49-F238E27FC236}">
                <a16:creationId xmlns:a16="http://schemas.microsoft.com/office/drawing/2014/main" id="{4DF41699-1589-C29E-5EBA-B18361E4C64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9555712" y="215877"/>
            <a:ext cx="1527678" cy="342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descr="Text&#10;&#10;Description automatically generated with low confidence">
            <a:extLst>
              <a:ext uri="{FF2B5EF4-FFF2-40B4-BE49-F238E27FC236}">
                <a16:creationId xmlns:a16="http://schemas.microsoft.com/office/drawing/2014/main" id="{2598E1F0-F0A2-9728-5151-546DF330AE1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224797" y="143188"/>
            <a:ext cx="586875" cy="470176"/>
          </a:xfrm>
          <a:prstGeom prst="rect">
            <a:avLst/>
          </a:prstGeom>
        </p:spPr>
      </p:pic>
    </p:spTree>
    <p:extLst>
      <p:ext uri="{BB962C8B-B14F-4D97-AF65-F5344CB8AC3E}">
        <p14:creationId xmlns:p14="http://schemas.microsoft.com/office/powerpoint/2010/main" val="1814102468"/>
      </p:ext>
    </p:extLst>
  </p:cSld>
  <p:clrMapOvr>
    <a:masterClrMapping/>
  </p:clrMapOvr>
  <p:transition/>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guide id="3" pos="5760" userDrawn="1">
          <p15:clr>
            <a:srgbClr val="FBAE40"/>
          </p15:clr>
        </p15:guide>
        <p15:guide id="5" orient="horz" pos="3393" userDrawn="1">
          <p15:clr>
            <a:srgbClr val="FBAE40"/>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Report Title Slide">
    <p:spTree>
      <p:nvGrpSpPr>
        <p:cNvPr id="1" name=""/>
        <p:cNvGrpSpPr/>
        <p:nvPr/>
      </p:nvGrpSpPr>
      <p:grpSpPr>
        <a:xfrm>
          <a:off x="0" y="0"/>
          <a:ext cx="0" cy="0"/>
          <a:chOff x="0" y="0"/>
          <a:chExt cx="0" cy="0"/>
        </a:xfrm>
      </p:grpSpPr>
      <p:sp>
        <p:nvSpPr>
          <p:cNvPr id="16" name="phPicutre"/>
          <p:cNvSpPr>
            <a:spLocks noGrp="1"/>
          </p:cNvSpPr>
          <p:nvPr>
            <p:ph sz="quarter" idx="12" hasCustomPrompt="1"/>
          </p:nvPr>
        </p:nvSpPr>
        <p:spPr>
          <a:xfrm>
            <a:off x="7524265" y="3598863"/>
            <a:ext cx="3636107" cy="2286000"/>
          </a:xfrm>
        </p:spPr>
        <p:txBody>
          <a:bodyPr/>
          <a:lstStyle>
            <a:lvl1pPr marL="0" indent="0" algn="ctr">
              <a:spcBef>
                <a:spcPts val="0"/>
              </a:spcBef>
              <a:buNone/>
              <a:defRPr sz="1200"/>
            </a:lvl1pPr>
          </a:lstStyle>
          <a:p>
            <a:pPr lvl="0"/>
            <a:br>
              <a:rPr lang="en-GB" dirty="0"/>
            </a:br>
            <a:r>
              <a:rPr lang="en-GB" dirty="0"/>
              <a:t>Click icon to insert picture or</a:t>
            </a:r>
            <a:br>
              <a:rPr lang="en-GB" dirty="0"/>
            </a:br>
            <a:r>
              <a:rPr lang="en-GB" dirty="0"/>
              <a:t>paste picture into placeholder</a:t>
            </a:r>
          </a:p>
        </p:txBody>
      </p:sp>
      <p:sp>
        <p:nvSpPr>
          <p:cNvPr id="8" name="phSubTitle"/>
          <p:cNvSpPr>
            <a:spLocks noGrp="1"/>
          </p:cNvSpPr>
          <p:nvPr>
            <p:ph type="body" sz="quarter" idx="10"/>
          </p:nvPr>
        </p:nvSpPr>
        <p:spPr>
          <a:xfrm>
            <a:off x="468923" y="2971805"/>
            <a:ext cx="6793524" cy="2913063"/>
          </a:xfrm>
        </p:spPr>
        <p:txBody>
          <a:bodyPr/>
          <a:lstStyle>
            <a:lvl1pPr marL="0" indent="0">
              <a:buNone/>
              <a:defRPr sz="1200" b="1"/>
            </a:lvl1pPr>
            <a:lvl2pPr marL="0" indent="0">
              <a:buNone/>
              <a:tabLst>
                <a:tab pos="1520863" algn="l"/>
              </a:tabLst>
              <a:defRPr sz="1200" b="1">
                <a:solidFill>
                  <a:schemeClr val="tx1"/>
                </a:solidFill>
              </a:defRPr>
            </a:lvl2pPr>
            <a:lvl3pPr marL="0" indent="0" defTabSz="255595">
              <a:buNone/>
              <a:defRPr lang="en-US" sz="1200" dirty="0" smtClean="0">
                <a:solidFill>
                  <a:schemeClr val="tx1"/>
                </a:solidFill>
                <a:latin typeface="+mn-lt"/>
              </a:defRPr>
            </a:lvl3pPr>
            <a:lvl4pPr marL="0" indent="0" defTabSz="255595">
              <a:buNone/>
              <a:defRPr lang="en-US" sz="1200" dirty="0" smtClean="0">
                <a:solidFill>
                  <a:schemeClr val="tx1"/>
                </a:solidFill>
                <a:latin typeface="+mn-lt"/>
              </a:defRPr>
            </a:lvl4pPr>
            <a:lvl5pPr marL="0" indent="0" defTabSz="255595">
              <a:buNone/>
              <a:defRPr lang="en-US" sz="1200" dirty="0" smtClean="0">
                <a:solidFill>
                  <a:schemeClr val="tx1"/>
                </a:solidFill>
                <a:latin typeface="+mn-lt"/>
              </a:defRPr>
            </a:lvl5pPr>
          </a:lstStyle>
          <a:p>
            <a:pPr lvl="0"/>
            <a:r>
              <a:rPr lang="en-US" noProof="0"/>
              <a:t>Click to edit Master text styles</a:t>
            </a:r>
          </a:p>
        </p:txBody>
      </p:sp>
      <p:sp>
        <p:nvSpPr>
          <p:cNvPr id="11" name="tlTitle"/>
          <p:cNvSpPr>
            <a:spLocks noGrp="1"/>
          </p:cNvSpPr>
          <p:nvPr>
            <p:ph type="title" hasCustomPrompt="1"/>
          </p:nvPr>
        </p:nvSpPr>
        <p:spPr>
          <a:xfrm>
            <a:off x="468924" y="2466005"/>
            <a:ext cx="9286892" cy="430887"/>
          </a:xfrm>
          <a:noFill/>
          <a:ln w="12700">
            <a:noFill/>
            <a:miter lim="800000"/>
            <a:headEnd/>
            <a:tailEnd/>
          </a:ln>
          <a:effectLst/>
        </p:spPr>
        <p:txBody>
          <a:bodyPr vert="horz" wrap="square" lIns="0" tIns="0" rIns="0" bIns="0" numCol="1" anchor="b" anchorCtr="0" compatLnSpc="1">
            <a:prstTxWarp prst="textNoShape">
              <a:avLst/>
            </a:prstTxWarp>
            <a:spAutoFit/>
          </a:bodyPr>
          <a:lstStyle>
            <a:lvl1pPr marL="0" marR="0" indent="0" defTabSz="457212" rtl="0" eaLnBrk="0" fontAlgn="base" latinLnBrk="0" hangingPunct="0">
              <a:lnSpc>
                <a:spcPct val="100000"/>
              </a:lnSpc>
              <a:spcBef>
                <a:spcPct val="50000"/>
              </a:spcBef>
              <a:spcAft>
                <a:spcPct val="0"/>
              </a:spcAft>
              <a:tabLst/>
              <a:defRPr kumimoji="0" lang="en-GB" sz="2800" b="1" i="0" u="none" strike="noStrike" kern="0" cap="none" spc="0" normalizeH="0" baseline="0" noProof="0" dirty="0" smtClean="0">
                <a:ln>
                  <a:noFill/>
                </a:ln>
                <a:solidFill>
                  <a:srgbClr val="006BB7"/>
                </a:solidFill>
                <a:effectLst/>
                <a:uLnTx/>
                <a:uFillTx/>
                <a:latin typeface="+mn-lt"/>
                <a:ea typeface="+mj-ea"/>
                <a:cs typeface="+mj-cs"/>
              </a:defRPr>
            </a:lvl1pPr>
          </a:lstStyle>
          <a:p>
            <a:pPr marL="0" marR="0" lvl="0" indent="0" algn="l" defTabSz="361959" rtl="0" eaLnBrk="0" fontAlgn="base" latinLnBrk="0" hangingPunct="0">
              <a:lnSpc>
                <a:spcPct val="100000"/>
              </a:lnSpc>
              <a:spcBef>
                <a:spcPct val="0"/>
              </a:spcBef>
              <a:spcAft>
                <a:spcPct val="0"/>
              </a:spcAft>
              <a:tabLst/>
              <a:defRPr/>
            </a:pPr>
            <a:r>
              <a:rPr kumimoji="0" lang="en-GB" sz="2800" b="1" i="0" u="none" strike="noStrike" kern="0" cap="none" spc="0" normalizeH="0" baseline="0" noProof="0" dirty="0">
                <a:ln>
                  <a:noFill/>
                </a:ln>
                <a:solidFill>
                  <a:srgbClr val="006BB7"/>
                </a:solidFill>
                <a:effectLst/>
                <a:uLnTx/>
                <a:uFillTx/>
                <a:latin typeface="+mn-lt"/>
                <a:ea typeface="+mj-ea"/>
                <a:cs typeface="+mj-cs"/>
              </a:rPr>
              <a:t>Click to add report title</a:t>
            </a:r>
          </a:p>
        </p:txBody>
      </p:sp>
      <p:sp>
        <p:nvSpPr>
          <p:cNvPr id="21" name="recStripe"/>
          <p:cNvSpPr/>
          <p:nvPr userDrawn="1"/>
        </p:nvSpPr>
        <p:spPr bwMode="auto">
          <a:xfrm>
            <a:off x="0" y="6735600"/>
            <a:ext cx="12192000" cy="122400"/>
          </a:xfrm>
          <a:prstGeom prst="rect">
            <a:avLst/>
          </a:prstGeom>
          <a:solidFill>
            <a:srgbClr val="006BB7"/>
          </a:solidFill>
          <a:ln w="6350" cap="flat" cmpd="sng" algn="ctr">
            <a:noFill/>
            <a:prstDash val="solid"/>
            <a:round/>
            <a:headEnd type="none" w="med" len="med"/>
            <a:tailEnd type="none" w="med" len="med"/>
          </a:ln>
          <a:effectLst/>
          <a:extLst>
            <a:ext uri="{91240B29-F687-4F45-9708-019B960494DF}">
              <a14:hiddenLine xmlns:a14="http://schemas.microsoft.com/office/drawing/2010/main" w="6350" cap="flat" cmpd="sng" algn="ctr">
                <a:solidFill>
                  <a:schemeClr val="accent2"/>
                </a:solidFill>
                <a:prstDash val="solid"/>
                <a:round/>
                <a:headEnd type="none" w="med" len="med"/>
                <a:tailEnd type="none" w="med" len="med"/>
              </a14:hiddenLine>
            </a:ext>
          </a:extLst>
        </p:spPr>
        <p:txBody>
          <a:bodyPr vert="horz" wrap="none" lIns="72000" tIns="72000" rIns="72000" bIns="72000" numCol="1" rtlCol="0" anchor="ctr" anchorCtr="0" compatLnSpc="1">
            <a:prstTxWarp prst="textNoShape">
              <a:avLst/>
            </a:prstTxWarp>
          </a:bodyPr>
          <a:lstStyle/>
          <a:p>
            <a:pPr marL="0" marR="0" indent="0" algn="ctr" defTabSz="762019"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dirty="0">
              <a:ln>
                <a:noFill/>
              </a:ln>
              <a:solidFill>
                <a:schemeClr val="tx1"/>
              </a:solidFill>
              <a:effectLst/>
              <a:latin typeface="Arial" charset="0"/>
            </a:endParaRPr>
          </a:p>
        </p:txBody>
      </p:sp>
      <p:sp>
        <p:nvSpPr>
          <p:cNvPr id="22" name="tbPageNum"/>
          <p:cNvSpPr txBox="1">
            <a:spLocks noChangeArrowheads="1"/>
          </p:cNvSpPr>
          <p:nvPr userDrawn="1"/>
        </p:nvSpPr>
        <p:spPr bwMode="white">
          <a:xfrm>
            <a:off x="11707872" y="6735600"/>
            <a:ext cx="339547" cy="122400"/>
          </a:xfrm>
          <a:prstGeom prst="rect">
            <a:avLst/>
          </a:prstGeom>
          <a:noFill/>
          <a:ln w="12700">
            <a:noFill/>
            <a:miter lim="800000"/>
            <a:headEnd/>
            <a:tailEnd/>
          </a:ln>
          <a:effectLst/>
        </p:spPr>
        <p:txBody>
          <a:bodyPr wrap="none" lIns="0" tIns="0" rIns="0" bIns="0" anchor="ctr"/>
          <a:lstStyle/>
          <a:p>
            <a:pPr algn="r" defTabSz="762019">
              <a:lnSpc>
                <a:spcPct val="90000"/>
              </a:lnSpc>
              <a:spcBef>
                <a:spcPts val="0"/>
              </a:spcBef>
            </a:pPr>
            <a:fld id="{BC0CAB5C-00C8-41AE-9AF4-BF935A011671}" type="slidenum">
              <a:rPr lang="en-GB" sz="800" b="0" noProof="0" smtClean="0">
                <a:solidFill>
                  <a:schemeClr val="bg1"/>
                </a:solidFill>
              </a:rPr>
              <a:pPr algn="r" defTabSz="762019">
                <a:lnSpc>
                  <a:spcPct val="90000"/>
                </a:lnSpc>
                <a:spcBef>
                  <a:spcPts val="0"/>
                </a:spcBef>
              </a:pPr>
              <a:t>‹#›</a:t>
            </a:fld>
            <a:endParaRPr lang="en-GB" sz="800" b="0" noProof="0" dirty="0">
              <a:solidFill>
                <a:schemeClr val="bg1"/>
              </a:solidFill>
            </a:endParaRPr>
          </a:p>
        </p:txBody>
      </p:sp>
      <p:sp>
        <p:nvSpPr>
          <p:cNvPr id="23" name="tbDate"/>
          <p:cNvSpPr txBox="1">
            <a:spLocks noChangeArrowheads="1"/>
          </p:cNvSpPr>
          <p:nvPr userDrawn="1"/>
        </p:nvSpPr>
        <p:spPr bwMode="white">
          <a:xfrm>
            <a:off x="9145108" y="6735600"/>
            <a:ext cx="2562762" cy="122400"/>
          </a:xfrm>
          <a:prstGeom prst="rect">
            <a:avLst/>
          </a:prstGeom>
          <a:noFill/>
          <a:ln w="12700">
            <a:noFill/>
            <a:miter lim="800000"/>
            <a:headEnd/>
            <a:tailEnd/>
          </a:ln>
          <a:effectLst/>
        </p:spPr>
        <p:txBody>
          <a:bodyPr wrap="none" lIns="180000" tIns="0" rIns="0" bIns="0" anchor="ctr"/>
          <a:lstStyle/>
          <a:p>
            <a:pPr algn="l" defTabSz="762019">
              <a:lnSpc>
                <a:spcPct val="90000"/>
              </a:lnSpc>
              <a:spcBef>
                <a:spcPts val="0"/>
              </a:spcBef>
            </a:pPr>
            <a:r>
              <a:rPr lang="en-GB" sz="800" b="0" noProof="0" dirty="0">
                <a:solidFill>
                  <a:schemeClr val="bg1"/>
                </a:solidFill>
              </a:rPr>
              <a:t> 2025</a:t>
            </a:r>
          </a:p>
        </p:txBody>
      </p:sp>
      <p:sp>
        <p:nvSpPr>
          <p:cNvPr id="24" name="tbProjNum"/>
          <p:cNvSpPr txBox="1">
            <a:spLocks noChangeArrowheads="1"/>
          </p:cNvSpPr>
          <p:nvPr userDrawn="1"/>
        </p:nvSpPr>
        <p:spPr bwMode="white">
          <a:xfrm>
            <a:off x="5061412" y="6735600"/>
            <a:ext cx="2032986" cy="122400"/>
          </a:xfrm>
          <a:prstGeom prst="rect">
            <a:avLst/>
          </a:prstGeom>
          <a:noFill/>
          <a:ln w="12700">
            <a:noFill/>
            <a:miter lim="800000"/>
            <a:headEnd/>
            <a:tailEnd/>
          </a:ln>
          <a:effectLst/>
        </p:spPr>
        <p:txBody>
          <a:bodyPr wrap="none" lIns="0" tIns="0" rIns="0" bIns="0" anchor="ctr"/>
          <a:lstStyle/>
          <a:p>
            <a:pPr defTabSz="762019">
              <a:lnSpc>
                <a:spcPct val="90000"/>
              </a:lnSpc>
              <a:spcBef>
                <a:spcPts val="0"/>
              </a:spcBef>
            </a:pPr>
            <a:r>
              <a:rPr lang="en-GB" sz="800" b="0" noProof="0" dirty="0">
                <a:solidFill>
                  <a:srgbClr val="FFFFFF"/>
                </a:solidFill>
              </a:rPr>
              <a:t> </a:t>
            </a:r>
          </a:p>
        </p:txBody>
      </p:sp>
      <p:sp>
        <p:nvSpPr>
          <p:cNvPr id="25" name="tbDocNum"/>
          <p:cNvSpPr txBox="1">
            <a:spLocks noChangeArrowheads="1"/>
          </p:cNvSpPr>
          <p:nvPr userDrawn="1"/>
        </p:nvSpPr>
        <p:spPr bwMode="white">
          <a:xfrm>
            <a:off x="7094399" y="6735600"/>
            <a:ext cx="2032986" cy="122400"/>
          </a:xfrm>
          <a:prstGeom prst="rect">
            <a:avLst/>
          </a:prstGeom>
          <a:noFill/>
          <a:ln w="12700">
            <a:noFill/>
            <a:miter lim="800000"/>
            <a:headEnd/>
            <a:tailEnd/>
          </a:ln>
          <a:effectLst/>
        </p:spPr>
        <p:txBody>
          <a:bodyPr wrap="none" lIns="0" tIns="0" rIns="180000" bIns="0" anchor="ctr"/>
          <a:lstStyle/>
          <a:p>
            <a:pPr algn="r" defTabSz="762019">
              <a:lnSpc>
                <a:spcPct val="90000"/>
              </a:lnSpc>
              <a:spcBef>
                <a:spcPts val="0"/>
              </a:spcBef>
            </a:pPr>
            <a:r>
              <a:rPr lang="en-GB" sz="800" b="0" noProof="0" dirty="0">
                <a:solidFill>
                  <a:srgbClr val="FFFFFF"/>
                </a:solidFill>
              </a:rPr>
              <a:t> </a:t>
            </a:r>
          </a:p>
        </p:txBody>
      </p:sp>
      <p:sp>
        <p:nvSpPr>
          <p:cNvPr id="26" name="tbClientName"/>
          <p:cNvSpPr txBox="1">
            <a:spLocks noChangeArrowheads="1"/>
          </p:cNvSpPr>
          <p:nvPr userDrawn="1"/>
        </p:nvSpPr>
        <p:spPr bwMode="white">
          <a:xfrm>
            <a:off x="1516799" y="6735600"/>
            <a:ext cx="3544615" cy="122400"/>
          </a:xfrm>
          <a:prstGeom prst="rect">
            <a:avLst/>
          </a:prstGeom>
          <a:noFill/>
          <a:ln w="12700">
            <a:noFill/>
            <a:miter lim="800000"/>
            <a:headEnd/>
            <a:tailEnd/>
          </a:ln>
          <a:effectLst/>
        </p:spPr>
        <p:txBody>
          <a:bodyPr wrap="none" lIns="0" tIns="0" rIns="0" bIns="0" anchor="ctr"/>
          <a:lstStyle/>
          <a:p>
            <a:pPr algn="ctr" defTabSz="762019">
              <a:lnSpc>
                <a:spcPct val="90000"/>
              </a:lnSpc>
              <a:spcBef>
                <a:spcPts val="0"/>
              </a:spcBef>
            </a:pPr>
            <a:r>
              <a:rPr lang="en-GB" sz="800" b="0" noProof="0" dirty="0">
                <a:solidFill>
                  <a:srgbClr val="FFFFFF"/>
                </a:solidFill>
              </a:rPr>
              <a:t>Unclassified - Public Domain</a:t>
            </a:r>
          </a:p>
        </p:txBody>
      </p:sp>
      <p:sp>
        <p:nvSpPr>
          <p:cNvPr id="27" name="tbCopyright"/>
          <p:cNvSpPr txBox="1">
            <a:spLocks noChangeArrowheads="1"/>
          </p:cNvSpPr>
          <p:nvPr userDrawn="1"/>
        </p:nvSpPr>
        <p:spPr bwMode="white">
          <a:xfrm>
            <a:off x="187565" y="6735600"/>
            <a:ext cx="1329231" cy="122400"/>
          </a:xfrm>
          <a:prstGeom prst="rect">
            <a:avLst/>
          </a:prstGeom>
          <a:noFill/>
          <a:ln w="9525">
            <a:noFill/>
            <a:miter lim="800000"/>
            <a:headEnd type="none" w="sm" len="sm"/>
            <a:tailEnd type="none" w="sm" len="sm"/>
          </a:ln>
          <a:effectLst/>
        </p:spPr>
        <p:txBody>
          <a:bodyPr wrap="none" lIns="0" tIns="0" rIns="0" bIns="0" anchor="ctr"/>
          <a:lstStyle/>
          <a:p>
            <a:pPr algn="l" defTabSz="762019">
              <a:lnSpc>
                <a:spcPct val="90000"/>
              </a:lnSpc>
              <a:spcBef>
                <a:spcPts val="0"/>
              </a:spcBef>
            </a:pPr>
            <a:r>
              <a:rPr lang="en-GB" sz="800" b="0" noProof="0" dirty="0">
                <a:solidFill>
                  <a:srgbClr val="FFFFFF"/>
                </a:solidFill>
              </a:rPr>
              <a:t>© </a:t>
            </a:r>
            <a:r>
              <a:rPr lang="en-GB" sz="800" b="0" noProof="0" dirty="0" err="1">
                <a:solidFill>
                  <a:srgbClr val="FFFFFF"/>
                </a:solidFill>
              </a:rPr>
              <a:t>Susenco</a:t>
            </a:r>
            <a:r>
              <a:rPr lang="en-GB" sz="800" b="0" noProof="0" dirty="0">
                <a:solidFill>
                  <a:srgbClr val="FFFFFF"/>
                </a:solidFill>
              </a:rPr>
              <a:t> Consulting Limited</a:t>
            </a:r>
          </a:p>
        </p:txBody>
      </p:sp>
      <p:pic>
        <p:nvPicPr>
          <p:cNvPr id="2" name="Picture 1">
            <a:extLst>
              <a:ext uri="{FF2B5EF4-FFF2-40B4-BE49-F238E27FC236}">
                <a16:creationId xmlns:a16="http://schemas.microsoft.com/office/drawing/2014/main" id="{FB05B09A-3687-CF47-7A43-E9D3217AAD8F}"/>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9555712" y="215877"/>
            <a:ext cx="1527678" cy="342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descr="Text&#10;&#10;Description automatically generated with low confidence">
            <a:extLst>
              <a:ext uri="{FF2B5EF4-FFF2-40B4-BE49-F238E27FC236}">
                <a16:creationId xmlns:a16="http://schemas.microsoft.com/office/drawing/2014/main" id="{6613D307-326C-A015-77D8-EDEDB75BF734}"/>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224797" y="143188"/>
            <a:ext cx="586875" cy="470176"/>
          </a:xfrm>
          <a:prstGeom prst="rect">
            <a:avLst/>
          </a:prstGeom>
        </p:spPr>
      </p:pic>
    </p:spTree>
    <p:extLst>
      <p:ext uri="{BB962C8B-B14F-4D97-AF65-F5344CB8AC3E}">
        <p14:creationId xmlns:p14="http://schemas.microsoft.com/office/powerpoint/2010/main" val="989826703"/>
      </p:ext>
    </p:extLst>
  </p:cSld>
  <p:clrMapOvr>
    <a:masterClrMapping/>
  </p:clrMapOvr>
  <p:transition/>
  <p:extLst>
    <p:ext uri="{DCECCB84-F9BA-43D5-87BE-67443E8EF086}">
      <p15:sldGuideLst xmlns:p15="http://schemas.microsoft.com/office/powerpoint/2012/main">
        <p15:guide id="2" pos="295" userDrawn="1">
          <p15:clr>
            <a:srgbClr val="A4A3A4"/>
          </p15:clr>
        </p15:guide>
        <p15:guide id="3" pos="4740" userDrawn="1">
          <p15:clr>
            <a:srgbClr val="A4A3A4"/>
          </p15:clr>
        </p15:guide>
        <p15:guide id="4" pos="7030" userDrawn="1">
          <p15:clr>
            <a:srgbClr val="A4A3A4"/>
          </p15:clr>
        </p15:guide>
        <p15:guide id="5" orient="horz" pos="2267" userDrawn="1">
          <p15:clr>
            <a:srgbClr val="A4A3A4"/>
          </p15:clr>
        </p15:guide>
        <p15:guide id="6" orient="horz" pos="3707" userDrawn="1">
          <p15:clr>
            <a:srgbClr val="A4A3A4"/>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Presentation Title Slide">
    <p:spTree>
      <p:nvGrpSpPr>
        <p:cNvPr id="1" name=""/>
        <p:cNvGrpSpPr/>
        <p:nvPr/>
      </p:nvGrpSpPr>
      <p:grpSpPr>
        <a:xfrm>
          <a:off x="0" y="0"/>
          <a:ext cx="0" cy="0"/>
          <a:chOff x="0" y="0"/>
          <a:chExt cx="0" cy="0"/>
        </a:xfrm>
      </p:grpSpPr>
      <p:sp>
        <p:nvSpPr>
          <p:cNvPr id="5" name="phSubTitle"/>
          <p:cNvSpPr>
            <a:spLocks noGrp="1"/>
          </p:cNvSpPr>
          <p:nvPr>
            <p:ph type="body" sz="quarter" idx="10" hasCustomPrompt="1"/>
          </p:nvPr>
        </p:nvSpPr>
        <p:spPr>
          <a:xfrm>
            <a:off x="468923" y="2971800"/>
            <a:ext cx="9284677" cy="1066800"/>
          </a:xfrm>
        </p:spPr>
        <p:txBody>
          <a:bodyPr/>
          <a:lstStyle>
            <a:lvl1pPr marL="0" indent="0" algn="l" defTabSz="457212" rtl="0" eaLnBrk="0" fontAlgn="base" hangingPunct="0">
              <a:spcBef>
                <a:spcPct val="50000"/>
              </a:spcBef>
              <a:spcAft>
                <a:spcPct val="0"/>
              </a:spcAft>
              <a:buClr>
                <a:schemeClr val="accent2"/>
              </a:buClr>
              <a:buSzPct val="75000"/>
              <a:buFont typeface="Wingdings" pitchFamily="2" charset="2"/>
              <a:buNone/>
              <a:defRPr sz="1800" b="1"/>
            </a:lvl1pPr>
            <a:lvl2pPr marL="0" indent="0">
              <a:buNone/>
              <a:tabLst>
                <a:tab pos="1520863" algn="l"/>
              </a:tabLst>
              <a:defRPr sz="1200" b="1">
                <a:solidFill>
                  <a:schemeClr val="tx1"/>
                </a:solidFill>
              </a:defRPr>
            </a:lvl2pPr>
            <a:lvl3pPr marL="0" indent="0" defTabSz="255595">
              <a:buNone/>
              <a:defRPr lang="en-US" sz="1200" dirty="0" smtClean="0">
                <a:solidFill>
                  <a:schemeClr val="tx1"/>
                </a:solidFill>
                <a:latin typeface="+mn-lt"/>
              </a:defRPr>
            </a:lvl3pPr>
            <a:lvl4pPr marL="0" indent="0" defTabSz="255595">
              <a:buNone/>
              <a:defRPr lang="en-US" sz="1200" dirty="0" smtClean="0">
                <a:solidFill>
                  <a:schemeClr val="tx1"/>
                </a:solidFill>
                <a:latin typeface="+mn-lt"/>
              </a:defRPr>
            </a:lvl4pPr>
            <a:lvl5pPr marL="0" indent="0" defTabSz="255595">
              <a:buNone/>
              <a:defRPr lang="en-US" sz="1200" dirty="0" smtClean="0">
                <a:solidFill>
                  <a:schemeClr val="tx1"/>
                </a:solidFill>
                <a:latin typeface="+mn-lt"/>
              </a:defRPr>
            </a:lvl5pPr>
          </a:lstStyle>
          <a:p>
            <a:pPr marL="0" lvl="0" indent="0" algn="l" defTabSz="457212" rtl="0" eaLnBrk="0" fontAlgn="base" hangingPunct="0">
              <a:spcBef>
                <a:spcPct val="50000"/>
              </a:spcBef>
              <a:spcAft>
                <a:spcPct val="0"/>
              </a:spcAft>
              <a:buClr>
                <a:schemeClr val="accent2"/>
              </a:buClr>
              <a:buSzPct val="75000"/>
              <a:buFont typeface="Wingdings" pitchFamily="2" charset="2"/>
              <a:buNone/>
            </a:pPr>
            <a:r>
              <a:rPr lang="en-GB" noProof="0" dirty="0"/>
              <a:t>Click to add subtitle</a:t>
            </a:r>
            <a:br>
              <a:rPr lang="en-GB" noProof="0" dirty="0"/>
            </a:br>
            <a:r>
              <a:rPr lang="en-GB" noProof="0" dirty="0"/>
              <a:t>Front page should include project number &amp; name/activity, date, presenters’ names, location &amp; RD number</a:t>
            </a:r>
          </a:p>
        </p:txBody>
      </p:sp>
      <p:sp>
        <p:nvSpPr>
          <p:cNvPr id="8" name="tlTitle"/>
          <p:cNvSpPr>
            <a:spLocks noGrp="1"/>
          </p:cNvSpPr>
          <p:nvPr>
            <p:ph type="title" hasCustomPrompt="1"/>
          </p:nvPr>
        </p:nvSpPr>
        <p:spPr>
          <a:xfrm>
            <a:off x="468923" y="2466005"/>
            <a:ext cx="9284677" cy="430887"/>
          </a:xfrm>
          <a:noFill/>
          <a:ln w="12700">
            <a:noFill/>
            <a:miter lim="800000"/>
            <a:headEnd/>
            <a:tailEnd/>
          </a:ln>
          <a:effectLst/>
        </p:spPr>
        <p:txBody>
          <a:bodyPr vert="horz" wrap="square" lIns="0" tIns="0" rIns="0" bIns="0" numCol="1" anchor="b" anchorCtr="0" compatLnSpc="1">
            <a:prstTxWarp prst="textNoShape">
              <a:avLst/>
            </a:prstTxWarp>
            <a:spAutoFit/>
          </a:bodyPr>
          <a:lstStyle>
            <a:lvl1pPr marL="0" marR="0" indent="0" defTabSz="457212" rtl="0" eaLnBrk="0" fontAlgn="base" latinLnBrk="0" hangingPunct="0">
              <a:lnSpc>
                <a:spcPct val="100000"/>
              </a:lnSpc>
              <a:spcBef>
                <a:spcPct val="50000"/>
              </a:spcBef>
              <a:spcAft>
                <a:spcPct val="0"/>
              </a:spcAft>
              <a:tabLst/>
              <a:defRPr lang="en-GB" sz="2800" b="1" noProof="0" dirty="0" smtClean="0">
                <a:solidFill>
                  <a:srgbClr val="006BB7"/>
                </a:solidFill>
                <a:latin typeface="+mj-lt"/>
                <a:ea typeface="+mj-ea"/>
                <a:cs typeface="+mj-cs"/>
              </a:defRPr>
            </a:lvl1pPr>
          </a:lstStyle>
          <a:p>
            <a:pPr marL="0" marR="0" lvl="0" indent="0" algn="l" defTabSz="361959" rtl="0" eaLnBrk="0" fontAlgn="base" latinLnBrk="0" hangingPunct="0">
              <a:lnSpc>
                <a:spcPct val="100000"/>
              </a:lnSpc>
              <a:spcBef>
                <a:spcPct val="0"/>
              </a:spcBef>
              <a:spcAft>
                <a:spcPct val="0"/>
              </a:spcAft>
              <a:tabLst/>
              <a:defRPr/>
            </a:pPr>
            <a:r>
              <a:rPr kumimoji="0" lang="en-GB" sz="2800" b="1" i="0" u="none" strike="noStrike" kern="0" cap="none" spc="0" normalizeH="0" baseline="0" noProof="0" dirty="0">
                <a:ln>
                  <a:noFill/>
                </a:ln>
                <a:solidFill>
                  <a:srgbClr val="006BB7"/>
                </a:solidFill>
                <a:effectLst/>
                <a:uLnTx/>
                <a:uFillTx/>
                <a:latin typeface="+mn-lt"/>
                <a:ea typeface="+mj-ea"/>
                <a:cs typeface="+mj-cs"/>
              </a:rPr>
              <a:t>Click to add presentation title</a:t>
            </a:r>
          </a:p>
        </p:txBody>
      </p:sp>
      <p:sp>
        <p:nvSpPr>
          <p:cNvPr id="16" name="recStripe"/>
          <p:cNvSpPr/>
          <p:nvPr userDrawn="1"/>
        </p:nvSpPr>
        <p:spPr bwMode="auto">
          <a:xfrm>
            <a:off x="0" y="6735600"/>
            <a:ext cx="12192000" cy="122400"/>
          </a:xfrm>
          <a:prstGeom prst="rect">
            <a:avLst/>
          </a:prstGeom>
          <a:solidFill>
            <a:srgbClr val="006BB7"/>
          </a:solidFill>
          <a:ln w="6350" cap="flat" cmpd="sng" algn="ctr">
            <a:noFill/>
            <a:prstDash val="solid"/>
            <a:round/>
            <a:headEnd type="none" w="med" len="med"/>
            <a:tailEnd type="none" w="med" len="med"/>
          </a:ln>
          <a:effectLst/>
          <a:extLst>
            <a:ext uri="{91240B29-F687-4F45-9708-019B960494DF}">
              <a14:hiddenLine xmlns:a14="http://schemas.microsoft.com/office/drawing/2010/main" w="6350" cap="flat" cmpd="sng" algn="ctr">
                <a:solidFill>
                  <a:schemeClr val="accent2"/>
                </a:solidFill>
                <a:prstDash val="solid"/>
                <a:round/>
                <a:headEnd type="none" w="med" len="med"/>
                <a:tailEnd type="none" w="med" len="med"/>
              </a14:hiddenLine>
            </a:ext>
          </a:extLst>
        </p:spPr>
        <p:txBody>
          <a:bodyPr vert="horz" wrap="none" lIns="72000" tIns="72000" rIns="72000" bIns="72000" numCol="1" rtlCol="0" anchor="ctr" anchorCtr="0" compatLnSpc="1">
            <a:prstTxWarp prst="textNoShape">
              <a:avLst/>
            </a:prstTxWarp>
          </a:bodyPr>
          <a:lstStyle/>
          <a:p>
            <a:pPr marL="0" marR="0" indent="0" algn="ctr" defTabSz="762019"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dirty="0">
              <a:ln>
                <a:noFill/>
              </a:ln>
              <a:solidFill>
                <a:schemeClr val="tx1"/>
              </a:solidFill>
              <a:effectLst/>
              <a:latin typeface="Arial" charset="0"/>
            </a:endParaRPr>
          </a:p>
        </p:txBody>
      </p:sp>
      <p:sp>
        <p:nvSpPr>
          <p:cNvPr id="17" name="tbPageNum"/>
          <p:cNvSpPr txBox="1">
            <a:spLocks noChangeArrowheads="1"/>
          </p:cNvSpPr>
          <p:nvPr userDrawn="1"/>
        </p:nvSpPr>
        <p:spPr bwMode="white">
          <a:xfrm>
            <a:off x="11707872" y="6735600"/>
            <a:ext cx="339547" cy="122400"/>
          </a:xfrm>
          <a:prstGeom prst="rect">
            <a:avLst/>
          </a:prstGeom>
          <a:noFill/>
          <a:ln w="12700">
            <a:noFill/>
            <a:miter lim="800000"/>
            <a:headEnd/>
            <a:tailEnd/>
          </a:ln>
          <a:effectLst/>
        </p:spPr>
        <p:txBody>
          <a:bodyPr wrap="none" lIns="0" tIns="0" rIns="0" bIns="0" anchor="ctr"/>
          <a:lstStyle/>
          <a:p>
            <a:pPr algn="r" defTabSz="762019">
              <a:lnSpc>
                <a:spcPct val="90000"/>
              </a:lnSpc>
              <a:spcBef>
                <a:spcPts val="0"/>
              </a:spcBef>
            </a:pPr>
            <a:fld id="{BC0CAB5C-00C8-41AE-9AF4-BF935A011671}" type="slidenum">
              <a:rPr lang="en-GB" sz="800" b="0" noProof="0" smtClean="0">
                <a:solidFill>
                  <a:schemeClr val="bg1"/>
                </a:solidFill>
              </a:rPr>
              <a:pPr algn="r" defTabSz="762019">
                <a:lnSpc>
                  <a:spcPct val="90000"/>
                </a:lnSpc>
                <a:spcBef>
                  <a:spcPts val="0"/>
                </a:spcBef>
              </a:pPr>
              <a:t>‹#›</a:t>
            </a:fld>
            <a:endParaRPr lang="en-GB" sz="800" b="0" noProof="0" dirty="0">
              <a:solidFill>
                <a:schemeClr val="bg1"/>
              </a:solidFill>
            </a:endParaRPr>
          </a:p>
        </p:txBody>
      </p:sp>
      <p:sp>
        <p:nvSpPr>
          <p:cNvPr id="18" name="tbDate"/>
          <p:cNvSpPr txBox="1">
            <a:spLocks noChangeArrowheads="1"/>
          </p:cNvSpPr>
          <p:nvPr userDrawn="1"/>
        </p:nvSpPr>
        <p:spPr bwMode="white">
          <a:xfrm>
            <a:off x="9145108" y="6735600"/>
            <a:ext cx="2562762" cy="122400"/>
          </a:xfrm>
          <a:prstGeom prst="rect">
            <a:avLst/>
          </a:prstGeom>
          <a:noFill/>
          <a:ln w="12700">
            <a:noFill/>
            <a:miter lim="800000"/>
            <a:headEnd/>
            <a:tailEnd/>
          </a:ln>
          <a:effectLst/>
        </p:spPr>
        <p:txBody>
          <a:bodyPr wrap="none" lIns="180000" tIns="0" rIns="0" bIns="0" anchor="ctr"/>
          <a:lstStyle/>
          <a:p>
            <a:pPr algn="l" defTabSz="762019">
              <a:lnSpc>
                <a:spcPct val="90000"/>
              </a:lnSpc>
              <a:spcBef>
                <a:spcPts val="0"/>
              </a:spcBef>
            </a:pPr>
            <a:r>
              <a:rPr lang="en-GB" sz="800" b="0" noProof="0" dirty="0">
                <a:solidFill>
                  <a:schemeClr val="bg1"/>
                </a:solidFill>
              </a:rPr>
              <a:t> 2025</a:t>
            </a:r>
          </a:p>
        </p:txBody>
      </p:sp>
      <p:sp>
        <p:nvSpPr>
          <p:cNvPr id="19" name="tbProjNum"/>
          <p:cNvSpPr txBox="1">
            <a:spLocks noChangeArrowheads="1"/>
          </p:cNvSpPr>
          <p:nvPr userDrawn="1"/>
        </p:nvSpPr>
        <p:spPr bwMode="white">
          <a:xfrm>
            <a:off x="5061412" y="6735600"/>
            <a:ext cx="2032986" cy="122400"/>
          </a:xfrm>
          <a:prstGeom prst="rect">
            <a:avLst/>
          </a:prstGeom>
          <a:noFill/>
          <a:ln w="12700">
            <a:noFill/>
            <a:miter lim="800000"/>
            <a:headEnd/>
            <a:tailEnd/>
          </a:ln>
          <a:effectLst/>
        </p:spPr>
        <p:txBody>
          <a:bodyPr wrap="none" lIns="0" tIns="0" rIns="0" bIns="0" anchor="ctr"/>
          <a:lstStyle/>
          <a:p>
            <a:pPr defTabSz="762019">
              <a:lnSpc>
                <a:spcPct val="90000"/>
              </a:lnSpc>
              <a:spcBef>
                <a:spcPts val="0"/>
              </a:spcBef>
            </a:pPr>
            <a:r>
              <a:rPr lang="en-GB" sz="800" b="0" noProof="0" dirty="0">
                <a:solidFill>
                  <a:srgbClr val="FFFFFF"/>
                </a:solidFill>
              </a:rPr>
              <a:t> </a:t>
            </a:r>
          </a:p>
        </p:txBody>
      </p:sp>
      <p:sp>
        <p:nvSpPr>
          <p:cNvPr id="20" name="tbDocNum"/>
          <p:cNvSpPr txBox="1">
            <a:spLocks noChangeArrowheads="1"/>
          </p:cNvSpPr>
          <p:nvPr userDrawn="1"/>
        </p:nvSpPr>
        <p:spPr bwMode="white">
          <a:xfrm>
            <a:off x="7094399" y="6735600"/>
            <a:ext cx="2032986" cy="122400"/>
          </a:xfrm>
          <a:prstGeom prst="rect">
            <a:avLst/>
          </a:prstGeom>
          <a:noFill/>
          <a:ln w="12700">
            <a:noFill/>
            <a:miter lim="800000"/>
            <a:headEnd/>
            <a:tailEnd/>
          </a:ln>
          <a:effectLst/>
        </p:spPr>
        <p:txBody>
          <a:bodyPr wrap="none" lIns="0" tIns="0" rIns="180000" bIns="0" anchor="ctr"/>
          <a:lstStyle/>
          <a:p>
            <a:pPr algn="r" defTabSz="762019">
              <a:lnSpc>
                <a:spcPct val="90000"/>
              </a:lnSpc>
              <a:spcBef>
                <a:spcPts val="0"/>
              </a:spcBef>
            </a:pPr>
            <a:r>
              <a:rPr lang="en-GB" sz="800" b="0" noProof="0" dirty="0">
                <a:solidFill>
                  <a:srgbClr val="FFFFFF"/>
                </a:solidFill>
              </a:rPr>
              <a:t> </a:t>
            </a:r>
          </a:p>
        </p:txBody>
      </p:sp>
      <p:sp>
        <p:nvSpPr>
          <p:cNvPr id="21" name="tbClientName"/>
          <p:cNvSpPr txBox="1">
            <a:spLocks noChangeArrowheads="1"/>
          </p:cNvSpPr>
          <p:nvPr userDrawn="1"/>
        </p:nvSpPr>
        <p:spPr bwMode="white">
          <a:xfrm>
            <a:off x="1516799" y="6735600"/>
            <a:ext cx="3544615" cy="122400"/>
          </a:xfrm>
          <a:prstGeom prst="rect">
            <a:avLst/>
          </a:prstGeom>
          <a:noFill/>
          <a:ln w="12700">
            <a:noFill/>
            <a:miter lim="800000"/>
            <a:headEnd/>
            <a:tailEnd/>
          </a:ln>
          <a:effectLst/>
        </p:spPr>
        <p:txBody>
          <a:bodyPr wrap="none" lIns="0" tIns="0" rIns="0" bIns="0" anchor="ctr"/>
          <a:lstStyle/>
          <a:p>
            <a:pPr algn="ctr" defTabSz="762019">
              <a:lnSpc>
                <a:spcPct val="90000"/>
              </a:lnSpc>
              <a:spcBef>
                <a:spcPts val="0"/>
              </a:spcBef>
            </a:pPr>
            <a:r>
              <a:rPr lang="en-GB" sz="800" b="0" noProof="0" dirty="0">
                <a:solidFill>
                  <a:srgbClr val="FFFFFF"/>
                </a:solidFill>
              </a:rPr>
              <a:t>Unclassified - Public Domain</a:t>
            </a:r>
          </a:p>
        </p:txBody>
      </p:sp>
      <p:sp>
        <p:nvSpPr>
          <p:cNvPr id="22" name="tbCopyright"/>
          <p:cNvSpPr txBox="1">
            <a:spLocks noChangeArrowheads="1"/>
          </p:cNvSpPr>
          <p:nvPr userDrawn="1"/>
        </p:nvSpPr>
        <p:spPr bwMode="white">
          <a:xfrm>
            <a:off x="187565" y="6735600"/>
            <a:ext cx="1329231" cy="122400"/>
          </a:xfrm>
          <a:prstGeom prst="rect">
            <a:avLst/>
          </a:prstGeom>
          <a:noFill/>
          <a:ln w="9525">
            <a:noFill/>
            <a:miter lim="800000"/>
            <a:headEnd type="none" w="sm" len="sm"/>
            <a:tailEnd type="none" w="sm" len="sm"/>
          </a:ln>
          <a:effectLst/>
        </p:spPr>
        <p:txBody>
          <a:bodyPr wrap="none" lIns="0" tIns="0" rIns="0" bIns="0" anchor="ctr"/>
          <a:lstStyle/>
          <a:p>
            <a:pPr algn="l" defTabSz="762019">
              <a:lnSpc>
                <a:spcPct val="90000"/>
              </a:lnSpc>
              <a:spcBef>
                <a:spcPts val="0"/>
              </a:spcBef>
            </a:pPr>
            <a:r>
              <a:rPr lang="en-GB" sz="800" b="0" noProof="0" dirty="0">
                <a:solidFill>
                  <a:srgbClr val="FFFFFF"/>
                </a:solidFill>
              </a:rPr>
              <a:t>© </a:t>
            </a:r>
            <a:r>
              <a:rPr lang="en-GB" sz="800" b="0" noProof="0" dirty="0" err="1">
                <a:solidFill>
                  <a:srgbClr val="FFFFFF"/>
                </a:solidFill>
              </a:rPr>
              <a:t>Susenco</a:t>
            </a:r>
            <a:r>
              <a:rPr lang="en-GB" sz="800" b="0" noProof="0" dirty="0">
                <a:solidFill>
                  <a:srgbClr val="FFFFFF"/>
                </a:solidFill>
              </a:rPr>
              <a:t> Consulting Limited</a:t>
            </a:r>
          </a:p>
        </p:txBody>
      </p:sp>
      <p:pic>
        <p:nvPicPr>
          <p:cNvPr id="2" name="Picture 1">
            <a:extLst>
              <a:ext uri="{FF2B5EF4-FFF2-40B4-BE49-F238E27FC236}">
                <a16:creationId xmlns:a16="http://schemas.microsoft.com/office/drawing/2014/main" id="{304042A9-8FF5-235D-C469-850E677AA10F}"/>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9555712" y="215877"/>
            <a:ext cx="1527678" cy="342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descr="Text&#10;&#10;Description automatically generated with low confidence">
            <a:extLst>
              <a:ext uri="{FF2B5EF4-FFF2-40B4-BE49-F238E27FC236}">
                <a16:creationId xmlns:a16="http://schemas.microsoft.com/office/drawing/2014/main" id="{A1C69363-BBF7-30BF-1D74-4519C94AD7E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224797" y="143188"/>
            <a:ext cx="586875" cy="470176"/>
          </a:xfrm>
          <a:prstGeom prst="rect">
            <a:avLst/>
          </a:prstGeom>
        </p:spPr>
      </p:pic>
    </p:spTree>
    <p:extLst>
      <p:ext uri="{BB962C8B-B14F-4D97-AF65-F5344CB8AC3E}">
        <p14:creationId xmlns:p14="http://schemas.microsoft.com/office/powerpoint/2010/main" val="822441907"/>
      </p:ext>
    </p:extLst>
  </p:cSld>
  <p:clrMapOvr>
    <a:masterClrMapping/>
  </p:clrMapOvr>
  <p:transition/>
  <p:extLst>
    <p:ext uri="{DCECCB84-F9BA-43D5-87BE-67443E8EF086}">
      <p15:sldGuideLst xmlns:p15="http://schemas.microsoft.com/office/powerpoint/2012/main">
        <p15:guide id="2" pos="295" userDrawn="1">
          <p15:clr>
            <a:srgbClr val="A4A3A4"/>
          </p15:clr>
        </p15:guide>
        <p15:guide id="3" orient="horz" pos="1824" userDrawn="1">
          <p15:clr>
            <a:srgbClr val="A4A3A4"/>
          </p15:clr>
        </p15:guide>
        <p15:guide id="4" orient="horz" pos="1872" userDrawn="1">
          <p15:clr>
            <a:srgbClr val="A4A3A4"/>
          </p15:clr>
        </p15:guide>
        <p15:guide id="5" pos="6144" userDrawn="1">
          <p15:clr>
            <a:srgbClr val="A4A3A4"/>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508273307"/>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Obj">
  <p:cSld name="Title, 2 Content">
    <p:spTree>
      <p:nvGrpSpPr>
        <p:cNvPr id="1" name=""/>
        <p:cNvGrpSpPr/>
        <p:nvPr/>
      </p:nvGrpSpPr>
      <p:grpSpPr>
        <a:xfrm>
          <a:off x="0" y="0"/>
          <a:ext cx="0" cy="0"/>
          <a:chOff x="0" y="0"/>
          <a:chExt cx="0" cy="0"/>
        </a:xfrm>
      </p:grpSpPr>
      <p:sp>
        <p:nvSpPr>
          <p:cNvPr id="141"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endParaRPr lang="en-US" sz="1800" b="0" strike="noStrike" spc="-1">
              <a:solidFill>
                <a:srgbClr val="000000"/>
              </a:solidFill>
              <a:latin typeface="Calibri"/>
            </a:endParaRPr>
          </a:p>
        </p:txBody>
      </p:sp>
      <p:sp>
        <p:nvSpPr>
          <p:cNvPr id="142" name="PlaceHolder 2"/>
          <p:cNvSpPr>
            <a:spLocks noGrp="1"/>
          </p:cNvSpPr>
          <p:nvPr>
            <p:ph/>
          </p:nvPr>
        </p:nvSpPr>
        <p:spPr>
          <a:xfrm>
            <a:off x="609480" y="1604520"/>
            <a:ext cx="5354280" cy="3977280"/>
          </a:xfrm>
          <a:prstGeom prst="rect">
            <a:avLst/>
          </a:prstGeom>
          <a:noFill/>
          <a:ln w="0">
            <a:noFill/>
          </a:ln>
        </p:spPr>
        <p:txBody>
          <a:bodyPr lIns="0" tIns="0" rIns="0" bIns="0" anchor="t">
            <a:normAutofit/>
          </a:bodyPr>
          <a:lstStyle/>
          <a:p>
            <a:endParaRPr lang="en-US" sz="2800" b="0" strike="noStrike" spc="-1">
              <a:solidFill>
                <a:srgbClr val="000000"/>
              </a:solidFill>
              <a:latin typeface="Calibri"/>
            </a:endParaRPr>
          </a:p>
        </p:txBody>
      </p:sp>
      <p:sp>
        <p:nvSpPr>
          <p:cNvPr id="143" name="PlaceHolder 3"/>
          <p:cNvSpPr>
            <a:spLocks noGrp="1"/>
          </p:cNvSpPr>
          <p:nvPr>
            <p:ph/>
          </p:nvPr>
        </p:nvSpPr>
        <p:spPr>
          <a:xfrm>
            <a:off x="6231960" y="1604520"/>
            <a:ext cx="5354280" cy="3977280"/>
          </a:xfrm>
          <a:prstGeom prst="rect">
            <a:avLst/>
          </a:prstGeom>
          <a:noFill/>
          <a:ln w="0">
            <a:noFill/>
          </a:ln>
        </p:spPr>
        <p:txBody>
          <a:bodyPr lIns="0" tIns="0" rIns="0" bIns="0" anchor="t">
            <a:normAutofit/>
          </a:bodyPr>
          <a:lstStyle/>
          <a:p>
            <a:endParaRPr lang="en-US" sz="2800" b="0" strike="noStrike" spc="-1">
              <a:solidFill>
                <a:srgbClr val="000000"/>
              </a:solidFill>
              <a:latin typeface="Calibri"/>
            </a:endParaRPr>
          </a:p>
        </p:txBody>
      </p:sp>
      <p:sp>
        <p:nvSpPr>
          <p:cNvPr id="5" name="PlaceHolder 3">
            <a:extLst>
              <a:ext uri="{FF2B5EF4-FFF2-40B4-BE49-F238E27FC236}">
                <a16:creationId xmlns:a16="http://schemas.microsoft.com/office/drawing/2014/main" id="{DAB47BF6-EDF4-7F4F-8078-0BBF34C26AAD}"/>
              </a:ext>
            </a:extLst>
          </p:cNvPr>
          <p:cNvSpPr>
            <a:spLocks noGrp="1"/>
          </p:cNvSpPr>
          <p:nvPr>
            <p:ph type="sldNum" idx="10"/>
          </p:nvPr>
        </p:nvSpPr>
        <p:spPr>
          <a:xfrm>
            <a:off x="4582440" y="6377760"/>
            <a:ext cx="2742840" cy="364680"/>
          </a:xfrm>
          <a:prstGeom prst="rect">
            <a:avLst/>
          </a:prstGeom>
          <a:noFill/>
          <a:ln w="0">
            <a:noFill/>
          </a:ln>
        </p:spPr>
        <p:txBody>
          <a:bodyPr anchor="ctr">
            <a:noAutofit/>
          </a:bodyPr>
          <a:lstStyle/>
          <a:p>
            <a:pPr algn="ctr">
              <a:lnSpc>
                <a:spcPct val="100000"/>
              </a:lnSpc>
            </a:pPr>
            <a:fld id="{0080EFDB-FB60-40CC-AA36-7D82ECC18B39}" type="slidenum">
              <a:rPr lang="en-US" sz="1200" b="0" strike="noStrike" spc="-1">
                <a:solidFill>
                  <a:srgbClr val="8B8B8B"/>
                </a:solidFill>
                <a:latin typeface="Calibri"/>
              </a:rPr>
              <a:t>‹#›</a:t>
            </a:fld>
            <a:endParaRPr lang="en-HK" sz="1200" b="0" strike="noStrike" spc="-1">
              <a:latin typeface="Times New Roman"/>
            </a:endParaRPr>
          </a:p>
        </p:txBody>
      </p:sp>
    </p:spTree>
    <p:extLst>
      <p:ext uri="{BB962C8B-B14F-4D97-AF65-F5344CB8AC3E}">
        <p14:creationId xmlns:p14="http://schemas.microsoft.com/office/powerpoint/2010/main" val="9873013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 Content with Subtitles">
    <p:spTree>
      <p:nvGrpSpPr>
        <p:cNvPr id="1" name=""/>
        <p:cNvGrpSpPr/>
        <p:nvPr/>
      </p:nvGrpSpPr>
      <p:grpSpPr>
        <a:xfrm>
          <a:off x="0" y="0"/>
          <a:ext cx="0" cy="0"/>
          <a:chOff x="0" y="0"/>
          <a:chExt cx="0" cy="0"/>
        </a:xfrm>
      </p:grpSpPr>
      <p:sp>
        <p:nvSpPr>
          <p:cNvPr id="6" name="phContent2"/>
          <p:cNvSpPr>
            <a:spLocks noGrp="1"/>
          </p:cNvSpPr>
          <p:nvPr>
            <p:ph sz="quarter" idx="4" hasCustomPrompt="1"/>
          </p:nvPr>
        </p:nvSpPr>
        <p:spPr>
          <a:xfrm>
            <a:off x="6193695" y="1995859"/>
            <a:ext cx="5529385" cy="4601795"/>
          </a:xfrm>
        </p:spPr>
        <p:txBody>
          <a:bodyPr/>
          <a:lstStyle>
            <a:lvl1pPr>
              <a:defRPr sz="16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4" name="phContent1"/>
          <p:cNvSpPr>
            <a:spLocks noGrp="1"/>
          </p:cNvSpPr>
          <p:nvPr>
            <p:ph sz="half" idx="2" hasCustomPrompt="1"/>
          </p:nvPr>
        </p:nvSpPr>
        <p:spPr>
          <a:xfrm>
            <a:off x="468923" y="1995859"/>
            <a:ext cx="5527431" cy="4601795"/>
          </a:xfrm>
        </p:spPr>
        <p:txBody>
          <a:bodyPr/>
          <a:lstStyle>
            <a:lvl1pPr>
              <a:defRPr sz="16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5" name="phSubTitle2"/>
          <p:cNvSpPr>
            <a:spLocks noGrp="1"/>
          </p:cNvSpPr>
          <p:nvPr>
            <p:ph type="body" sz="quarter" idx="3" hasCustomPrompt="1"/>
          </p:nvPr>
        </p:nvSpPr>
        <p:spPr>
          <a:xfrm>
            <a:off x="6193695" y="1306513"/>
            <a:ext cx="5529385" cy="639762"/>
          </a:xfrm>
        </p:spPr>
        <p:txBody>
          <a:bodyPr anchor="t"/>
          <a:lstStyle>
            <a:lvl1pPr marL="0" indent="0" algn="ctr">
              <a:buNone/>
              <a:defRPr sz="2000" b="1"/>
            </a:lvl1pPr>
            <a:lvl2pPr marL="457212" indent="0">
              <a:buNone/>
              <a:defRPr sz="2000" b="1"/>
            </a:lvl2pPr>
            <a:lvl3pPr marL="914423" indent="0">
              <a:buNone/>
              <a:defRPr sz="1800" b="1"/>
            </a:lvl3pPr>
            <a:lvl4pPr marL="1371634" indent="0">
              <a:buNone/>
              <a:defRPr sz="1600" b="1"/>
            </a:lvl4pPr>
            <a:lvl5pPr marL="1828846" indent="0">
              <a:buNone/>
              <a:defRPr sz="1600" b="1"/>
            </a:lvl5pPr>
            <a:lvl6pPr marL="2286057" indent="0">
              <a:buNone/>
              <a:defRPr sz="1600" b="1"/>
            </a:lvl6pPr>
            <a:lvl7pPr marL="2743269" indent="0">
              <a:buNone/>
              <a:defRPr sz="1600" b="1"/>
            </a:lvl7pPr>
            <a:lvl8pPr marL="3200480" indent="0">
              <a:buNone/>
              <a:defRPr sz="1600" b="1"/>
            </a:lvl8pPr>
            <a:lvl9pPr marL="3657691" indent="0">
              <a:buNone/>
              <a:defRPr sz="1600" b="1"/>
            </a:lvl9pPr>
          </a:lstStyle>
          <a:p>
            <a:pPr lvl="0"/>
            <a:r>
              <a:rPr lang="en-GB" noProof="0" dirty="0"/>
              <a:t>Click to add subtitle</a:t>
            </a:r>
          </a:p>
        </p:txBody>
      </p:sp>
      <p:sp>
        <p:nvSpPr>
          <p:cNvPr id="3" name="phSubTitle1"/>
          <p:cNvSpPr>
            <a:spLocks noGrp="1"/>
          </p:cNvSpPr>
          <p:nvPr>
            <p:ph type="body" idx="1" hasCustomPrompt="1"/>
          </p:nvPr>
        </p:nvSpPr>
        <p:spPr>
          <a:xfrm>
            <a:off x="468923" y="1306513"/>
            <a:ext cx="5527431" cy="639762"/>
          </a:xfrm>
        </p:spPr>
        <p:txBody>
          <a:bodyPr anchor="t"/>
          <a:lstStyle>
            <a:lvl1pPr marL="0" indent="0" algn="ctr">
              <a:buNone/>
              <a:defRPr sz="2000" b="1"/>
            </a:lvl1pPr>
            <a:lvl2pPr marL="457212" indent="0">
              <a:buNone/>
              <a:defRPr sz="2000" b="1"/>
            </a:lvl2pPr>
            <a:lvl3pPr marL="914423" indent="0">
              <a:buNone/>
              <a:defRPr sz="1800" b="1"/>
            </a:lvl3pPr>
            <a:lvl4pPr marL="1371634" indent="0">
              <a:buNone/>
              <a:defRPr sz="1600" b="1"/>
            </a:lvl4pPr>
            <a:lvl5pPr marL="1828846" indent="0">
              <a:buNone/>
              <a:defRPr sz="1600" b="1"/>
            </a:lvl5pPr>
            <a:lvl6pPr marL="2286057" indent="0">
              <a:buNone/>
              <a:defRPr sz="1600" b="1"/>
            </a:lvl6pPr>
            <a:lvl7pPr marL="2743269" indent="0">
              <a:buNone/>
              <a:defRPr sz="1600" b="1"/>
            </a:lvl7pPr>
            <a:lvl8pPr marL="3200480" indent="0">
              <a:buNone/>
              <a:defRPr sz="1600" b="1"/>
            </a:lvl8pPr>
            <a:lvl9pPr marL="3657691" indent="0">
              <a:buNone/>
              <a:defRPr sz="1600" b="1"/>
            </a:lvl9pPr>
          </a:lstStyle>
          <a:p>
            <a:pPr lvl="0"/>
            <a:r>
              <a:rPr lang="en-GB" noProof="0" dirty="0"/>
              <a:t>Click to add subtitle</a:t>
            </a:r>
          </a:p>
        </p:txBody>
      </p:sp>
      <p:sp>
        <p:nvSpPr>
          <p:cNvPr id="11" name="Title 10"/>
          <p:cNvSpPr>
            <a:spLocks noGrp="1"/>
          </p:cNvSpPr>
          <p:nvPr>
            <p:ph type="title" hasCustomPrompt="1"/>
          </p:nvPr>
        </p:nvSpPr>
        <p:spPr/>
        <p:txBody>
          <a:bodyPr/>
          <a:lstStyle>
            <a:lvl1pPr>
              <a:defRPr/>
            </a:lvl1pPr>
          </a:lstStyle>
          <a:p>
            <a:r>
              <a:rPr lang="en-GB" dirty="0"/>
              <a:t>Click to add title</a:t>
            </a:r>
          </a:p>
        </p:txBody>
      </p:sp>
      <p:sp>
        <p:nvSpPr>
          <p:cNvPr id="8" name="phSectionTitle"/>
          <p:cNvSpPr>
            <a:spLocks noGrp="1"/>
          </p:cNvSpPr>
          <p:nvPr>
            <p:ph type="body" sz="quarter" idx="12" hasCustomPrompt="1"/>
          </p:nvPr>
        </p:nvSpPr>
        <p:spPr>
          <a:xfrm>
            <a:off x="391969" y="115200"/>
            <a:ext cx="6688016" cy="140400"/>
          </a:xfrm>
        </p:spPr>
        <p:txBody>
          <a:bodyPr/>
          <a:lstStyle>
            <a:lvl1pPr marL="0" indent="0">
              <a:buNone/>
              <a:defRPr sz="1000" baseline="0">
                <a:solidFill>
                  <a:srgbClr val="808080"/>
                </a:solidFill>
              </a:defRPr>
            </a:lvl1pPr>
          </a:lstStyle>
          <a:p>
            <a:pPr lvl="0"/>
            <a:r>
              <a:rPr lang="en-GB" noProof="0" dirty="0"/>
              <a:t>Click to add Section Title</a:t>
            </a:r>
          </a:p>
        </p:txBody>
      </p:sp>
    </p:spTree>
  </p:cSld>
  <p:clrMapOvr>
    <a:masterClrMapping/>
  </p:clrMapOvr>
  <p:transition/>
  <p:extLst>
    <p:ext uri="{DCECCB84-F9BA-43D5-87BE-67443E8EF086}">
      <p15:sldGuideLst xmlns:p15="http://schemas.microsoft.com/office/powerpoint/2012/main">
        <p15:guide id="1" pos="7385" userDrawn="1">
          <p15:clr>
            <a:srgbClr val="A4A3A4"/>
          </p15:clr>
        </p15:guide>
        <p15:guide id="2" pos="295" userDrawn="1">
          <p15:clr>
            <a:srgbClr val="A4A3A4"/>
          </p15:clr>
        </p15:guide>
        <p15:guide id="3" orient="horz" pos="823" userDrawn="1">
          <p15:clr>
            <a:srgbClr val="A4A3A4"/>
          </p15:clr>
        </p15:guide>
        <p15:guide id="4" orient="horz" pos="4156" userDrawn="1">
          <p15:clr>
            <a:srgbClr val="A4A3A4"/>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 Content (large-left)">
    <p:spTree>
      <p:nvGrpSpPr>
        <p:cNvPr id="1" name=""/>
        <p:cNvGrpSpPr/>
        <p:nvPr/>
      </p:nvGrpSpPr>
      <p:grpSpPr>
        <a:xfrm>
          <a:off x="0" y="0"/>
          <a:ext cx="0" cy="0"/>
          <a:chOff x="0" y="0"/>
          <a:chExt cx="0" cy="0"/>
        </a:xfrm>
      </p:grpSpPr>
      <p:sp>
        <p:nvSpPr>
          <p:cNvPr id="4" name="phContent2"/>
          <p:cNvSpPr>
            <a:spLocks noGrp="1"/>
          </p:cNvSpPr>
          <p:nvPr>
            <p:ph sz="half" idx="2" hasCustomPrompt="1"/>
          </p:nvPr>
        </p:nvSpPr>
        <p:spPr>
          <a:xfrm>
            <a:off x="8090587" y="1306518"/>
            <a:ext cx="3633231" cy="5291137"/>
          </a:xfrm>
        </p:spPr>
        <p:txBody>
          <a:bodyPr/>
          <a:lstStyle>
            <a:lvl1pPr>
              <a:defRPr sz="16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3" name="phContent1"/>
          <p:cNvSpPr>
            <a:spLocks noGrp="1"/>
          </p:cNvSpPr>
          <p:nvPr>
            <p:ph sz="half" idx="1" hasCustomPrompt="1"/>
          </p:nvPr>
        </p:nvSpPr>
        <p:spPr>
          <a:xfrm>
            <a:off x="468923" y="1306518"/>
            <a:ext cx="7443692" cy="5291137"/>
          </a:xfrm>
        </p:spPr>
        <p:txBody>
          <a:bodyPr/>
          <a:lstStyle>
            <a:lvl1pPr>
              <a:defRPr sz="16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2" name="tlTitle"/>
          <p:cNvSpPr>
            <a:spLocks noGrp="1"/>
          </p:cNvSpPr>
          <p:nvPr>
            <p:ph type="title" hasCustomPrompt="1"/>
          </p:nvPr>
        </p:nvSpPr>
        <p:spPr/>
        <p:txBody>
          <a:bodyPr/>
          <a:lstStyle/>
          <a:p>
            <a:r>
              <a:rPr lang="en-GB" noProof="0" dirty="0"/>
              <a:t>Click to add title</a:t>
            </a:r>
          </a:p>
        </p:txBody>
      </p:sp>
      <p:sp>
        <p:nvSpPr>
          <p:cNvPr id="6" name="phSectionTitle"/>
          <p:cNvSpPr>
            <a:spLocks noGrp="1"/>
          </p:cNvSpPr>
          <p:nvPr>
            <p:ph type="body" sz="quarter" idx="12" hasCustomPrompt="1"/>
          </p:nvPr>
        </p:nvSpPr>
        <p:spPr>
          <a:xfrm>
            <a:off x="391969" y="115200"/>
            <a:ext cx="6688016" cy="140400"/>
          </a:xfrm>
        </p:spPr>
        <p:txBody>
          <a:bodyPr/>
          <a:lstStyle>
            <a:lvl1pPr marL="0" indent="0">
              <a:buNone/>
              <a:defRPr sz="1000" baseline="0">
                <a:solidFill>
                  <a:srgbClr val="808080"/>
                </a:solidFill>
              </a:defRPr>
            </a:lvl1pPr>
          </a:lstStyle>
          <a:p>
            <a:pPr lvl="0"/>
            <a:r>
              <a:rPr lang="en-GB" noProof="0" dirty="0"/>
              <a:t>Click to add Section Title</a:t>
            </a:r>
          </a:p>
        </p:txBody>
      </p:sp>
    </p:spTree>
  </p:cSld>
  <p:clrMapOvr>
    <a:masterClrMapping/>
  </p:clrMapOvr>
  <p:transition/>
  <p:extLst>
    <p:ext uri="{DCECCB84-F9BA-43D5-87BE-67443E8EF086}">
      <p15:sldGuideLst xmlns:p15="http://schemas.microsoft.com/office/powerpoint/2012/main">
        <p15:guide id="1" pos="7385" userDrawn="1">
          <p15:clr>
            <a:srgbClr val="A4A3A4"/>
          </p15:clr>
        </p15:guide>
        <p15:guide id="2" pos="295" userDrawn="1">
          <p15:clr>
            <a:srgbClr val="A4A3A4"/>
          </p15:clr>
        </p15:guide>
        <p15:guide id="3" orient="horz" pos="823" userDrawn="1">
          <p15:clr>
            <a:srgbClr val="A4A3A4"/>
          </p15:clr>
        </p15:guide>
        <p15:guide id="4" orient="horz" pos="4156" userDrawn="1">
          <p15:clr>
            <a:srgbClr val="A4A3A4"/>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 Content (large-right)">
    <p:spTree>
      <p:nvGrpSpPr>
        <p:cNvPr id="1" name=""/>
        <p:cNvGrpSpPr/>
        <p:nvPr/>
      </p:nvGrpSpPr>
      <p:grpSpPr>
        <a:xfrm>
          <a:off x="0" y="0"/>
          <a:ext cx="0" cy="0"/>
          <a:chOff x="0" y="0"/>
          <a:chExt cx="0" cy="0"/>
        </a:xfrm>
      </p:grpSpPr>
      <p:sp>
        <p:nvSpPr>
          <p:cNvPr id="3" name="phContent2"/>
          <p:cNvSpPr>
            <a:spLocks noGrp="1"/>
          </p:cNvSpPr>
          <p:nvPr>
            <p:ph sz="half" idx="1" hasCustomPrompt="1"/>
          </p:nvPr>
        </p:nvSpPr>
        <p:spPr>
          <a:xfrm>
            <a:off x="4280123" y="1306518"/>
            <a:ext cx="7443692" cy="5291137"/>
          </a:xfrm>
        </p:spPr>
        <p:txBody>
          <a:bodyPr/>
          <a:lstStyle>
            <a:lvl1pPr>
              <a:defRPr sz="16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4" name="phContent1"/>
          <p:cNvSpPr>
            <a:spLocks noGrp="1"/>
          </p:cNvSpPr>
          <p:nvPr>
            <p:ph sz="half" idx="2" hasCustomPrompt="1"/>
          </p:nvPr>
        </p:nvSpPr>
        <p:spPr>
          <a:xfrm>
            <a:off x="468923" y="1306518"/>
            <a:ext cx="3633231" cy="5291137"/>
          </a:xfrm>
        </p:spPr>
        <p:txBody>
          <a:bodyPr/>
          <a:lstStyle>
            <a:lvl1pPr>
              <a:defRPr sz="16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2" name="tlTitle"/>
          <p:cNvSpPr>
            <a:spLocks noGrp="1"/>
          </p:cNvSpPr>
          <p:nvPr>
            <p:ph type="title" hasCustomPrompt="1"/>
          </p:nvPr>
        </p:nvSpPr>
        <p:spPr/>
        <p:txBody>
          <a:bodyPr/>
          <a:lstStyle/>
          <a:p>
            <a:r>
              <a:rPr lang="en-GB" noProof="0" dirty="0"/>
              <a:t>Click to add title</a:t>
            </a:r>
          </a:p>
        </p:txBody>
      </p:sp>
      <p:sp>
        <p:nvSpPr>
          <p:cNvPr id="6" name="phSectionTitle"/>
          <p:cNvSpPr>
            <a:spLocks noGrp="1"/>
          </p:cNvSpPr>
          <p:nvPr>
            <p:ph type="body" sz="quarter" idx="12" hasCustomPrompt="1"/>
          </p:nvPr>
        </p:nvSpPr>
        <p:spPr>
          <a:xfrm>
            <a:off x="391969" y="115200"/>
            <a:ext cx="6688016" cy="140400"/>
          </a:xfrm>
        </p:spPr>
        <p:txBody>
          <a:bodyPr/>
          <a:lstStyle>
            <a:lvl1pPr marL="0" indent="0">
              <a:buNone/>
              <a:defRPr sz="1000" baseline="0">
                <a:solidFill>
                  <a:srgbClr val="808080"/>
                </a:solidFill>
              </a:defRPr>
            </a:lvl1pPr>
          </a:lstStyle>
          <a:p>
            <a:pPr lvl="0"/>
            <a:r>
              <a:rPr lang="en-GB" noProof="0" dirty="0"/>
              <a:t>Click to add Section Title</a:t>
            </a:r>
          </a:p>
        </p:txBody>
      </p:sp>
    </p:spTree>
  </p:cSld>
  <p:clrMapOvr>
    <a:masterClrMapping/>
  </p:clrMapOvr>
  <p:transition/>
  <p:extLst>
    <p:ext uri="{DCECCB84-F9BA-43D5-87BE-67443E8EF086}">
      <p15:sldGuideLst xmlns:p15="http://schemas.microsoft.com/office/powerpoint/2012/main">
        <p15:guide id="1" pos="7385" userDrawn="1">
          <p15:clr>
            <a:srgbClr val="A4A3A4"/>
          </p15:clr>
        </p15:guide>
        <p15:guide id="2" pos="295" userDrawn="1">
          <p15:clr>
            <a:srgbClr val="A4A3A4"/>
          </p15:clr>
        </p15:guide>
        <p15:guide id="3" orient="horz" pos="823" userDrawn="1">
          <p15:clr>
            <a:srgbClr val="A4A3A4"/>
          </p15:clr>
        </p15:guide>
        <p15:guide id="4" orient="horz" pos="4156" userDrawn="1">
          <p15:clr>
            <a:srgbClr val="A4A3A4"/>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 Content (up-down)">
    <p:spTree>
      <p:nvGrpSpPr>
        <p:cNvPr id="1" name=""/>
        <p:cNvGrpSpPr/>
        <p:nvPr/>
      </p:nvGrpSpPr>
      <p:grpSpPr>
        <a:xfrm>
          <a:off x="0" y="0"/>
          <a:ext cx="0" cy="0"/>
          <a:chOff x="0" y="0"/>
          <a:chExt cx="0" cy="0"/>
        </a:xfrm>
      </p:grpSpPr>
      <p:sp>
        <p:nvSpPr>
          <p:cNvPr id="5" name="phContent2"/>
          <p:cNvSpPr>
            <a:spLocks noGrp="1"/>
          </p:cNvSpPr>
          <p:nvPr>
            <p:ph sz="half" idx="10" hasCustomPrompt="1"/>
          </p:nvPr>
        </p:nvSpPr>
        <p:spPr>
          <a:xfrm>
            <a:off x="381212" y="4581650"/>
            <a:ext cx="11430684" cy="2016000"/>
          </a:xfrm>
        </p:spPr>
        <p:txBody>
          <a:bodyPr/>
          <a:lstStyle>
            <a:lvl1pPr>
              <a:defRPr sz="16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3" name="phContent1"/>
          <p:cNvSpPr>
            <a:spLocks noGrp="1"/>
          </p:cNvSpPr>
          <p:nvPr>
            <p:ph sz="half" idx="1" hasCustomPrompt="1"/>
          </p:nvPr>
        </p:nvSpPr>
        <p:spPr>
          <a:xfrm>
            <a:off x="381212" y="1306514"/>
            <a:ext cx="11430684" cy="3132000"/>
          </a:xfrm>
        </p:spPr>
        <p:txBody>
          <a:bodyPr/>
          <a:lstStyle>
            <a:lvl1pPr>
              <a:defRPr sz="16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7" name="phSectionTitle"/>
          <p:cNvSpPr>
            <a:spLocks noGrp="1"/>
          </p:cNvSpPr>
          <p:nvPr>
            <p:ph type="body" sz="quarter" idx="12" hasCustomPrompt="1"/>
          </p:nvPr>
        </p:nvSpPr>
        <p:spPr>
          <a:xfrm>
            <a:off x="381212" y="115200"/>
            <a:ext cx="6688016" cy="140400"/>
          </a:xfrm>
        </p:spPr>
        <p:txBody>
          <a:bodyPr/>
          <a:lstStyle>
            <a:lvl1pPr marL="0" indent="0">
              <a:buNone/>
              <a:defRPr sz="1000" baseline="0">
                <a:solidFill>
                  <a:srgbClr val="808080"/>
                </a:solidFill>
              </a:defRPr>
            </a:lvl1pPr>
          </a:lstStyle>
          <a:p>
            <a:pPr lvl="0"/>
            <a:r>
              <a:rPr lang="en-GB" noProof="0" dirty="0"/>
              <a:t>Click to add Section Title</a:t>
            </a:r>
          </a:p>
        </p:txBody>
      </p:sp>
      <p:sp>
        <p:nvSpPr>
          <p:cNvPr id="2" name="tlTitle"/>
          <p:cNvSpPr>
            <a:spLocks noGrp="1"/>
          </p:cNvSpPr>
          <p:nvPr>
            <p:ph type="title" hasCustomPrompt="1"/>
          </p:nvPr>
        </p:nvSpPr>
        <p:spPr/>
        <p:txBody>
          <a:bodyPr/>
          <a:lstStyle/>
          <a:p>
            <a:r>
              <a:rPr lang="en-GB" noProof="0" dirty="0"/>
              <a:t>Click to add title</a:t>
            </a:r>
          </a:p>
        </p:txBody>
      </p:sp>
    </p:spTree>
  </p:cSld>
  <p:clrMapOvr>
    <a:masterClrMapping/>
  </p:clrMapOvr>
  <p:transition/>
  <p:extLst>
    <p:ext uri="{DCECCB84-F9BA-43D5-87BE-67443E8EF086}">
      <p15:sldGuideLst xmlns:p15="http://schemas.microsoft.com/office/powerpoint/2012/main">
        <p15:guide id="1" pos="7385" userDrawn="1">
          <p15:clr>
            <a:srgbClr val="A4A3A4"/>
          </p15:clr>
        </p15:guide>
        <p15:guide id="2" pos="295" userDrawn="1">
          <p15:clr>
            <a:srgbClr val="A4A3A4"/>
          </p15:clr>
        </p15:guide>
        <p15:guide id="3" orient="horz" pos="823" userDrawn="1">
          <p15:clr>
            <a:srgbClr val="A4A3A4"/>
          </p15:clr>
        </p15:guide>
        <p15:guide id="4" orient="horz" pos="4156" userDrawn="1">
          <p15:clr>
            <a:srgbClr val="A4A3A4"/>
          </p15:clr>
        </p15:guide>
      </p15:sldGuideLst>
    </p:ext>
  </p:extLs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image" Target="../media/image2.png"/><Relationship Id="rId5" Type="http://schemas.openxmlformats.org/officeDocument/2006/relationships/slideLayout" Target="../slideLayouts/slideLayout5.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theme" Target="../theme/theme1.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image" Target="../media/image1.jpeg"/><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3" name="recStripe"/>
          <p:cNvSpPr/>
          <p:nvPr userDrawn="1"/>
        </p:nvSpPr>
        <p:spPr bwMode="auto">
          <a:xfrm>
            <a:off x="0" y="6735600"/>
            <a:ext cx="12192000" cy="122400"/>
          </a:xfrm>
          <a:prstGeom prst="rect">
            <a:avLst/>
          </a:prstGeom>
          <a:solidFill>
            <a:srgbClr val="006BB7"/>
          </a:solidFill>
          <a:ln w="6350" cap="flat" cmpd="sng" algn="ctr">
            <a:noFill/>
            <a:prstDash val="solid"/>
            <a:round/>
            <a:headEnd type="none" w="med" len="med"/>
            <a:tailEnd type="none" w="med" len="med"/>
          </a:ln>
          <a:effectLst/>
          <a:extLst>
            <a:ext uri="{91240B29-F687-4F45-9708-019B960494DF}">
              <a14:hiddenLine xmlns:a14="http://schemas.microsoft.com/office/drawing/2010/main" w="6350" cap="flat" cmpd="sng" algn="ctr">
                <a:solidFill>
                  <a:schemeClr val="accent2"/>
                </a:solidFill>
                <a:prstDash val="solid"/>
                <a:round/>
                <a:headEnd type="none" w="med" len="med"/>
                <a:tailEnd type="none" w="med" len="med"/>
              </a14:hiddenLine>
            </a:ext>
          </a:extLst>
        </p:spPr>
        <p:txBody>
          <a:bodyPr vert="horz" wrap="none" lIns="72000" tIns="72000" rIns="72000" bIns="72000" numCol="1" rtlCol="0" anchor="ctr" anchorCtr="0" compatLnSpc="1">
            <a:prstTxWarp prst="textNoShape">
              <a:avLst/>
            </a:prstTxWarp>
          </a:bodyPr>
          <a:lstStyle/>
          <a:p>
            <a:pPr marL="0" marR="0" indent="0" algn="ctr" defTabSz="762019"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dirty="0">
              <a:ln>
                <a:noFill/>
              </a:ln>
              <a:solidFill>
                <a:schemeClr val="tx1"/>
              </a:solidFill>
              <a:effectLst/>
              <a:latin typeface="Arial" charset="0"/>
            </a:endParaRPr>
          </a:p>
        </p:txBody>
      </p:sp>
      <p:sp>
        <p:nvSpPr>
          <p:cNvPr id="14" name="tbPageNum"/>
          <p:cNvSpPr txBox="1">
            <a:spLocks noChangeArrowheads="1"/>
          </p:cNvSpPr>
          <p:nvPr userDrawn="1"/>
        </p:nvSpPr>
        <p:spPr bwMode="white">
          <a:xfrm>
            <a:off x="11707872" y="6735600"/>
            <a:ext cx="339547" cy="122400"/>
          </a:xfrm>
          <a:prstGeom prst="rect">
            <a:avLst/>
          </a:prstGeom>
          <a:noFill/>
          <a:ln w="12700">
            <a:noFill/>
            <a:miter lim="800000"/>
            <a:headEnd/>
            <a:tailEnd/>
          </a:ln>
          <a:effectLst/>
        </p:spPr>
        <p:txBody>
          <a:bodyPr wrap="none" lIns="0" tIns="0" rIns="0" bIns="0" anchor="ctr"/>
          <a:lstStyle/>
          <a:p>
            <a:pPr algn="r" defTabSz="762019">
              <a:lnSpc>
                <a:spcPct val="90000"/>
              </a:lnSpc>
              <a:spcBef>
                <a:spcPts val="0"/>
              </a:spcBef>
            </a:pPr>
            <a:fld id="{BC0CAB5C-00C8-41AE-9AF4-BF935A011671}" type="slidenum">
              <a:rPr lang="en-GB" sz="800" b="0" noProof="0" smtClean="0">
                <a:solidFill>
                  <a:schemeClr val="bg1"/>
                </a:solidFill>
              </a:rPr>
              <a:pPr algn="r" defTabSz="762019">
                <a:lnSpc>
                  <a:spcPct val="90000"/>
                </a:lnSpc>
                <a:spcBef>
                  <a:spcPts val="0"/>
                </a:spcBef>
              </a:pPr>
              <a:t>‹#›</a:t>
            </a:fld>
            <a:endParaRPr lang="en-GB" sz="800" b="0" noProof="0" dirty="0">
              <a:solidFill>
                <a:schemeClr val="bg1"/>
              </a:solidFill>
            </a:endParaRPr>
          </a:p>
        </p:txBody>
      </p:sp>
      <p:sp>
        <p:nvSpPr>
          <p:cNvPr id="16" name="tbProjNum"/>
          <p:cNvSpPr txBox="1">
            <a:spLocks noChangeArrowheads="1"/>
          </p:cNvSpPr>
          <p:nvPr userDrawn="1"/>
        </p:nvSpPr>
        <p:spPr bwMode="white">
          <a:xfrm>
            <a:off x="5061412" y="6735600"/>
            <a:ext cx="2032986" cy="122400"/>
          </a:xfrm>
          <a:prstGeom prst="rect">
            <a:avLst/>
          </a:prstGeom>
          <a:noFill/>
          <a:ln w="12700">
            <a:noFill/>
            <a:miter lim="800000"/>
            <a:headEnd/>
            <a:tailEnd/>
          </a:ln>
          <a:effectLst/>
        </p:spPr>
        <p:txBody>
          <a:bodyPr wrap="none" lIns="0" tIns="0" rIns="0" bIns="0" anchor="ctr"/>
          <a:lstStyle/>
          <a:p>
            <a:pPr defTabSz="762019">
              <a:lnSpc>
                <a:spcPct val="90000"/>
              </a:lnSpc>
              <a:spcBef>
                <a:spcPts val="0"/>
              </a:spcBef>
            </a:pPr>
            <a:r>
              <a:rPr lang="en-GB" sz="800" b="0" noProof="0" dirty="0">
                <a:solidFill>
                  <a:srgbClr val="FFFFFF"/>
                </a:solidFill>
              </a:rPr>
              <a:t> </a:t>
            </a:r>
          </a:p>
        </p:txBody>
      </p:sp>
      <p:sp>
        <p:nvSpPr>
          <p:cNvPr id="17" name="tbDocNum"/>
          <p:cNvSpPr txBox="1">
            <a:spLocks noChangeArrowheads="1"/>
          </p:cNvSpPr>
          <p:nvPr userDrawn="1"/>
        </p:nvSpPr>
        <p:spPr bwMode="white">
          <a:xfrm>
            <a:off x="7094399" y="6735600"/>
            <a:ext cx="2032986" cy="122400"/>
          </a:xfrm>
          <a:prstGeom prst="rect">
            <a:avLst/>
          </a:prstGeom>
          <a:noFill/>
          <a:ln w="12700">
            <a:noFill/>
            <a:miter lim="800000"/>
            <a:headEnd/>
            <a:tailEnd/>
          </a:ln>
          <a:effectLst/>
        </p:spPr>
        <p:txBody>
          <a:bodyPr wrap="none" lIns="0" tIns="0" rIns="180000" bIns="0" anchor="ctr"/>
          <a:lstStyle/>
          <a:p>
            <a:pPr algn="r" defTabSz="762019">
              <a:lnSpc>
                <a:spcPct val="90000"/>
              </a:lnSpc>
              <a:spcBef>
                <a:spcPts val="0"/>
              </a:spcBef>
            </a:pPr>
            <a:r>
              <a:rPr lang="en-GB" sz="800" b="0" noProof="0" dirty="0">
                <a:solidFill>
                  <a:srgbClr val="FFFFFF"/>
                </a:solidFill>
              </a:rPr>
              <a:t> </a:t>
            </a:r>
          </a:p>
        </p:txBody>
      </p:sp>
      <p:sp>
        <p:nvSpPr>
          <p:cNvPr id="18" name="tbClientName"/>
          <p:cNvSpPr txBox="1">
            <a:spLocks noChangeArrowheads="1"/>
          </p:cNvSpPr>
          <p:nvPr userDrawn="1"/>
        </p:nvSpPr>
        <p:spPr bwMode="white">
          <a:xfrm>
            <a:off x="1516799" y="6735600"/>
            <a:ext cx="3544615" cy="122400"/>
          </a:xfrm>
          <a:prstGeom prst="rect">
            <a:avLst/>
          </a:prstGeom>
          <a:noFill/>
          <a:ln w="12700">
            <a:noFill/>
            <a:miter lim="800000"/>
            <a:headEnd/>
            <a:tailEnd/>
          </a:ln>
          <a:effectLst/>
        </p:spPr>
        <p:txBody>
          <a:bodyPr wrap="none" lIns="0" tIns="0" rIns="0" bIns="0" anchor="ctr"/>
          <a:lstStyle/>
          <a:p>
            <a:pPr algn="ctr" defTabSz="762019">
              <a:lnSpc>
                <a:spcPct val="90000"/>
              </a:lnSpc>
              <a:spcBef>
                <a:spcPts val="0"/>
              </a:spcBef>
            </a:pPr>
            <a:endParaRPr lang="en-GB" sz="800" b="0" noProof="0" dirty="0">
              <a:solidFill>
                <a:srgbClr val="FFFFFF"/>
              </a:solidFill>
            </a:endParaRPr>
          </a:p>
        </p:txBody>
      </p:sp>
      <p:sp>
        <p:nvSpPr>
          <p:cNvPr id="19" name="tbCopyright"/>
          <p:cNvSpPr txBox="1">
            <a:spLocks noChangeArrowheads="1"/>
          </p:cNvSpPr>
          <p:nvPr userDrawn="1"/>
        </p:nvSpPr>
        <p:spPr bwMode="white">
          <a:xfrm>
            <a:off x="187565" y="6735600"/>
            <a:ext cx="1329231" cy="122400"/>
          </a:xfrm>
          <a:prstGeom prst="rect">
            <a:avLst/>
          </a:prstGeom>
          <a:noFill/>
          <a:ln w="9525">
            <a:noFill/>
            <a:miter lim="800000"/>
            <a:headEnd type="none" w="sm" len="sm"/>
            <a:tailEnd type="none" w="sm" len="sm"/>
          </a:ln>
          <a:effectLst/>
        </p:spPr>
        <p:txBody>
          <a:bodyPr wrap="none" lIns="0" tIns="0" rIns="0" bIns="0" anchor="ctr"/>
          <a:lstStyle/>
          <a:p>
            <a:pPr algn="l" defTabSz="762019">
              <a:lnSpc>
                <a:spcPct val="90000"/>
              </a:lnSpc>
              <a:spcBef>
                <a:spcPts val="0"/>
              </a:spcBef>
            </a:pPr>
            <a:r>
              <a:rPr lang="en-GB" sz="800" b="0" noProof="0" dirty="0">
                <a:solidFill>
                  <a:srgbClr val="FFFFFF"/>
                </a:solidFill>
              </a:rPr>
              <a:t>© </a:t>
            </a:r>
            <a:r>
              <a:rPr lang="en-GB" sz="800" b="0" noProof="0" dirty="0" err="1">
                <a:solidFill>
                  <a:srgbClr val="FFFFFF"/>
                </a:solidFill>
              </a:rPr>
              <a:t>Susenco</a:t>
            </a:r>
            <a:r>
              <a:rPr lang="en-GB" sz="800" b="0" noProof="0" dirty="0">
                <a:solidFill>
                  <a:srgbClr val="FFFFFF"/>
                </a:solidFill>
              </a:rPr>
              <a:t> Consulting Limited 2025</a:t>
            </a:r>
          </a:p>
        </p:txBody>
      </p:sp>
      <p:sp>
        <p:nvSpPr>
          <p:cNvPr id="718850" name="recContent"/>
          <p:cNvSpPr>
            <a:spLocks noGrp="1" noChangeArrowheads="1"/>
          </p:cNvSpPr>
          <p:nvPr>
            <p:ph type="body" idx="1"/>
          </p:nvPr>
        </p:nvSpPr>
        <p:spPr bwMode="auto">
          <a:xfrm>
            <a:off x="380326" y="1108038"/>
            <a:ext cx="11431347" cy="5489617"/>
          </a:xfrm>
          <a:prstGeom prst="rect">
            <a:avLst/>
          </a:prstGeom>
          <a:noFill/>
          <a:ln w="12700" algn="ctr">
            <a:noFill/>
            <a:miter lim="800000"/>
            <a:headEnd/>
            <a:tailEnd/>
          </a:ln>
          <a:effectLst/>
        </p:spPr>
        <p:txBody>
          <a:bodyPr vert="horz" wrap="square" lIns="0" tIns="0" rIns="0" bIns="0" numCol="1" anchor="t" anchorCtr="0" compatLnSpc="1">
            <a:prstTxWarp prst="textNoShape">
              <a:avLst/>
            </a:prstTxWarp>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endParaRPr lang="en-GB" noProof="0" dirty="0"/>
          </a:p>
        </p:txBody>
      </p:sp>
      <p:sp>
        <p:nvSpPr>
          <p:cNvPr id="718852" name="recTitle"/>
          <p:cNvSpPr>
            <a:spLocks noGrp="1" noChangeArrowheads="1"/>
          </p:cNvSpPr>
          <p:nvPr>
            <p:ph type="title"/>
          </p:nvPr>
        </p:nvSpPr>
        <p:spPr bwMode="auto">
          <a:xfrm>
            <a:off x="380326" y="251012"/>
            <a:ext cx="10033455" cy="307777"/>
          </a:xfrm>
          <a:prstGeom prst="rect">
            <a:avLst/>
          </a:prstGeom>
          <a:noFill/>
          <a:ln w="12700">
            <a:noFill/>
            <a:miter lim="800000"/>
            <a:headEnd/>
            <a:tailEnd/>
          </a:ln>
          <a:effectLst/>
        </p:spPr>
        <p:txBody>
          <a:bodyPr vert="horz" wrap="square" lIns="0" tIns="0" rIns="0" bIns="0" numCol="1" anchor="t" anchorCtr="0" compatLnSpc="1">
            <a:prstTxWarp prst="textNoShape">
              <a:avLst/>
            </a:prstTxWarp>
            <a:spAutoFit/>
          </a:bodyPr>
          <a:lstStyle/>
          <a:p>
            <a:pPr lvl="0"/>
            <a:r>
              <a:rPr lang="en-GB" noProof="0" dirty="0"/>
              <a:t>THIS IS THE SLIDE MASTER - EDIT HEADER &amp; FOOTER HERE</a:t>
            </a:r>
          </a:p>
        </p:txBody>
      </p:sp>
      <p:sp>
        <p:nvSpPr>
          <p:cNvPr id="718858" name="tbDraft"/>
          <p:cNvSpPr txBox="1">
            <a:spLocks noChangeArrowheads="1"/>
          </p:cNvSpPr>
          <p:nvPr/>
        </p:nvSpPr>
        <p:spPr bwMode="auto">
          <a:xfrm>
            <a:off x="6031521" y="5"/>
            <a:ext cx="4382476" cy="299295"/>
          </a:xfrm>
          <a:prstGeom prst="rect">
            <a:avLst/>
          </a:prstGeom>
          <a:noFill/>
          <a:ln w="6350" algn="ctr">
            <a:noFill/>
            <a:miter lim="800000"/>
            <a:headEnd/>
            <a:tailEnd/>
          </a:ln>
          <a:effectLst/>
        </p:spPr>
        <p:txBody>
          <a:bodyPr wrap="square" lIns="0" tIns="72000" rIns="0" bIns="72000">
            <a:spAutoFit/>
          </a:bodyPr>
          <a:lstStyle/>
          <a:p>
            <a:pPr algn="r" defTabSz="762019">
              <a:spcBef>
                <a:spcPct val="50000"/>
              </a:spcBef>
            </a:pPr>
            <a:r>
              <a:rPr lang="en-GB" sz="1000" b="1" noProof="0" dirty="0">
                <a:solidFill>
                  <a:srgbClr val="DC241F"/>
                </a:solidFill>
              </a:rPr>
              <a:t> </a:t>
            </a:r>
          </a:p>
        </p:txBody>
      </p:sp>
      <p:pic>
        <p:nvPicPr>
          <p:cNvPr id="2050" name="Picture 1">
            <a:extLst>
              <a:ext uri="{FF2B5EF4-FFF2-40B4-BE49-F238E27FC236}">
                <a16:creationId xmlns:a16="http://schemas.microsoft.com/office/drawing/2014/main" id="{107F5D9F-8FC5-F4FD-54F6-B54C7ED3AA95}"/>
              </a:ext>
            </a:extLst>
          </p:cNvPr>
          <p:cNvPicPr>
            <a:picLocks noChangeAspect="1" noChangeArrowheads="1"/>
          </p:cNvPicPr>
          <p:nvPr userDrawn="1"/>
        </p:nvPicPr>
        <p:blipFill>
          <a:blip r:embed="rId57" cstate="print">
            <a:extLst>
              <a:ext uri="{28A0092B-C50C-407E-A947-70E740481C1C}">
                <a14:useLocalDpi xmlns:a14="http://schemas.microsoft.com/office/drawing/2010/main" val="0"/>
              </a:ext>
            </a:extLst>
          </a:blip>
          <a:srcRect/>
          <a:stretch>
            <a:fillRect/>
          </a:stretch>
        </p:blipFill>
        <p:spPr bwMode="auto">
          <a:xfrm>
            <a:off x="9555712" y="215877"/>
            <a:ext cx="1527678" cy="342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descr="Text&#10;&#10;Description automatically generated with low confidence">
            <a:extLst>
              <a:ext uri="{FF2B5EF4-FFF2-40B4-BE49-F238E27FC236}">
                <a16:creationId xmlns:a16="http://schemas.microsoft.com/office/drawing/2014/main" id="{97211188-1F9A-2543-0CBC-F91376C47A06}"/>
              </a:ext>
            </a:extLst>
          </p:cNvPr>
          <p:cNvPicPr>
            <a:picLocks noChangeAspect="1"/>
          </p:cNvPicPr>
          <p:nvPr userDrawn="1"/>
        </p:nvPicPr>
        <p:blipFill>
          <a:blip r:embed="rId58" cstate="print">
            <a:extLst>
              <a:ext uri="{28A0092B-C50C-407E-A947-70E740481C1C}">
                <a14:useLocalDpi xmlns:a14="http://schemas.microsoft.com/office/drawing/2010/main" val="0"/>
              </a:ext>
            </a:extLst>
          </a:blip>
          <a:stretch>
            <a:fillRect/>
          </a:stretch>
        </p:blipFill>
        <p:spPr>
          <a:xfrm>
            <a:off x="11224797" y="143188"/>
            <a:ext cx="586875" cy="470176"/>
          </a:xfrm>
          <a:prstGeom prst="rect">
            <a:avLst/>
          </a:prstGeom>
        </p:spPr>
      </p:pic>
    </p:spTree>
  </p:cSld>
  <p:clrMap bg1="lt1" tx1="dk1" bg2="lt2" tx2="dk2" accent1="accent1" accent2="accent2" accent3="accent3" accent4="accent4" accent5="accent5" accent6="accent6" hlink="hlink" folHlink="folHlink"/>
  <p:sldLayoutIdLst>
    <p:sldLayoutId id="2147483689" r:id="rId1"/>
    <p:sldLayoutId id="2147483685" r:id="rId2"/>
    <p:sldLayoutId id="2147483714" r:id="rId3"/>
    <p:sldLayoutId id="2147483686" r:id="rId4"/>
    <p:sldLayoutId id="2147483658" r:id="rId5"/>
    <p:sldLayoutId id="2147483688" r:id="rId6"/>
    <p:sldLayoutId id="2147483705" r:id="rId7"/>
    <p:sldLayoutId id="2147483718" r:id="rId8"/>
    <p:sldLayoutId id="2147483706" r:id="rId9"/>
    <p:sldLayoutId id="2147483707" r:id="rId10"/>
    <p:sldLayoutId id="2147483708" r:id="rId11"/>
    <p:sldLayoutId id="2147483709" r:id="rId12"/>
    <p:sldLayoutId id="2147483710" r:id="rId13"/>
    <p:sldLayoutId id="2147483716" r:id="rId14"/>
    <p:sldLayoutId id="2147483717" r:id="rId15"/>
    <p:sldLayoutId id="2147483687" r:id="rId16"/>
    <p:sldLayoutId id="2147483736" r:id="rId17"/>
    <p:sldLayoutId id="2147483732" r:id="rId18"/>
    <p:sldLayoutId id="2147483737" r:id="rId19"/>
    <p:sldLayoutId id="2147483733" r:id="rId20"/>
    <p:sldLayoutId id="2147483730" r:id="rId21"/>
    <p:sldLayoutId id="2147483735" r:id="rId22"/>
    <p:sldLayoutId id="2147483738" r:id="rId23"/>
    <p:sldLayoutId id="2147483734" r:id="rId24"/>
    <p:sldLayoutId id="2147483713" r:id="rId25"/>
    <p:sldLayoutId id="2147483751" r:id="rId26"/>
    <p:sldLayoutId id="2147483752" r:id="rId27"/>
    <p:sldLayoutId id="2147483712" r:id="rId28"/>
    <p:sldLayoutId id="2147483754" r:id="rId29"/>
    <p:sldLayoutId id="2147483753" r:id="rId30"/>
    <p:sldLayoutId id="2147483728" r:id="rId31"/>
    <p:sldLayoutId id="2147483742" r:id="rId32"/>
    <p:sldLayoutId id="2147483726" r:id="rId33"/>
    <p:sldLayoutId id="2147483723" r:id="rId34"/>
    <p:sldLayoutId id="2147483724" r:id="rId35"/>
    <p:sldLayoutId id="2147483725" r:id="rId36"/>
    <p:sldLayoutId id="2147483719" r:id="rId37"/>
    <p:sldLayoutId id="2147483720" r:id="rId38"/>
    <p:sldLayoutId id="2147483721" r:id="rId39"/>
    <p:sldLayoutId id="2147483722" r:id="rId40"/>
    <p:sldLayoutId id="2147483743" r:id="rId41"/>
    <p:sldLayoutId id="2147483745" r:id="rId42"/>
    <p:sldLayoutId id="2147483746" r:id="rId43"/>
    <p:sldLayoutId id="2147483747" r:id="rId44"/>
    <p:sldLayoutId id="2147483748" r:id="rId45"/>
    <p:sldLayoutId id="2147483749" r:id="rId46"/>
    <p:sldLayoutId id="2147483711" r:id="rId47"/>
    <p:sldLayoutId id="2147483744" r:id="rId48"/>
    <p:sldLayoutId id="2147483690" r:id="rId49"/>
    <p:sldLayoutId id="2147483704" r:id="rId50"/>
    <p:sldLayoutId id="2147483755" r:id="rId51"/>
    <p:sldLayoutId id="2147483764" r:id="rId52"/>
    <p:sldLayoutId id="2147483765" r:id="rId53"/>
    <p:sldLayoutId id="2147483766" r:id="rId54"/>
    <p:sldLayoutId id="2147483767" r:id="rId55"/>
  </p:sldLayoutIdLst>
  <p:transition/>
  <p:txStyles>
    <p:titleStyle>
      <a:lvl1pPr algn="l" defTabSz="361959" rtl="0" eaLnBrk="1" fontAlgn="base" hangingPunct="1">
        <a:spcBef>
          <a:spcPct val="0"/>
        </a:spcBef>
        <a:spcAft>
          <a:spcPct val="0"/>
        </a:spcAft>
        <a:defRPr sz="2000" b="1" baseline="0">
          <a:solidFill>
            <a:srgbClr val="006BB7"/>
          </a:solidFill>
          <a:latin typeface="+mj-lt"/>
          <a:ea typeface="+mj-ea"/>
          <a:cs typeface="+mj-cs"/>
        </a:defRPr>
      </a:lvl1pPr>
      <a:lvl2pPr algn="l" defTabSz="361959" rtl="0" eaLnBrk="1" fontAlgn="base" hangingPunct="1">
        <a:spcBef>
          <a:spcPct val="0"/>
        </a:spcBef>
        <a:spcAft>
          <a:spcPct val="0"/>
        </a:spcAft>
        <a:defRPr sz="2000" b="1">
          <a:solidFill>
            <a:schemeClr val="accent1"/>
          </a:solidFill>
          <a:latin typeface="Arial" charset="0"/>
        </a:defRPr>
      </a:lvl2pPr>
      <a:lvl3pPr algn="l" defTabSz="361959" rtl="0" eaLnBrk="1" fontAlgn="base" hangingPunct="1">
        <a:spcBef>
          <a:spcPct val="0"/>
        </a:spcBef>
        <a:spcAft>
          <a:spcPct val="0"/>
        </a:spcAft>
        <a:defRPr sz="2000" b="1">
          <a:solidFill>
            <a:schemeClr val="accent1"/>
          </a:solidFill>
          <a:latin typeface="Arial" charset="0"/>
        </a:defRPr>
      </a:lvl3pPr>
      <a:lvl4pPr algn="l" defTabSz="361959" rtl="0" eaLnBrk="1" fontAlgn="base" hangingPunct="1">
        <a:spcBef>
          <a:spcPct val="0"/>
        </a:spcBef>
        <a:spcAft>
          <a:spcPct val="0"/>
        </a:spcAft>
        <a:defRPr sz="2000" b="1">
          <a:solidFill>
            <a:schemeClr val="accent1"/>
          </a:solidFill>
          <a:latin typeface="Arial" charset="0"/>
        </a:defRPr>
      </a:lvl4pPr>
      <a:lvl5pPr algn="l" defTabSz="361959" rtl="0" eaLnBrk="1" fontAlgn="base" hangingPunct="1">
        <a:spcBef>
          <a:spcPct val="0"/>
        </a:spcBef>
        <a:spcAft>
          <a:spcPct val="0"/>
        </a:spcAft>
        <a:defRPr sz="2000" b="1">
          <a:solidFill>
            <a:schemeClr val="accent1"/>
          </a:solidFill>
          <a:latin typeface="Arial" charset="0"/>
        </a:defRPr>
      </a:lvl5pPr>
      <a:lvl6pPr marL="457212" algn="l" defTabSz="361959" rtl="0" eaLnBrk="1" fontAlgn="base" hangingPunct="1">
        <a:spcBef>
          <a:spcPct val="0"/>
        </a:spcBef>
        <a:spcAft>
          <a:spcPct val="0"/>
        </a:spcAft>
        <a:defRPr sz="2000" b="1">
          <a:solidFill>
            <a:schemeClr val="accent1"/>
          </a:solidFill>
          <a:latin typeface="Arial" charset="0"/>
        </a:defRPr>
      </a:lvl6pPr>
      <a:lvl7pPr marL="914423" algn="l" defTabSz="361959" rtl="0" eaLnBrk="1" fontAlgn="base" hangingPunct="1">
        <a:spcBef>
          <a:spcPct val="0"/>
        </a:spcBef>
        <a:spcAft>
          <a:spcPct val="0"/>
        </a:spcAft>
        <a:defRPr sz="2000" b="1">
          <a:solidFill>
            <a:schemeClr val="accent1"/>
          </a:solidFill>
          <a:latin typeface="Arial" charset="0"/>
        </a:defRPr>
      </a:lvl7pPr>
      <a:lvl8pPr marL="1371634" algn="l" defTabSz="361959" rtl="0" eaLnBrk="1" fontAlgn="base" hangingPunct="1">
        <a:spcBef>
          <a:spcPct val="0"/>
        </a:spcBef>
        <a:spcAft>
          <a:spcPct val="0"/>
        </a:spcAft>
        <a:defRPr sz="2000" b="1">
          <a:solidFill>
            <a:schemeClr val="accent1"/>
          </a:solidFill>
          <a:latin typeface="Arial" charset="0"/>
        </a:defRPr>
      </a:lvl8pPr>
      <a:lvl9pPr marL="1828846" algn="l" defTabSz="361959" rtl="0" eaLnBrk="1" fontAlgn="base" hangingPunct="1">
        <a:spcBef>
          <a:spcPct val="0"/>
        </a:spcBef>
        <a:spcAft>
          <a:spcPct val="0"/>
        </a:spcAft>
        <a:defRPr sz="2000" b="1">
          <a:solidFill>
            <a:schemeClr val="accent1"/>
          </a:solidFill>
          <a:latin typeface="Arial" charset="0"/>
        </a:defRPr>
      </a:lvl9pPr>
    </p:titleStyle>
    <p:bodyStyle>
      <a:lvl1pPr marL="270007" indent="-270007" algn="l" defTabSz="457212" rtl="0" eaLnBrk="1" fontAlgn="base" hangingPunct="1">
        <a:spcBef>
          <a:spcPts val="1000"/>
        </a:spcBef>
        <a:spcAft>
          <a:spcPct val="0"/>
        </a:spcAft>
        <a:buClr>
          <a:srgbClr val="A7A9AC"/>
        </a:buClr>
        <a:buSzPct val="100000"/>
        <a:buFont typeface="Narkisim" pitchFamily="34" charset="-79"/>
        <a:buChar char="•"/>
        <a:defRPr>
          <a:solidFill>
            <a:srgbClr val="000000"/>
          </a:solidFill>
          <a:latin typeface="+mn-lt"/>
          <a:ea typeface="+mn-ea"/>
          <a:cs typeface="+mn-cs"/>
        </a:defRPr>
      </a:lvl1pPr>
      <a:lvl2pPr marL="540014" indent="-269882" algn="l" defTabSz="457212" rtl="0" eaLnBrk="1" fontAlgn="base" hangingPunct="1">
        <a:spcBef>
          <a:spcPts val="500"/>
        </a:spcBef>
        <a:spcAft>
          <a:spcPct val="0"/>
        </a:spcAft>
        <a:buClr>
          <a:srgbClr val="A7A9AC"/>
        </a:buClr>
        <a:buSzPct val="100000"/>
        <a:buChar char="–"/>
        <a:defRPr>
          <a:solidFill>
            <a:srgbClr val="000000"/>
          </a:solidFill>
          <a:latin typeface="+mn-lt"/>
        </a:defRPr>
      </a:lvl2pPr>
      <a:lvl3pPr marL="809645" indent="-270007" algn="l" defTabSz="457212" rtl="0" eaLnBrk="1" fontAlgn="base" hangingPunct="1">
        <a:spcBef>
          <a:spcPts val="500"/>
        </a:spcBef>
        <a:spcAft>
          <a:spcPct val="0"/>
        </a:spcAft>
        <a:buClr>
          <a:srgbClr val="A7A9AC"/>
        </a:buClr>
        <a:buSzPct val="100000"/>
        <a:buChar char="•"/>
        <a:defRPr>
          <a:solidFill>
            <a:srgbClr val="000000"/>
          </a:solidFill>
          <a:latin typeface="+mn-lt"/>
        </a:defRPr>
      </a:lvl3pPr>
      <a:lvl4pPr marL="1080027" indent="-270007" algn="l" defTabSz="457212" rtl="0" eaLnBrk="1" fontAlgn="base" hangingPunct="1">
        <a:spcBef>
          <a:spcPts val="500"/>
        </a:spcBef>
        <a:spcAft>
          <a:spcPct val="0"/>
        </a:spcAft>
        <a:buClr>
          <a:srgbClr val="A7A9AC"/>
        </a:buClr>
        <a:buSzPct val="100000"/>
        <a:buChar char="–"/>
        <a:defRPr>
          <a:solidFill>
            <a:srgbClr val="000000"/>
          </a:solidFill>
          <a:latin typeface="+mn-lt"/>
        </a:defRPr>
      </a:lvl4pPr>
      <a:lvl5pPr marL="1350034" indent="-268295" algn="l" defTabSz="457212" rtl="0" eaLnBrk="1" fontAlgn="base" hangingPunct="1">
        <a:spcBef>
          <a:spcPts val="500"/>
        </a:spcBef>
        <a:spcAft>
          <a:spcPct val="0"/>
        </a:spcAft>
        <a:buClr>
          <a:srgbClr val="A7A9AC"/>
        </a:buClr>
        <a:buSzPct val="100000"/>
        <a:buChar char="•"/>
        <a:defRPr>
          <a:solidFill>
            <a:srgbClr val="000000"/>
          </a:solidFill>
          <a:latin typeface="+mn-lt"/>
        </a:defRPr>
      </a:lvl5pPr>
      <a:lvl6pPr marL="1817733" indent="-268295" algn="l" defTabSz="457212" rtl="0" eaLnBrk="1" fontAlgn="base" hangingPunct="1">
        <a:spcBef>
          <a:spcPct val="25000"/>
        </a:spcBef>
        <a:spcAft>
          <a:spcPct val="0"/>
        </a:spcAft>
        <a:buClr>
          <a:schemeClr val="accent2"/>
        </a:buClr>
        <a:buSzPct val="100000"/>
        <a:buChar char="•"/>
        <a:defRPr>
          <a:solidFill>
            <a:schemeClr val="tx1"/>
          </a:solidFill>
          <a:latin typeface="+mn-lt"/>
        </a:defRPr>
      </a:lvl6pPr>
      <a:lvl7pPr marL="2274945" indent="-268295" algn="l" defTabSz="457212" rtl="0" eaLnBrk="1" fontAlgn="base" hangingPunct="1">
        <a:spcBef>
          <a:spcPct val="25000"/>
        </a:spcBef>
        <a:spcAft>
          <a:spcPct val="0"/>
        </a:spcAft>
        <a:buClr>
          <a:schemeClr val="accent2"/>
        </a:buClr>
        <a:buSzPct val="100000"/>
        <a:buChar char="•"/>
        <a:defRPr>
          <a:solidFill>
            <a:schemeClr val="tx1"/>
          </a:solidFill>
          <a:latin typeface="+mn-lt"/>
        </a:defRPr>
      </a:lvl7pPr>
      <a:lvl8pPr marL="2732156" indent="-268295" algn="l" defTabSz="457212" rtl="0" eaLnBrk="1" fontAlgn="base" hangingPunct="1">
        <a:spcBef>
          <a:spcPct val="25000"/>
        </a:spcBef>
        <a:spcAft>
          <a:spcPct val="0"/>
        </a:spcAft>
        <a:buClr>
          <a:schemeClr val="accent2"/>
        </a:buClr>
        <a:buSzPct val="100000"/>
        <a:buChar char="•"/>
        <a:defRPr>
          <a:solidFill>
            <a:schemeClr val="tx1"/>
          </a:solidFill>
          <a:latin typeface="+mn-lt"/>
        </a:defRPr>
      </a:lvl8pPr>
      <a:lvl9pPr marL="3189368" indent="-268295" algn="l" defTabSz="457212" rtl="0" eaLnBrk="1" fontAlgn="base" hangingPunct="1">
        <a:spcBef>
          <a:spcPct val="25000"/>
        </a:spcBef>
        <a:spcAft>
          <a:spcPct val="0"/>
        </a:spcAft>
        <a:buClr>
          <a:schemeClr val="accent2"/>
        </a:buClr>
        <a:buSzPct val="100000"/>
        <a:buChar char="•"/>
        <a:defRPr>
          <a:solidFill>
            <a:schemeClr val="tx1"/>
          </a:solidFill>
          <a:latin typeface="+mn-lt"/>
        </a:defRPr>
      </a:lvl9pPr>
    </p:bodyStyle>
    <p:otherStyle>
      <a:defPPr>
        <a:defRPr lang="en-US"/>
      </a:defPPr>
      <a:lvl1pPr marL="0" algn="l" defTabSz="914423" rtl="0" eaLnBrk="1" latinLnBrk="0" hangingPunct="1">
        <a:defRPr sz="1800" kern="1200">
          <a:solidFill>
            <a:schemeClr val="tx1"/>
          </a:solidFill>
          <a:latin typeface="+mn-lt"/>
          <a:ea typeface="+mn-ea"/>
          <a:cs typeface="+mn-cs"/>
        </a:defRPr>
      </a:lvl1pPr>
      <a:lvl2pPr marL="457212" algn="l" defTabSz="914423" rtl="0" eaLnBrk="1" latinLnBrk="0" hangingPunct="1">
        <a:defRPr sz="1800" kern="1200">
          <a:solidFill>
            <a:schemeClr val="tx1"/>
          </a:solidFill>
          <a:latin typeface="+mn-lt"/>
          <a:ea typeface="+mn-ea"/>
          <a:cs typeface="+mn-cs"/>
        </a:defRPr>
      </a:lvl2pPr>
      <a:lvl3pPr marL="914423" algn="l" defTabSz="914423" rtl="0" eaLnBrk="1" latinLnBrk="0" hangingPunct="1">
        <a:defRPr sz="1800" kern="1200">
          <a:solidFill>
            <a:schemeClr val="tx1"/>
          </a:solidFill>
          <a:latin typeface="+mn-lt"/>
          <a:ea typeface="+mn-ea"/>
          <a:cs typeface="+mn-cs"/>
        </a:defRPr>
      </a:lvl3pPr>
      <a:lvl4pPr marL="1371634" algn="l" defTabSz="914423" rtl="0" eaLnBrk="1" latinLnBrk="0" hangingPunct="1">
        <a:defRPr sz="1800" kern="1200">
          <a:solidFill>
            <a:schemeClr val="tx1"/>
          </a:solidFill>
          <a:latin typeface="+mn-lt"/>
          <a:ea typeface="+mn-ea"/>
          <a:cs typeface="+mn-cs"/>
        </a:defRPr>
      </a:lvl4pPr>
      <a:lvl5pPr marL="1828846" algn="l" defTabSz="914423" rtl="0" eaLnBrk="1" latinLnBrk="0" hangingPunct="1">
        <a:defRPr sz="1800" kern="1200">
          <a:solidFill>
            <a:schemeClr val="tx1"/>
          </a:solidFill>
          <a:latin typeface="+mn-lt"/>
          <a:ea typeface="+mn-ea"/>
          <a:cs typeface="+mn-cs"/>
        </a:defRPr>
      </a:lvl5pPr>
      <a:lvl6pPr marL="2286057" algn="l" defTabSz="914423" rtl="0" eaLnBrk="1" latinLnBrk="0" hangingPunct="1">
        <a:defRPr sz="1800" kern="1200">
          <a:solidFill>
            <a:schemeClr val="tx1"/>
          </a:solidFill>
          <a:latin typeface="+mn-lt"/>
          <a:ea typeface="+mn-ea"/>
          <a:cs typeface="+mn-cs"/>
        </a:defRPr>
      </a:lvl6pPr>
      <a:lvl7pPr marL="2743269" algn="l" defTabSz="914423" rtl="0" eaLnBrk="1" latinLnBrk="0" hangingPunct="1">
        <a:defRPr sz="1800" kern="1200">
          <a:solidFill>
            <a:schemeClr val="tx1"/>
          </a:solidFill>
          <a:latin typeface="+mn-lt"/>
          <a:ea typeface="+mn-ea"/>
          <a:cs typeface="+mn-cs"/>
        </a:defRPr>
      </a:lvl7pPr>
      <a:lvl8pPr marL="3200480" algn="l" defTabSz="914423" rtl="0" eaLnBrk="1" latinLnBrk="0" hangingPunct="1">
        <a:defRPr sz="1800" kern="1200">
          <a:solidFill>
            <a:schemeClr val="tx1"/>
          </a:solidFill>
          <a:latin typeface="+mn-lt"/>
          <a:ea typeface="+mn-ea"/>
          <a:cs typeface="+mn-cs"/>
        </a:defRPr>
      </a:lvl8pPr>
      <a:lvl9pPr marL="3657691" algn="l" defTabSz="91442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5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https://icesco.org/en/2025/11/04/icesco-issues-report-on-best-financing-practices-for-renewable-energy-projects/" TargetMode="Externa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hyperlink" Target="http://www.icj-cij.org/case/187" TargetMode="External"/><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windmill with blue sky and clouds&#10;&#10;Description automatically generated">
            <a:extLst>
              <a:ext uri="{FF2B5EF4-FFF2-40B4-BE49-F238E27FC236}">
                <a16:creationId xmlns:a16="http://schemas.microsoft.com/office/drawing/2014/main" id="{A71244CE-C173-8D7E-8673-643448F731BF}"/>
              </a:ext>
            </a:extLst>
          </p:cNvPr>
          <p:cNvPicPr>
            <a:picLocks noChangeAspect="1"/>
          </p:cNvPicPr>
          <p:nvPr/>
        </p:nvPicPr>
        <p:blipFill>
          <a:blip r:embed="rId2" cstate="print">
            <a:extLst>
              <a:ext uri="{28A0092B-C50C-407E-A947-70E740481C1C}">
                <a14:useLocalDpi xmlns:a14="http://schemas.microsoft.com/office/drawing/2010/main" val="0"/>
              </a:ext>
            </a:extLst>
          </a:blip>
          <a:srcRect l="-65"/>
          <a:stretch/>
        </p:blipFill>
        <p:spPr bwMode="auto">
          <a:xfrm>
            <a:off x="0" y="-549229"/>
            <a:ext cx="12192000" cy="5989983"/>
          </a:xfrm>
          <a:prstGeom prst="rect">
            <a:avLst/>
          </a:prstGeom>
          <a:noFill/>
          <a:ln>
            <a:noFill/>
          </a:ln>
        </p:spPr>
      </p:pic>
      <p:sp>
        <p:nvSpPr>
          <p:cNvPr id="386" name="PlaceHolder 1"/>
          <p:cNvSpPr>
            <a:spLocks noGrp="1"/>
          </p:cNvSpPr>
          <p:nvPr>
            <p:ph type="title"/>
          </p:nvPr>
        </p:nvSpPr>
        <p:spPr>
          <a:xfrm>
            <a:off x="158200" y="970384"/>
            <a:ext cx="5787000" cy="2179215"/>
          </a:xfrm>
          <a:prstGeom prst="rect">
            <a:avLst/>
          </a:prstGeom>
          <a:noFill/>
          <a:ln w="0">
            <a:noFill/>
          </a:ln>
        </p:spPr>
        <p:txBody>
          <a:bodyPr lIns="90000" tIns="45000" rIns="90000" bIns="45000" anchor="t">
            <a:noAutofit/>
          </a:bodyPr>
          <a:lstStyle/>
          <a:p>
            <a:r>
              <a:rPr lang="en-US" sz="2800" dirty="0">
                <a:solidFill>
                  <a:schemeClr val="bg1"/>
                </a:solidFill>
              </a:rPr>
              <a:t>Mainstreaming Small- and Medium-Scale Renewable Energy for Building Resilience in a Changing Climate</a:t>
            </a:r>
            <a:br>
              <a:rPr lang="en-US" sz="2800" dirty="0">
                <a:solidFill>
                  <a:schemeClr val="bg1"/>
                </a:solidFill>
              </a:rPr>
            </a:br>
            <a:r>
              <a:rPr lang="en-US" sz="2800" dirty="0">
                <a:solidFill>
                  <a:schemeClr val="bg1"/>
                </a:solidFill>
              </a:rPr>
              <a:t> </a:t>
            </a:r>
            <a:r>
              <a:rPr lang="en-US" sz="2800" b="0" dirty="0"/>
              <a:t>	</a:t>
            </a:r>
            <a:br>
              <a:rPr lang="en-US" sz="2800" dirty="0">
                <a:solidFill>
                  <a:schemeClr val="bg1"/>
                </a:solidFill>
              </a:rPr>
            </a:br>
            <a:r>
              <a:rPr lang="en-US" sz="1800" b="0" dirty="0">
                <a:solidFill>
                  <a:schemeClr val="bg1"/>
                </a:solidFill>
              </a:rPr>
              <a:t>Results from a project on </a:t>
            </a:r>
            <a:r>
              <a:rPr lang="en-US" sz="1800" b="0" spc="-1" dirty="0">
                <a:solidFill>
                  <a:srgbClr val="FFFFFF"/>
                </a:solidFill>
                <a:latin typeface="Century Gothic"/>
                <a:ea typeface="Microsoft JhengHei UI"/>
              </a:rPr>
              <a:t>Best Practice Financial Support and Standards for Small and medium Scale Renewable Energy Projects in ICESCO </a:t>
            </a:r>
            <a:br>
              <a:rPr lang="en-US" sz="1800" b="0" spc="-1" dirty="0">
                <a:solidFill>
                  <a:srgbClr val="FFFFFF"/>
                </a:solidFill>
                <a:latin typeface="Century Gothic"/>
                <a:ea typeface="Microsoft JhengHei UI"/>
              </a:rPr>
            </a:br>
            <a:br>
              <a:rPr lang="en-US" sz="1800" b="0" spc="-1" dirty="0">
                <a:solidFill>
                  <a:srgbClr val="FFFFFF"/>
                </a:solidFill>
                <a:latin typeface="Century Gothic"/>
                <a:ea typeface="Microsoft JhengHei UI"/>
              </a:rPr>
            </a:br>
            <a:br>
              <a:rPr lang="en-HK" sz="2800" b="1" strike="noStrike" spc="-1" dirty="0">
                <a:solidFill>
                  <a:srgbClr val="FFFFFF"/>
                </a:solidFill>
                <a:latin typeface="Century Gothic"/>
                <a:ea typeface="Microsoft JhengHei UI"/>
              </a:rPr>
            </a:br>
            <a:r>
              <a:rPr lang="en-HK" sz="2800" b="1" strike="noStrike" spc="-1" dirty="0">
                <a:solidFill>
                  <a:srgbClr val="FFFFFF"/>
                </a:solidFill>
                <a:latin typeface="Century Gothic"/>
                <a:ea typeface="Microsoft JhengHei UI"/>
              </a:rPr>
              <a:t>Dr </a:t>
            </a:r>
            <a:r>
              <a:rPr lang="en-HK" sz="2400" b="1" spc="-1" dirty="0">
                <a:solidFill>
                  <a:srgbClr val="FFFFFF"/>
                </a:solidFill>
                <a:latin typeface="Century Gothic"/>
                <a:ea typeface="Microsoft JhengHei UI"/>
              </a:rPr>
              <a:t>Mark Hinnells</a:t>
            </a:r>
            <a:endParaRPr lang="en-US" sz="2400" b="0" strike="noStrike" spc="-1" dirty="0">
              <a:solidFill>
                <a:srgbClr val="000000"/>
              </a:solidFill>
              <a:latin typeface="Calibri"/>
            </a:endParaRPr>
          </a:p>
        </p:txBody>
      </p:sp>
      <p:pic>
        <p:nvPicPr>
          <p:cNvPr id="2" name="Picture 1">
            <a:extLst>
              <a:ext uri="{FF2B5EF4-FFF2-40B4-BE49-F238E27FC236}">
                <a16:creationId xmlns:a16="http://schemas.microsoft.com/office/drawing/2014/main" id="{CF3CCD5D-43B6-6BBB-25BD-57E8BDD2D68A}"/>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10375737" y="5863839"/>
            <a:ext cx="1507399" cy="636200"/>
          </a:xfrm>
          <a:prstGeom prst="rect">
            <a:avLst/>
          </a:prstGeom>
        </p:spPr>
      </p:pic>
    </p:spTree>
    <p:extLst>
      <p:ext uri="{BB962C8B-B14F-4D97-AF65-F5344CB8AC3E}">
        <p14:creationId xmlns:p14="http://schemas.microsoft.com/office/powerpoint/2010/main" val="32408951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D75EA7-AC69-0611-3C08-2DE3A8168317}"/>
            </a:ext>
          </a:extLst>
        </p:cNvPr>
        <p:cNvGrpSpPr/>
        <p:nvPr/>
      </p:nvGrpSpPr>
      <p:grpSpPr>
        <a:xfrm>
          <a:off x="0" y="0"/>
          <a:ext cx="0" cy="0"/>
          <a:chOff x="0" y="0"/>
          <a:chExt cx="0" cy="0"/>
        </a:xfrm>
      </p:grpSpPr>
      <p:sp>
        <p:nvSpPr>
          <p:cNvPr id="4" name="Content Placeholder 3">
            <a:extLst>
              <a:ext uri="{FF2B5EF4-FFF2-40B4-BE49-F238E27FC236}">
                <a16:creationId xmlns:a16="http://schemas.microsoft.com/office/drawing/2014/main" id="{A20578D2-043F-8798-E716-55FFAB0A7531}"/>
              </a:ext>
            </a:extLst>
          </p:cNvPr>
          <p:cNvSpPr>
            <a:spLocks noGrp="1"/>
          </p:cNvSpPr>
          <p:nvPr>
            <p:ph sz="half" idx="2"/>
          </p:nvPr>
        </p:nvSpPr>
        <p:spPr/>
        <p:txBody>
          <a:bodyPr/>
          <a:lstStyle/>
          <a:p>
            <a:r>
              <a:rPr lang="en-GB" dirty="0"/>
              <a:t>Areas for common and co-ordinated policy</a:t>
            </a:r>
          </a:p>
          <a:p>
            <a:pPr lvl="1"/>
            <a:r>
              <a:rPr lang="en-GB" b="1" dirty="0"/>
              <a:t>Financial market reform </a:t>
            </a:r>
            <a:r>
              <a:rPr lang="en-GB" dirty="0"/>
              <a:t>(reporting, and fiduciary duty)</a:t>
            </a:r>
          </a:p>
          <a:p>
            <a:pPr lvl="1"/>
            <a:r>
              <a:rPr lang="en-GB" b="1" dirty="0"/>
              <a:t>Electricity market reform </a:t>
            </a:r>
            <a:r>
              <a:rPr lang="en-GB" dirty="0"/>
              <a:t>(openness, and transparency; grid, planning, pricing). </a:t>
            </a:r>
          </a:p>
          <a:p>
            <a:pPr lvl="1"/>
            <a:r>
              <a:rPr lang="en-GB" b="1" dirty="0"/>
              <a:t>Carbon markets </a:t>
            </a:r>
            <a:r>
              <a:rPr lang="en-GB" dirty="0"/>
              <a:t>(trading or tax?)</a:t>
            </a:r>
          </a:p>
          <a:p>
            <a:pPr lvl="1"/>
            <a:r>
              <a:rPr lang="en-GB" dirty="0"/>
              <a:t>Renewable energy policy support (local level)</a:t>
            </a:r>
          </a:p>
          <a:p>
            <a:pPr lvl="1"/>
            <a:r>
              <a:rPr lang="en-GB" b="1" dirty="0"/>
              <a:t>Energy efficiency </a:t>
            </a:r>
            <a:r>
              <a:rPr lang="en-GB" dirty="0"/>
              <a:t>(</a:t>
            </a:r>
            <a:r>
              <a:rPr lang="en-GB" dirty="0" err="1"/>
              <a:t>eg</a:t>
            </a:r>
            <a:r>
              <a:rPr lang="en-GB" dirty="0"/>
              <a:t> appliance standards and labels in 7 of 53 member states) </a:t>
            </a:r>
          </a:p>
          <a:p>
            <a:pPr lvl="1"/>
            <a:r>
              <a:rPr lang="en-GB" b="1" dirty="0"/>
              <a:t>Fuel switching</a:t>
            </a:r>
            <a:r>
              <a:rPr lang="en-GB" dirty="0"/>
              <a:t>: electrification of transport; hydrogen; SAF;</a:t>
            </a:r>
          </a:p>
          <a:p>
            <a:pPr lvl="1"/>
            <a:r>
              <a:rPr lang="en-GB" b="1" dirty="0"/>
              <a:t>Technical development and capacity development </a:t>
            </a:r>
            <a:r>
              <a:rPr lang="en-GB" dirty="0"/>
              <a:t>in renewables; carbon capture and storage; blue carbon</a:t>
            </a:r>
            <a:endParaRPr lang="en-HK" dirty="0"/>
          </a:p>
          <a:p>
            <a:endParaRPr lang="en-HK" dirty="0"/>
          </a:p>
        </p:txBody>
      </p:sp>
      <p:sp>
        <p:nvSpPr>
          <p:cNvPr id="3" name="Content Placeholder 2">
            <a:extLst>
              <a:ext uri="{FF2B5EF4-FFF2-40B4-BE49-F238E27FC236}">
                <a16:creationId xmlns:a16="http://schemas.microsoft.com/office/drawing/2014/main" id="{DB967F40-F862-D10A-60AE-0ED1481EDDCE}"/>
              </a:ext>
            </a:extLst>
          </p:cNvPr>
          <p:cNvSpPr>
            <a:spLocks noGrp="1"/>
          </p:cNvSpPr>
          <p:nvPr>
            <p:ph sz="half" idx="1"/>
          </p:nvPr>
        </p:nvSpPr>
        <p:spPr/>
        <p:txBody>
          <a:bodyPr/>
          <a:lstStyle/>
          <a:p>
            <a:r>
              <a:rPr lang="en-GB" dirty="0"/>
              <a:t>Comparison of NDCs to identify common and co-ordinated policy opportunities and leadership within ICESCO member states</a:t>
            </a:r>
          </a:p>
          <a:p>
            <a:r>
              <a:rPr lang="en-GB" dirty="0"/>
              <a:t>Potential for a 5-year plan supporting implementation of NDCs through common and co-ordinated policy through ICESCO in a range of areas:</a:t>
            </a:r>
          </a:p>
        </p:txBody>
      </p:sp>
      <p:sp>
        <p:nvSpPr>
          <p:cNvPr id="5" name="Text Placeholder 4">
            <a:extLst>
              <a:ext uri="{FF2B5EF4-FFF2-40B4-BE49-F238E27FC236}">
                <a16:creationId xmlns:a16="http://schemas.microsoft.com/office/drawing/2014/main" id="{C29D4418-DBC1-F8F9-12D9-3686AFE3DA4E}"/>
              </a:ext>
            </a:extLst>
          </p:cNvPr>
          <p:cNvSpPr>
            <a:spLocks noGrp="1"/>
          </p:cNvSpPr>
          <p:nvPr>
            <p:ph type="body" sz="quarter" idx="10"/>
          </p:nvPr>
        </p:nvSpPr>
        <p:spPr/>
        <p:txBody>
          <a:bodyPr/>
          <a:lstStyle/>
          <a:p>
            <a:endParaRPr lang="en-HK"/>
          </a:p>
        </p:txBody>
      </p:sp>
      <p:sp>
        <p:nvSpPr>
          <p:cNvPr id="2" name="Title 1">
            <a:extLst>
              <a:ext uri="{FF2B5EF4-FFF2-40B4-BE49-F238E27FC236}">
                <a16:creationId xmlns:a16="http://schemas.microsoft.com/office/drawing/2014/main" id="{E36A79BB-AEA6-A3FF-F530-3AD5E188CBFF}"/>
              </a:ext>
            </a:extLst>
          </p:cNvPr>
          <p:cNvSpPr>
            <a:spLocks noGrp="1"/>
          </p:cNvSpPr>
          <p:nvPr>
            <p:ph type="title"/>
          </p:nvPr>
        </p:nvSpPr>
        <p:spPr/>
        <p:txBody>
          <a:bodyPr/>
          <a:lstStyle/>
          <a:p>
            <a:r>
              <a:rPr lang="en-GB" dirty="0"/>
              <a:t>Next steps</a:t>
            </a:r>
            <a:endParaRPr lang="en-HK" dirty="0"/>
          </a:p>
        </p:txBody>
      </p:sp>
    </p:spTree>
    <p:extLst>
      <p:ext uri="{BB962C8B-B14F-4D97-AF65-F5344CB8AC3E}">
        <p14:creationId xmlns:p14="http://schemas.microsoft.com/office/powerpoint/2010/main" val="181007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7C8140-7371-E925-65D2-3E9D442E918C}"/>
              </a:ext>
            </a:extLst>
          </p:cNvPr>
          <p:cNvSpPr>
            <a:spLocks noGrp="1"/>
          </p:cNvSpPr>
          <p:nvPr>
            <p:ph type="title"/>
          </p:nvPr>
        </p:nvSpPr>
        <p:spPr/>
        <p:txBody>
          <a:bodyPr/>
          <a:lstStyle/>
          <a:p>
            <a:r>
              <a:rPr lang="en-GB" dirty="0"/>
              <a:t>Any Questions</a:t>
            </a:r>
            <a:endParaRPr lang="en-HK" dirty="0"/>
          </a:p>
        </p:txBody>
      </p:sp>
      <p:sp>
        <p:nvSpPr>
          <p:cNvPr id="3" name="Text Placeholder 2">
            <a:extLst>
              <a:ext uri="{FF2B5EF4-FFF2-40B4-BE49-F238E27FC236}">
                <a16:creationId xmlns:a16="http://schemas.microsoft.com/office/drawing/2014/main" id="{559989E2-DD6B-0C79-9C9D-B4A5732E59EB}"/>
              </a:ext>
            </a:extLst>
          </p:cNvPr>
          <p:cNvSpPr>
            <a:spLocks noGrp="1"/>
          </p:cNvSpPr>
          <p:nvPr>
            <p:ph type="body" sz="quarter" idx="10"/>
          </p:nvPr>
        </p:nvSpPr>
        <p:spPr/>
        <p:txBody>
          <a:bodyPr/>
          <a:lstStyle/>
          <a:p>
            <a:r>
              <a:rPr lang="en-GB" dirty="0"/>
              <a:t>Dr Mark Hinnells</a:t>
            </a:r>
          </a:p>
          <a:p>
            <a:r>
              <a:rPr lang="en-GB" dirty="0"/>
              <a:t>Mark.hinnells@susenco.com</a:t>
            </a:r>
            <a:endParaRPr lang="en-HK" dirty="0"/>
          </a:p>
        </p:txBody>
      </p:sp>
    </p:spTree>
    <p:extLst>
      <p:ext uri="{BB962C8B-B14F-4D97-AF65-F5344CB8AC3E}">
        <p14:creationId xmlns:p14="http://schemas.microsoft.com/office/powerpoint/2010/main" val="174623489"/>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C28E9B6E-A56D-B5C8-EE28-52AD184A9A12}"/>
              </a:ext>
            </a:extLst>
          </p:cNvPr>
          <p:cNvSpPr>
            <a:spLocks noGrp="1"/>
          </p:cNvSpPr>
          <p:nvPr>
            <p:ph sz="half" idx="2"/>
          </p:nvPr>
        </p:nvSpPr>
        <p:spPr/>
        <p:txBody>
          <a:bodyPr/>
          <a:lstStyle/>
          <a:p>
            <a:endParaRPr lang="en-HK" dirty="0">
              <a:hlinkClick r:id="rId2"/>
            </a:endParaRPr>
          </a:p>
          <a:p>
            <a:endParaRPr lang="en-HK" dirty="0">
              <a:hlinkClick r:id="rId2"/>
            </a:endParaRPr>
          </a:p>
          <a:p>
            <a:endParaRPr lang="en-HK" dirty="0">
              <a:hlinkClick r:id="rId2"/>
            </a:endParaRPr>
          </a:p>
          <a:p>
            <a:endParaRPr lang="en-HK" dirty="0">
              <a:hlinkClick r:id="rId2"/>
            </a:endParaRPr>
          </a:p>
          <a:p>
            <a:endParaRPr lang="en-HK" dirty="0">
              <a:hlinkClick r:id="rId2"/>
            </a:endParaRPr>
          </a:p>
          <a:p>
            <a:endParaRPr lang="en-HK" dirty="0">
              <a:hlinkClick r:id="rId2"/>
            </a:endParaRPr>
          </a:p>
          <a:p>
            <a:endParaRPr lang="en-HK" dirty="0">
              <a:hlinkClick r:id="rId2"/>
            </a:endParaRPr>
          </a:p>
          <a:p>
            <a:endParaRPr lang="en-HK" dirty="0">
              <a:hlinkClick r:id="rId2"/>
            </a:endParaRPr>
          </a:p>
          <a:p>
            <a:endParaRPr lang="en-HK" dirty="0">
              <a:hlinkClick r:id="rId2"/>
            </a:endParaRPr>
          </a:p>
          <a:p>
            <a:endParaRPr lang="en-HK" dirty="0">
              <a:hlinkClick r:id="rId2"/>
            </a:endParaRPr>
          </a:p>
          <a:p>
            <a:endParaRPr lang="en-HK" dirty="0">
              <a:hlinkClick r:id="rId2"/>
            </a:endParaRPr>
          </a:p>
          <a:p>
            <a:endParaRPr lang="en-HK" dirty="0">
              <a:hlinkClick r:id="rId2"/>
            </a:endParaRPr>
          </a:p>
        </p:txBody>
      </p:sp>
      <p:sp>
        <p:nvSpPr>
          <p:cNvPr id="2" name="Content Placeholder 1">
            <a:extLst>
              <a:ext uri="{FF2B5EF4-FFF2-40B4-BE49-F238E27FC236}">
                <a16:creationId xmlns:a16="http://schemas.microsoft.com/office/drawing/2014/main" id="{33EF7F12-DD16-4C89-15A1-DA6318F815A7}"/>
              </a:ext>
            </a:extLst>
          </p:cNvPr>
          <p:cNvSpPr>
            <a:spLocks noGrp="1"/>
          </p:cNvSpPr>
          <p:nvPr>
            <p:ph sz="half" idx="1"/>
          </p:nvPr>
        </p:nvSpPr>
        <p:spPr>
          <a:xfrm>
            <a:off x="380326" y="814719"/>
            <a:ext cx="5621889" cy="5505133"/>
          </a:xfrm>
        </p:spPr>
        <p:txBody>
          <a:bodyPr/>
          <a:lstStyle/>
          <a:p>
            <a:pPr marL="0" lvl="0" indent="0">
              <a:lnSpc>
                <a:spcPct val="107000"/>
              </a:lnSpc>
              <a:buNone/>
            </a:pPr>
            <a:r>
              <a:rPr lang="en-HK" b="1" kern="100" dirty="0">
                <a:ea typeface="Aptos" panose="020B0004020202020204" pitchFamily="34" charset="0"/>
                <a:cs typeface="Arial" panose="020B0604020202020204" pitchFamily="34" charset="0"/>
              </a:rPr>
              <a:t>Presentation</a:t>
            </a:r>
          </a:p>
          <a:p>
            <a:pPr marL="342900" lvl="0" indent="-342900">
              <a:lnSpc>
                <a:spcPct val="107000"/>
              </a:lnSpc>
              <a:buFont typeface="Symbol" panose="05050102010706020507" pitchFamily="18" charset="2"/>
              <a:buChar char=""/>
            </a:pPr>
            <a:r>
              <a:rPr lang="en-HK" kern="100" dirty="0">
                <a:ea typeface="Aptos" panose="020B0004020202020204" pitchFamily="34" charset="0"/>
                <a:cs typeface="Arial" panose="020B0604020202020204" pitchFamily="34" charset="0"/>
              </a:rPr>
              <a:t>Summary</a:t>
            </a:r>
          </a:p>
          <a:p>
            <a:pPr marL="342900" lvl="0" indent="-342900">
              <a:lnSpc>
                <a:spcPct val="107000"/>
              </a:lnSpc>
              <a:buFont typeface="Symbol" panose="05050102010706020507" pitchFamily="18" charset="2"/>
              <a:buChar char=""/>
            </a:pPr>
            <a:r>
              <a:rPr lang="en-HK" kern="100" dirty="0">
                <a:ea typeface="Aptos" panose="020B0004020202020204" pitchFamily="34" charset="0"/>
                <a:cs typeface="Arial" panose="020B0604020202020204" pitchFamily="34" charset="0"/>
              </a:rPr>
              <a:t>Update</a:t>
            </a:r>
          </a:p>
          <a:p>
            <a:pPr marL="342900" lvl="0" indent="-342900">
              <a:lnSpc>
                <a:spcPct val="107000"/>
              </a:lnSpc>
              <a:buFont typeface="Symbol" panose="05050102010706020507" pitchFamily="18" charset="2"/>
              <a:buChar char=""/>
            </a:pPr>
            <a:r>
              <a:rPr lang="en-HK" kern="100" dirty="0">
                <a:ea typeface="Aptos" panose="020B0004020202020204" pitchFamily="34" charset="0"/>
                <a:cs typeface="Arial" panose="020B0604020202020204" pitchFamily="34" charset="0"/>
              </a:rPr>
              <a:t>Next steps</a:t>
            </a:r>
          </a:p>
          <a:p>
            <a:pPr marL="342900" lvl="0" indent="-342900">
              <a:lnSpc>
                <a:spcPct val="107000"/>
              </a:lnSpc>
              <a:buFont typeface="Symbol" panose="05050102010706020507" pitchFamily="18" charset="2"/>
              <a:buChar char=""/>
            </a:pPr>
            <a:endParaRPr lang="en-HK" kern="100" dirty="0">
              <a:ea typeface="Aptos" panose="020B0004020202020204" pitchFamily="34" charset="0"/>
              <a:cs typeface="Arial" panose="020B0604020202020204" pitchFamily="34" charset="0"/>
            </a:endParaRPr>
          </a:p>
          <a:p>
            <a:pPr marL="0" lvl="0" indent="0">
              <a:lnSpc>
                <a:spcPct val="107000"/>
              </a:lnSpc>
              <a:buNone/>
            </a:pPr>
            <a:r>
              <a:rPr lang="en-HK" b="1" kern="100" dirty="0">
                <a:ea typeface="Aptos" panose="020B0004020202020204" pitchFamily="34" charset="0"/>
                <a:cs typeface="Arial" panose="020B0604020202020204" pitchFamily="34" charset="0"/>
              </a:rPr>
              <a:t>Project Aims</a:t>
            </a:r>
          </a:p>
          <a:p>
            <a:pPr marL="342900" lvl="0" indent="-342900">
              <a:lnSpc>
                <a:spcPct val="107000"/>
              </a:lnSpc>
              <a:buFont typeface="Symbol" panose="05050102010706020507" pitchFamily="18" charset="2"/>
              <a:buChar char=""/>
            </a:pPr>
            <a:r>
              <a:rPr lang="en-HK" kern="100" dirty="0">
                <a:ea typeface="Aptos" panose="020B0004020202020204" pitchFamily="34" charset="0"/>
                <a:cs typeface="Arial" panose="020B0604020202020204" pitchFamily="34" charset="0"/>
              </a:rPr>
              <a:t>Identify challenges and opportunities in the implementation of small-scale renewable energy technologies and projects. </a:t>
            </a:r>
          </a:p>
          <a:p>
            <a:pPr marL="342900" lvl="0" indent="-342900">
              <a:lnSpc>
                <a:spcPct val="107000"/>
              </a:lnSpc>
              <a:buFont typeface="Symbol" panose="05050102010706020507" pitchFamily="18" charset="2"/>
              <a:buChar char=""/>
            </a:pPr>
            <a:r>
              <a:rPr lang="en-HK" kern="100" dirty="0">
                <a:ea typeface="Aptos" panose="020B0004020202020204" pitchFamily="34" charset="0"/>
                <a:cs typeface="Arial" panose="020B0604020202020204" pitchFamily="34" charset="0"/>
              </a:rPr>
              <a:t>Investigate various financial models, funding mechanisms, and investment opportunities to determine their viability and scalability</a:t>
            </a:r>
          </a:p>
          <a:p>
            <a:pPr marL="342900" lvl="0" indent="-342900">
              <a:lnSpc>
                <a:spcPct val="107000"/>
              </a:lnSpc>
              <a:buFont typeface="Symbol" panose="05050102010706020507" pitchFamily="18" charset="2"/>
              <a:buChar char=""/>
            </a:pPr>
            <a:r>
              <a:rPr lang="en-HK" kern="100" dirty="0">
                <a:ea typeface="Aptos" panose="020B0004020202020204" pitchFamily="34" charset="0"/>
                <a:cs typeface="Arial" panose="020B0604020202020204" pitchFamily="34" charset="0"/>
              </a:rPr>
              <a:t>Formulate recommendations and actionable insights within the unique context of member states. </a:t>
            </a:r>
          </a:p>
          <a:p>
            <a:r>
              <a:rPr lang="en-HK" dirty="0">
                <a:hlinkClick r:id="rId2"/>
              </a:rPr>
              <a:t>https://icesco.org/en/resources/publications-and-reports/#fin_best-practice-financial-support-and-standards-for-small-and-medium-scale-renewable-energy-projects/1/</a:t>
            </a:r>
          </a:p>
          <a:p>
            <a:endParaRPr lang="en-HK" dirty="0"/>
          </a:p>
        </p:txBody>
      </p:sp>
      <p:sp>
        <p:nvSpPr>
          <p:cNvPr id="5" name="Text Placeholder 4">
            <a:extLst>
              <a:ext uri="{FF2B5EF4-FFF2-40B4-BE49-F238E27FC236}">
                <a16:creationId xmlns:a16="http://schemas.microsoft.com/office/drawing/2014/main" id="{F246FDB0-7855-8183-C553-DCBD5B93A1B6}"/>
              </a:ext>
            </a:extLst>
          </p:cNvPr>
          <p:cNvSpPr>
            <a:spLocks noGrp="1"/>
          </p:cNvSpPr>
          <p:nvPr>
            <p:ph type="body" sz="quarter" idx="10"/>
          </p:nvPr>
        </p:nvSpPr>
        <p:spPr/>
        <p:txBody>
          <a:bodyPr/>
          <a:lstStyle/>
          <a:p>
            <a:endParaRPr lang="en-HK"/>
          </a:p>
        </p:txBody>
      </p:sp>
      <p:sp>
        <p:nvSpPr>
          <p:cNvPr id="3" name="Title 2">
            <a:extLst>
              <a:ext uri="{FF2B5EF4-FFF2-40B4-BE49-F238E27FC236}">
                <a16:creationId xmlns:a16="http://schemas.microsoft.com/office/drawing/2014/main" id="{DEA8B479-E4C9-716F-9944-AE82C7C48F20}"/>
              </a:ext>
            </a:extLst>
          </p:cNvPr>
          <p:cNvSpPr>
            <a:spLocks noGrp="1"/>
          </p:cNvSpPr>
          <p:nvPr>
            <p:ph type="title"/>
          </p:nvPr>
        </p:nvSpPr>
        <p:spPr/>
        <p:txBody>
          <a:bodyPr/>
          <a:lstStyle/>
          <a:p>
            <a:r>
              <a:rPr lang="en-GB" dirty="0"/>
              <a:t>Introduction</a:t>
            </a:r>
            <a:endParaRPr lang="en-HK" dirty="0"/>
          </a:p>
        </p:txBody>
      </p:sp>
      <p:pic>
        <p:nvPicPr>
          <p:cNvPr id="7" name="Picture 6">
            <a:extLst>
              <a:ext uri="{FF2B5EF4-FFF2-40B4-BE49-F238E27FC236}">
                <a16:creationId xmlns:a16="http://schemas.microsoft.com/office/drawing/2014/main" id="{6E9B0F9D-18C4-B7C4-1088-EC4884D56A97}"/>
              </a:ext>
            </a:extLst>
          </p:cNvPr>
          <p:cNvPicPr>
            <a:picLocks noChangeAspect="1"/>
          </p:cNvPicPr>
          <p:nvPr/>
        </p:nvPicPr>
        <p:blipFill>
          <a:blip r:embed="rId3"/>
          <a:srcRect l="11791" t="20136" r="58022" b="13606"/>
          <a:stretch>
            <a:fillRect/>
          </a:stretch>
        </p:blipFill>
        <p:spPr>
          <a:xfrm>
            <a:off x="7679094" y="836715"/>
            <a:ext cx="4012981" cy="5505133"/>
          </a:xfrm>
          <a:prstGeom prst="rect">
            <a:avLst/>
          </a:prstGeom>
        </p:spPr>
      </p:pic>
    </p:spTree>
    <p:extLst>
      <p:ext uri="{BB962C8B-B14F-4D97-AF65-F5344CB8AC3E}">
        <p14:creationId xmlns:p14="http://schemas.microsoft.com/office/powerpoint/2010/main" val="376420533"/>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395382-CDEF-876C-8F7C-1F43FAFBA5EB}"/>
            </a:ext>
          </a:extLst>
        </p:cNvPr>
        <p:cNvGrpSpPr/>
        <p:nvPr/>
      </p:nvGrpSpPr>
      <p:grpSpPr>
        <a:xfrm>
          <a:off x="0" y="0"/>
          <a:ext cx="0" cy="0"/>
          <a:chOff x="0" y="0"/>
          <a:chExt cx="0" cy="0"/>
        </a:xfrm>
      </p:grpSpPr>
      <p:sp>
        <p:nvSpPr>
          <p:cNvPr id="4" name="Content Placeholder 3">
            <a:extLst>
              <a:ext uri="{FF2B5EF4-FFF2-40B4-BE49-F238E27FC236}">
                <a16:creationId xmlns:a16="http://schemas.microsoft.com/office/drawing/2014/main" id="{A9A9634D-045D-CB46-F97D-734967616A83}"/>
              </a:ext>
            </a:extLst>
          </p:cNvPr>
          <p:cNvSpPr>
            <a:spLocks noGrp="1"/>
          </p:cNvSpPr>
          <p:nvPr>
            <p:ph sz="half" idx="2"/>
          </p:nvPr>
        </p:nvSpPr>
        <p:spPr/>
        <p:txBody>
          <a:bodyPr/>
          <a:lstStyle/>
          <a:p>
            <a:endParaRPr lang="en-HK" dirty="0"/>
          </a:p>
        </p:txBody>
      </p:sp>
      <p:sp>
        <p:nvSpPr>
          <p:cNvPr id="3" name="Content Placeholder 2">
            <a:extLst>
              <a:ext uri="{FF2B5EF4-FFF2-40B4-BE49-F238E27FC236}">
                <a16:creationId xmlns:a16="http://schemas.microsoft.com/office/drawing/2014/main" id="{D8C6640F-77E7-2795-AC30-D3C8FC730469}"/>
              </a:ext>
            </a:extLst>
          </p:cNvPr>
          <p:cNvSpPr>
            <a:spLocks noGrp="1"/>
          </p:cNvSpPr>
          <p:nvPr>
            <p:ph sz="half" idx="1"/>
          </p:nvPr>
        </p:nvSpPr>
        <p:spPr/>
        <p:txBody>
          <a:bodyPr/>
          <a:lstStyle/>
          <a:p>
            <a:pPr marL="285750" indent="-285750">
              <a:buFont typeface="Arial" panose="020B0604020202020204" pitchFamily="34" charset="0"/>
              <a:buChar char="•"/>
            </a:pPr>
            <a:r>
              <a:rPr lang="en-HK" sz="1400" b="1" dirty="0">
                <a:latin typeface="+mj-lt"/>
                <a:cs typeface="Calibri"/>
              </a:rPr>
              <a:t>Utility </a:t>
            </a:r>
          </a:p>
          <a:p>
            <a:pPr marL="742950" lvl="1" indent="-285750">
              <a:buFont typeface="Arial" panose="020B0604020202020204" pitchFamily="34" charset="0"/>
              <a:buChar char="•"/>
            </a:pPr>
            <a:r>
              <a:rPr lang="en-HK" sz="1400" dirty="0">
                <a:latin typeface="+mj-lt"/>
                <a:cs typeface="Calibri"/>
              </a:rPr>
              <a:t>Competitive due to economy of scale</a:t>
            </a:r>
          </a:p>
          <a:p>
            <a:pPr marL="742950" lvl="1" indent="-285750">
              <a:buFont typeface="Arial" panose="020B0604020202020204" pitchFamily="34" charset="0"/>
              <a:buChar char="•"/>
            </a:pPr>
            <a:r>
              <a:rPr lang="en-HK" sz="1400" dirty="0">
                <a:latin typeface="+mj-lt"/>
                <a:cs typeface="Calibri"/>
              </a:rPr>
              <a:t>Connection to National Transmission system (up to 400KV)</a:t>
            </a:r>
          </a:p>
          <a:p>
            <a:pPr marL="742950" lvl="1" indent="-285750">
              <a:buFont typeface="Arial" panose="020B0604020202020204" pitchFamily="34" charset="0"/>
              <a:buChar char="•"/>
            </a:pPr>
            <a:r>
              <a:rPr lang="en-HK" sz="1400" dirty="0">
                <a:latin typeface="+mj-lt"/>
                <a:cs typeface="Calibri"/>
              </a:rPr>
              <a:t>Nationally Significant Infrastructure, consented nationally</a:t>
            </a:r>
          </a:p>
          <a:p>
            <a:pPr marL="742950" lvl="1" indent="-285750">
              <a:buFont typeface="Arial" panose="020B0604020202020204" pitchFamily="34" charset="0"/>
              <a:buChar char="•"/>
            </a:pPr>
            <a:r>
              <a:rPr lang="en-HK" sz="1400" dirty="0">
                <a:latin typeface="+mj-lt"/>
                <a:cs typeface="Calibri"/>
              </a:rPr>
              <a:t>Portfolio standard or ROCs or </a:t>
            </a:r>
            <a:r>
              <a:rPr lang="en-HK" sz="1400" dirty="0" err="1">
                <a:latin typeface="+mj-lt"/>
                <a:cs typeface="Calibri"/>
              </a:rPr>
              <a:t>CfDs</a:t>
            </a:r>
            <a:endParaRPr lang="en-HK" sz="1400" dirty="0">
              <a:latin typeface="+mj-lt"/>
              <a:cs typeface="Calibri"/>
            </a:endParaRPr>
          </a:p>
          <a:p>
            <a:pPr marL="742950" lvl="1" indent="-285750">
              <a:buFont typeface="Arial" panose="020B0604020202020204" pitchFamily="34" charset="0"/>
              <a:buChar char="•"/>
            </a:pPr>
            <a:r>
              <a:rPr lang="en-HK" sz="1400" dirty="0">
                <a:latin typeface="+mj-lt"/>
                <a:cs typeface="Calibri"/>
              </a:rPr>
              <a:t>Typically 100MW- 1000MW</a:t>
            </a:r>
          </a:p>
          <a:p>
            <a:pPr lvl="1"/>
            <a:endParaRPr lang="en-HK" sz="1400" dirty="0">
              <a:latin typeface="+mj-lt"/>
              <a:cs typeface="Calibri"/>
            </a:endParaRPr>
          </a:p>
          <a:p>
            <a:pPr marL="285750" indent="-285750">
              <a:buFont typeface="Arial" panose="020B0604020202020204" pitchFamily="34" charset="0"/>
              <a:buChar char="•"/>
            </a:pPr>
            <a:r>
              <a:rPr lang="en-HK" sz="1400" b="1" dirty="0">
                <a:latin typeface="+mj-lt"/>
                <a:cs typeface="Calibri"/>
              </a:rPr>
              <a:t>Small or medium: </a:t>
            </a:r>
            <a:r>
              <a:rPr lang="en-HK" sz="1400" dirty="0">
                <a:latin typeface="+mj-lt"/>
                <a:cs typeface="Calibri"/>
              </a:rPr>
              <a:t>sub-utility</a:t>
            </a:r>
          </a:p>
          <a:p>
            <a:pPr marL="742950" lvl="1" indent="-285750">
              <a:buFont typeface="Arial" panose="020B0604020202020204" pitchFamily="34" charset="0"/>
              <a:buChar char="•"/>
            </a:pPr>
            <a:r>
              <a:rPr lang="en-HK" sz="1400" dirty="0">
                <a:latin typeface="+mj-lt"/>
                <a:cs typeface="Calibri"/>
              </a:rPr>
              <a:t>Not connected to National Transmission System but embedded in Distribution network. </a:t>
            </a:r>
          </a:p>
          <a:p>
            <a:pPr marL="742950" lvl="1" indent="-285750">
              <a:buFont typeface="Arial" panose="020B0604020202020204" pitchFamily="34" charset="0"/>
              <a:buChar char="•"/>
            </a:pPr>
            <a:r>
              <a:rPr lang="en-HK" sz="1400" dirty="0">
                <a:latin typeface="+mj-lt"/>
                <a:cs typeface="Calibri"/>
              </a:rPr>
              <a:t>Consented locally</a:t>
            </a:r>
          </a:p>
          <a:p>
            <a:pPr marL="742950" lvl="1" indent="-285750">
              <a:buFont typeface="Arial" panose="020B0604020202020204" pitchFamily="34" charset="0"/>
              <a:buChar char="•"/>
            </a:pPr>
            <a:r>
              <a:rPr lang="en-HK" sz="1400" dirty="0">
                <a:latin typeface="+mj-lt"/>
                <a:cs typeface="Calibri"/>
              </a:rPr>
              <a:t>often supported through Feed in Tariffs</a:t>
            </a:r>
          </a:p>
          <a:p>
            <a:pPr marL="742950" lvl="1" indent="-285750">
              <a:buFont typeface="Arial" panose="020B0604020202020204" pitchFamily="34" charset="0"/>
              <a:buChar char="•"/>
            </a:pPr>
            <a:r>
              <a:rPr lang="en-HK" sz="1400" dirty="0">
                <a:latin typeface="+mj-lt"/>
                <a:cs typeface="Calibri"/>
              </a:rPr>
              <a:t>5-50 MW</a:t>
            </a:r>
          </a:p>
          <a:p>
            <a:pPr lvl="1"/>
            <a:endParaRPr lang="en-HK" sz="1400" dirty="0">
              <a:latin typeface="+mj-lt"/>
              <a:cs typeface="Calibri"/>
            </a:endParaRPr>
          </a:p>
          <a:p>
            <a:pPr marL="285750" indent="-285750">
              <a:buFont typeface="Arial" panose="020B0604020202020204" pitchFamily="34" charset="0"/>
              <a:buChar char="•"/>
            </a:pPr>
            <a:r>
              <a:rPr lang="en-HK" sz="1400" b="1" dirty="0">
                <a:latin typeface="+mj-lt"/>
                <a:cs typeface="Calibri"/>
              </a:rPr>
              <a:t>Micro: </a:t>
            </a:r>
            <a:r>
              <a:rPr lang="en-HK" sz="1400" dirty="0">
                <a:latin typeface="+mj-lt"/>
                <a:cs typeface="Calibri"/>
              </a:rPr>
              <a:t>connected behind the meter (or not connected at all)</a:t>
            </a:r>
          </a:p>
          <a:p>
            <a:pPr marL="742950" lvl="1" indent="-285750">
              <a:buFont typeface="Arial" panose="020B0604020202020204" pitchFamily="34" charset="0"/>
              <a:buChar char="•"/>
            </a:pPr>
            <a:r>
              <a:rPr lang="en-HK" sz="1400" dirty="0">
                <a:latin typeface="+mj-lt"/>
                <a:cs typeface="Calibri"/>
              </a:rPr>
              <a:t>Domestic or small commercial; water pumping, street lighting</a:t>
            </a:r>
          </a:p>
          <a:p>
            <a:pPr marL="742950" lvl="1" indent="-285750">
              <a:buFont typeface="Arial" panose="020B0604020202020204" pitchFamily="34" charset="0"/>
              <a:buChar char="•"/>
            </a:pPr>
            <a:r>
              <a:rPr lang="en-HK" sz="1400" dirty="0">
                <a:latin typeface="+mj-lt"/>
                <a:cs typeface="Calibri"/>
              </a:rPr>
              <a:t>Consented locally or permitted development</a:t>
            </a:r>
          </a:p>
          <a:p>
            <a:pPr marL="742950" lvl="1" indent="-285750">
              <a:buFont typeface="Arial" panose="020B0604020202020204" pitchFamily="34" charset="0"/>
              <a:buChar char="•"/>
            </a:pPr>
            <a:r>
              <a:rPr lang="en-HK" sz="1400" dirty="0">
                <a:latin typeface="+mj-lt"/>
                <a:cs typeface="Calibri"/>
              </a:rPr>
              <a:t>A few kW to 1-2MW</a:t>
            </a:r>
          </a:p>
          <a:p>
            <a:endParaRPr lang="en-HK" dirty="0"/>
          </a:p>
        </p:txBody>
      </p:sp>
      <p:sp>
        <p:nvSpPr>
          <p:cNvPr id="5" name="Text Placeholder 4">
            <a:extLst>
              <a:ext uri="{FF2B5EF4-FFF2-40B4-BE49-F238E27FC236}">
                <a16:creationId xmlns:a16="http://schemas.microsoft.com/office/drawing/2014/main" id="{4ACB3584-EFB7-1B86-0147-B820466E7CAF}"/>
              </a:ext>
            </a:extLst>
          </p:cNvPr>
          <p:cNvSpPr>
            <a:spLocks noGrp="1"/>
          </p:cNvSpPr>
          <p:nvPr>
            <p:ph type="body" sz="quarter" idx="10"/>
          </p:nvPr>
        </p:nvSpPr>
        <p:spPr/>
        <p:txBody>
          <a:bodyPr/>
          <a:lstStyle/>
          <a:p>
            <a:endParaRPr lang="en-HK"/>
          </a:p>
        </p:txBody>
      </p:sp>
      <p:sp>
        <p:nvSpPr>
          <p:cNvPr id="2" name="Title 1">
            <a:extLst>
              <a:ext uri="{FF2B5EF4-FFF2-40B4-BE49-F238E27FC236}">
                <a16:creationId xmlns:a16="http://schemas.microsoft.com/office/drawing/2014/main" id="{ED6AC555-A0CC-3D1D-F574-0B9E4B99DF4A}"/>
              </a:ext>
            </a:extLst>
          </p:cNvPr>
          <p:cNvSpPr>
            <a:spLocks noGrp="1"/>
          </p:cNvSpPr>
          <p:nvPr>
            <p:ph type="title"/>
          </p:nvPr>
        </p:nvSpPr>
        <p:spPr>
          <a:xfrm>
            <a:off x="380326" y="251012"/>
            <a:ext cx="10033455" cy="307777"/>
          </a:xfrm>
        </p:spPr>
        <p:txBody>
          <a:bodyPr/>
          <a:lstStyle/>
          <a:p>
            <a:r>
              <a:rPr lang="en-US" dirty="0"/>
              <a:t>Definitions: Utility, small and micro</a:t>
            </a:r>
            <a:endParaRPr lang="en-HK" dirty="0"/>
          </a:p>
        </p:txBody>
      </p:sp>
    </p:spTree>
    <p:extLst>
      <p:ext uri="{BB962C8B-B14F-4D97-AF65-F5344CB8AC3E}">
        <p14:creationId xmlns:p14="http://schemas.microsoft.com/office/powerpoint/2010/main" val="31180169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704818-4FF8-35D0-BEA1-DDE179C6E04D}"/>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26848DC3-066A-C213-D8C5-6A9A2071161D}"/>
              </a:ext>
            </a:extLst>
          </p:cNvPr>
          <p:cNvSpPr>
            <a:spLocks noGrp="1"/>
          </p:cNvSpPr>
          <p:nvPr>
            <p:ph sz="half" idx="2"/>
          </p:nvPr>
        </p:nvSpPr>
        <p:spPr/>
        <p:txBody>
          <a:bodyPr/>
          <a:lstStyle/>
          <a:p>
            <a:endParaRPr lang="en-HK"/>
          </a:p>
        </p:txBody>
      </p:sp>
      <p:sp>
        <p:nvSpPr>
          <p:cNvPr id="11" name="Content Placeholder 10">
            <a:extLst>
              <a:ext uri="{FF2B5EF4-FFF2-40B4-BE49-F238E27FC236}">
                <a16:creationId xmlns:a16="http://schemas.microsoft.com/office/drawing/2014/main" id="{F72957E1-F378-3152-A09D-B485107E9A26}"/>
              </a:ext>
            </a:extLst>
          </p:cNvPr>
          <p:cNvSpPr>
            <a:spLocks noGrp="1"/>
          </p:cNvSpPr>
          <p:nvPr>
            <p:ph sz="half" idx="1"/>
          </p:nvPr>
        </p:nvSpPr>
        <p:spPr/>
        <p:txBody>
          <a:bodyPr/>
          <a:lstStyle/>
          <a:p>
            <a:pPr marL="285750" indent="-285750">
              <a:lnSpc>
                <a:spcPct val="100000"/>
              </a:lnSpc>
              <a:spcAft>
                <a:spcPts val="600"/>
              </a:spcAft>
              <a:buFont typeface="Arial" panose="020B0604020202020204" pitchFamily="34" charset="0"/>
              <a:buChar char="•"/>
            </a:pPr>
            <a:r>
              <a:rPr lang="en-US" b="1" dirty="0">
                <a:latin typeface="+mj-lt"/>
              </a:rPr>
              <a:t>Current policies </a:t>
            </a:r>
            <a:r>
              <a:rPr lang="en-US" dirty="0">
                <a:latin typeface="+mj-lt"/>
              </a:rPr>
              <a:t>put us on track for a 2.9°C increase in global temperatures by 2100. Emissions are still rising (0.85% last year)</a:t>
            </a:r>
          </a:p>
          <a:p>
            <a:pPr marL="285750" indent="-285750">
              <a:lnSpc>
                <a:spcPct val="100000"/>
              </a:lnSpc>
              <a:spcAft>
                <a:spcPts val="600"/>
              </a:spcAft>
              <a:buFont typeface="Arial" panose="020B0604020202020204" pitchFamily="34" charset="0"/>
              <a:buChar char="•"/>
            </a:pPr>
            <a:r>
              <a:rPr lang="en-US" b="1" dirty="0">
                <a:latin typeface="+mj-lt"/>
              </a:rPr>
              <a:t>NDC 3 </a:t>
            </a:r>
            <a:r>
              <a:rPr lang="en-US" dirty="0">
                <a:latin typeface="+mj-lt"/>
              </a:rPr>
              <a:t>September 2025. Renewables are a key part of NDCs. Many ICESCO states expecting energy demand to double or quadruple with access to electricity; economic development; and electrification of transport. </a:t>
            </a:r>
          </a:p>
          <a:p>
            <a:pPr marL="285750" indent="-285750">
              <a:spcAft>
                <a:spcPts val="600"/>
              </a:spcAft>
              <a:buFont typeface="Arial" panose="020B0604020202020204" pitchFamily="34" charset="0"/>
              <a:buChar char="•"/>
            </a:pPr>
            <a:r>
              <a:rPr lang="en-US" b="1" dirty="0">
                <a:latin typeface="+mj-lt"/>
              </a:rPr>
              <a:t>ICJ Advisory Opinion </a:t>
            </a:r>
            <a:r>
              <a:rPr lang="en-US" dirty="0">
                <a:latin typeface="+mj-lt"/>
              </a:rPr>
              <a:t>July 2025 ‘</a:t>
            </a:r>
            <a:r>
              <a:rPr lang="en-US" i="1" dirty="0">
                <a:latin typeface="+mj-lt"/>
              </a:rPr>
              <a:t>Obligations of States in respect of Climate Change</a:t>
            </a:r>
            <a:r>
              <a:rPr lang="en-US" dirty="0">
                <a:latin typeface="+mj-lt"/>
              </a:rPr>
              <a:t>’ </a:t>
            </a:r>
            <a:r>
              <a:rPr lang="en-US" dirty="0">
                <a:latin typeface="+mj-lt"/>
                <a:hlinkClick r:id="rId3"/>
              </a:rPr>
              <a:t>www.icj-cij.org/case/187</a:t>
            </a:r>
            <a:r>
              <a:rPr lang="en-US" dirty="0">
                <a:latin typeface="+mj-lt"/>
              </a:rPr>
              <a:t> </a:t>
            </a:r>
          </a:p>
          <a:p>
            <a:pPr marL="285750" indent="-285750">
              <a:spcAft>
                <a:spcPts val="600"/>
              </a:spcAft>
              <a:buFont typeface="Arial" panose="020B0604020202020204" pitchFamily="34" charset="0"/>
              <a:buChar char="•"/>
            </a:pPr>
            <a:r>
              <a:rPr lang="en-US" b="1" dirty="0">
                <a:latin typeface="+mj-lt"/>
              </a:rPr>
              <a:t>Insurance risk: </a:t>
            </a:r>
            <a:r>
              <a:rPr lang="en-US" dirty="0">
                <a:latin typeface="+mj-lt"/>
              </a:rPr>
              <a:t>climate change is an increasing threat to capitalism. If insurance costs increase beyond a certain point, finance is impossible. Without finance what happens to capital values? </a:t>
            </a:r>
          </a:p>
          <a:p>
            <a:pPr marL="285750" indent="-285750">
              <a:spcAft>
                <a:spcPts val="600"/>
              </a:spcAft>
              <a:buFont typeface="Arial" panose="020B0604020202020204" pitchFamily="34" charset="0"/>
              <a:buChar char="•"/>
            </a:pPr>
            <a:r>
              <a:rPr lang="en-US" b="1" dirty="0">
                <a:latin typeface="+mj-lt"/>
              </a:rPr>
              <a:t>Attribution science </a:t>
            </a:r>
            <a:r>
              <a:rPr lang="en-US" dirty="0">
                <a:latin typeface="+mj-lt"/>
              </a:rPr>
              <a:t>linking state emissions and corporate emissions to impacts. </a:t>
            </a:r>
          </a:p>
        </p:txBody>
      </p:sp>
      <p:sp>
        <p:nvSpPr>
          <p:cNvPr id="6" name="Text Placeholder 5">
            <a:extLst>
              <a:ext uri="{FF2B5EF4-FFF2-40B4-BE49-F238E27FC236}">
                <a16:creationId xmlns:a16="http://schemas.microsoft.com/office/drawing/2014/main" id="{0D35966A-BF7D-AD22-58AB-8DE8A4451DD3}"/>
              </a:ext>
            </a:extLst>
          </p:cNvPr>
          <p:cNvSpPr>
            <a:spLocks noGrp="1"/>
          </p:cNvSpPr>
          <p:nvPr>
            <p:ph type="body" sz="quarter" idx="10"/>
          </p:nvPr>
        </p:nvSpPr>
        <p:spPr/>
        <p:txBody>
          <a:bodyPr/>
          <a:lstStyle/>
          <a:p>
            <a:endParaRPr lang="en-HK"/>
          </a:p>
        </p:txBody>
      </p:sp>
      <p:sp>
        <p:nvSpPr>
          <p:cNvPr id="4" name="Title 3">
            <a:extLst>
              <a:ext uri="{FF2B5EF4-FFF2-40B4-BE49-F238E27FC236}">
                <a16:creationId xmlns:a16="http://schemas.microsoft.com/office/drawing/2014/main" id="{79268727-B61A-77CC-E772-55AC5F7AEE98}"/>
              </a:ext>
            </a:extLst>
          </p:cNvPr>
          <p:cNvSpPr>
            <a:spLocks noGrp="1"/>
          </p:cNvSpPr>
          <p:nvPr>
            <p:ph type="title"/>
          </p:nvPr>
        </p:nvSpPr>
        <p:spPr/>
        <p:txBody>
          <a:bodyPr/>
          <a:lstStyle/>
          <a:p>
            <a:r>
              <a:rPr lang="en-GB" dirty="0"/>
              <a:t>Context</a:t>
            </a:r>
            <a:endParaRPr lang="en-HK" dirty="0"/>
          </a:p>
        </p:txBody>
      </p:sp>
      <p:sp>
        <p:nvSpPr>
          <p:cNvPr id="13" name="TextBox 12">
            <a:extLst>
              <a:ext uri="{FF2B5EF4-FFF2-40B4-BE49-F238E27FC236}">
                <a16:creationId xmlns:a16="http://schemas.microsoft.com/office/drawing/2014/main" id="{F40FEEC0-8341-AECA-6436-D57E908B61A2}"/>
              </a:ext>
            </a:extLst>
          </p:cNvPr>
          <p:cNvSpPr txBox="1"/>
          <p:nvPr/>
        </p:nvSpPr>
        <p:spPr>
          <a:xfrm>
            <a:off x="7935985" y="6363077"/>
            <a:ext cx="3746090" cy="276999"/>
          </a:xfrm>
          <a:prstGeom prst="rect">
            <a:avLst/>
          </a:prstGeom>
          <a:noFill/>
        </p:spPr>
        <p:txBody>
          <a:bodyPr wrap="none" rtlCol="0">
            <a:spAutoFit/>
          </a:bodyPr>
          <a:lstStyle/>
          <a:p>
            <a:r>
              <a:rPr lang="en-HK" sz="1200" dirty="0"/>
              <a:t>www.unep.org/resources/emissions-gap-report-2024</a:t>
            </a:r>
          </a:p>
        </p:txBody>
      </p:sp>
      <p:pic>
        <p:nvPicPr>
          <p:cNvPr id="2" name="Picture 2" descr="EGR Cover">
            <a:extLst>
              <a:ext uri="{FF2B5EF4-FFF2-40B4-BE49-F238E27FC236}">
                <a16:creationId xmlns:a16="http://schemas.microsoft.com/office/drawing/2014/main" id="{3E59CD45-E4D2-F5F5-F815-6ABB3E766A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98601" y="1306262"/>
            <a:ext cx="3746090" cy="53007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544384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E48F89-4D6A-1ED2-CDC5-6F14E41D4FD9}"/>
            </a:ext>
          </a:extLst>
        </p:cNvPr>
        <p:cNvGrpSpPr/>
        <p:nvPr/>
      </p:nvGrpSpPr>
      <p:grpSpPr>
        <a:xfrm>
          <a:off x="0" y="0"/>
          <a:ext cx="0" cy="0"/>
          <a:chOff x="0" y="0"/>
          <a:chExt cx="0" cy="0"/>
        </a:xfrm>
      </p:grpSpPr>
      <p:sp>
        <p:nvSpPr>
          <p:cNvPr id="4" name="Content Placeholder 3">
            <a:extLst>
              <a:ext uri="{FF2B5EF4-FFF2-40B4-BE49-F238E27FC236}">
                <a16:creationId xmlns:a16="http://schemas.microsoft.com/office/drawing/2014/main" id="{45AC79CE-6EFB-C5F9-B785-6F934EC7C3F0}"/>
              </a:ext>
            </a:extLst>
          </p:cNvPr>
          <p:cNvSpPr>
            <a:spLocks noGrp="1"/>
          </p:cNvSpPr>
          <p:nvPr>
            <p:ph sz="half" idx="2"/>
          </p:nvPr>
        </p:nvSpPr>
        <p:spPr/>
        <p:txBody>
          <a:bodyPr/>
          <a:lstStyle/>
          <a:p>
            <a:r>
              <a:rPr lang="en-HK" b="1" dirty="0">
                <a:ea typeface="Tahoma" panose="020B0604030504040204" pitchFamily="34" charset="0"/>
                <a:cs typeface="Tahoma" panose="020B0604030504040204" pitchFamily="34" charset="0"/>
              </a:rPr>
              <a:t>Solution: learn from the countries which account for 80% of renewables (top 9): </a:t>
            </a:r>
            <a:r>
              <a:rPr lang="en-HK" b="1" kern="100" dirty="0">
                <a:ea typeface="Aptos" panose="020B0004020202020204" pitchFamily="34" charset="0"/>
                <a:cs typeface="Aptos" panose="020B0004020202020204" pitchFamily="34" charset="0"/>
              </a:rPr>
              <a:t>Turkey, Indonesia, Pakistan, Malaysia, Egypt, Tajikistan, Iran, Kyrgyzstan, Kazakhstan.</a:t>
            </a:r>
          </a:p>
          <a:p>
            <a:r>
              <a:rPr lang="en-HK" b="1" kern="100" dirty="0">
                <a:ea typeface="Aptos" panose="020B0004020202020204" pitchFamily="34" charset="0"/>
                <a:cs typeface="Aptos" panose="020B0004020202020204" pitchFamily="34" charset="0"/>
              </a:rPr>
              <a:t>Share policy, economics, risk analysis and technical experience</a:t>
            </a:r>
          </a:p>
          <a:p>
            <a:endParaRPr lang="en-HK" dirty="0"/>
          </a:p>
        </p:txBody>
      </p:sp>
      <p:sp>
        <p:nvSpPr>
          <p:cNvPr id="3" name="Content Placeholder 2">
            <a:extLst>
              <a:ext uri="{FF2B5EF4-FFF2-40B4-BE49-F238E27FC236}">
                <a16:creationId xmlns:a16="http://schemas.microsoft.com/office/drawing/2014/main" id="{C9BCE0A7-19D6-BDA7-CF46-F232A5F405C4}"/>
              </a:ext>
            </a:extLst>
          </p:cNvPr>
          <p:cNvSpPr>
            <a:spLocks noGrp="1"/>
          </p:cNvSpPr>
          <p:nvPr>
            <p:ph sz="half" idx="1"/>
          </p:nvPr>
        </p:nvSpPr>
        <p:spPr>
          <a:xfrm>
            <a:off x="380326" y="1306518"/>
            <a:ext cx="5621889" cy="5188501"/>
          </a:xfrm>
        </p:spPr>
        <p:txBody>
          <a:bodyPr/>
          <a:lstStyle/>
          <a:p>
            <a:pPr marL="285750" indent="-285750">
              <a:buFont typeface="Arial" panose="020B0604020202020204" pitchFamily="34" charset="0"/>
              <a:buChar char="•"/>
            </a:pPr>
            <a:r>
              <a:rPr lang="en-HK" dirty="0">
                <a:latin typeface="+mj-lt"/>
                <a:ea typeface="Tahoma" panose="020B0604030504040204" pitchFamily="34" charset="0"/>
                <a:cs typeface="Tahoma" panose="020B0604030504040204" pitchFamily="34" charset="0"/>
              </a:rPr>
              <a:t>OIC is 25% of global population but only 10% generation (GWh) and 5% of renewables</a:t>
            </a:r>
          </a:p>
          <a:p>
            <a:pPr marL="285750" indent="-285750">
              <a:buFont typeface="Arial" panose="020B0604020202020204" pitchFamily="34" charset="0"/>
              <a:buChar char="•"/>
            </a:pPr>
            <a:r>
              <a:rPr lang="en-HK" dirty="0">
                <a:latin typeface="+mj-lt"/>
                <a:ea typeface="Tahoma" panose="020B0604030504040204" pitchFamily="34" charset="0"/>
                <a:cs typeface="Tahoma" panose="020B0604030504040204" pitchFamily="34" charset="0"/>
              </a:rPr>
              <a:t>5 key economies are 88% fossil fuels 11% renewables (in order of energy use, Iran, Indonesia, Turkey, Egypt, Malaysia)</a:t>
            </a:r>
          </a:p>
          <a:p>
            <a:pPr marL="285750" indent="-285750">
              <a:buFont typeface="Arial" panose="020B0604020202020204" pitchFamily="34" charset="0"/>
              <a:buChar char="•"/>
            </a:pPr>
            <a:r>
              <a:rPr lang="en-HK" dirty="0">
                <a:latin typeface="+mj-lt"/>
                <a:ea typeface="Tahoma" panose="020B0604030504040204" pitchFamily="34" charset="0"/>
                <a:cs typeface="Tahoma" panose="020B0604030504040204" pitchFamily="34" charset="0"/>
              </a:rPr>
              <a:t>Some of the largest energy economies have no recorded wind and solar (e.g., Iran).</a:t>
            </a:r>
          </a:p>
          <a:p>
            <a:pPr marL="285750" indent="-285750">
              <a:buFont typeface="Arial" panose="020B0604020202020204" pitchFamily="34" charset="0"/>
              <a:buChar char="•"/>
            </a:pPr>
            <a:r>
              <a:rPr lang="en-HK" kern="100" dirty="0">
                <a:latin typeface="+mj-lt"/>
                <a:ea typeface="Tahoma" panose="020B0604030504040204" pitchFamily="34" charset="0"/>
                <a:cs typeface="Tahoma" panose="020B0604030504040204" pitchFamily="34" charset="0"/>
              </a:rPr>
              <a:t>Bottom 25 countries have less than 10% total renewable electricity</a:t>
            </a:r>
          </a:p>
          <a:p>
            <a:pPr marL="285750" indent="-285750">
              <a:buFont typeface="Arial" panose="020B0604020202020204" pitchFamily="34" charset="0"/>
              <a:buChar char="•"/>
            </a:pPr>
            <a:r>
              <a:rPr lang="en-HK" dirty="0">
                <a:latin typeface="+mj-lt"/>
                <a:ea typeface="Tahoma" panose="020B0604030504040204" pitchFamily="34" charset="0"/>
                <a:cs typeface="Tahoma" panose="020B0604030504040204" pitchFamily="34" charset="0"/>
              </a:rPr>
              <a:t>High percentage of generation from renewables due to historic hydro</a:t>
            </a:r>
          </a:p>
          <a:p>
            <a:pPr marL="285750" indent="-285750">
              <a:buFont typeface="Arial" panose="020B0604020202020204" pitchFamily="34" charset="0"/>
              <a:buChar char="•"/>
            </a:pPr>
            <a:r>
              <a:rPr lang="en-HK" dirty="0">
                <a:latin typeface="+mj-lt"/>
                <a:ea typeface="Tahoma" panose="020B0604030504040204" pitchFamily="34" charset="0"/>
                <a:cs typeface="Tahoma" panose="020B0604030504040204" pitchFamily="34" charset="0"/>
              </a:rPr>
              <a:t>Turkey has the largest and the most balanced renewable portfolio with 50% capacity and 25% of generation from a diversified portfolio of renewables built over a long time (Turkey)</a:t>
            </a:r>
          </a:p>
          <a:p>
            <a:pPr marL="285750" indent="-285750">
              <a:buFont typeface="Arial" panose="020B0604020202020204" pitchFamily="34" charset="0"/>
              <a:buChar char="•"/>
            </a:pPr>
            <a:endParaRPr lang="en-HK" dirty="0">
              <a:latin typeface="Aptos" panose="020B0004020202020204" pitchFamily="34" charset="0"/>
              <a:ea typeface="Tahoma" panose="020B0604030504040204" pitchFamily="34" charset="0"/>
              <a:cs typeface="Tahoma" panose="020B0604030504040204" pitchFamily="34" charset="0"/>
            </a:endParaRPr>
          </a:p>
          <a:p>
            <a:endParaRPr lang="en-HK" dirty="0"/>
          </a:p>
        </p:txBody>
      </p:sp>
      <p:sp>
        <p:nvSpPr>
          <p:cNvPr id="5" name="Text Placeholder 4">
            <a:extLst>
              <a:ext uri="{FF2B5EF4-FFF2-40B4-BE49-F238E27FC236}">
                <a16:creationId xmlns:a16="http://schemas.microsoft.com/office/drawing/2014/main" id="{48324559-EC5E-C890-75EA-C09D182242ED}"/>
              </a:ext>
            </a:extLst>
          </p:cNvPr>
          <p:cNvSpPr>
            <a:spLocks noGrp="1"/>
          </p:cNvSpPr>
          <p:nvPr>
            <p:ph type="body" sz="quarter" idx="10"/>
          </p:nvPr>
        </p:nvSpPr>
        <p:spPr/>
        <p:txBody>
          <a:bodyPr/>
          <a:lstStyle/>
          <a:p>
            <a:endParaRPr lang="en-HK"/>
          </a:p>
        </p:txBody>
      </p:sp>
      <p:sp>
        <p:nvSpPr>
          <p:cNvPr id="2" name="Title 1">
            <a:extLst>
              <a:ext uri="{FF2B5EF4-FFF2-40B4-BE49-F238E27FC236}">
                <a16:creationId xmlns:a16="http://schemas.microsoft.com/office/drawing/2014/main" id="{1BA733DF-10A4-279B-518D-A3BCC87278CD}"/>
              </a:ext>
            </a:extLst>
          </p:cNvPr>
          <p:cNvSpPr>
            <a:spLocks noGrp="1"/>
          </p:cNvSpPr>
          <p:nvPr>
            <p:ph type="title"/>
          </p:nvPr>
        </p:nvSpPr>
        <p:spPr>
          <a:xfrm>
            <a:off x="380326" y="251012"/>
            <a:ext cx="10033455" cy="307777"/>
          </a:xfrm>
        </p:spPr>
        <p:txBody>
          <a:bodyPr/>
          <a:lstStyle/>
          <a:p>
            <a:r>
              <a:rPr lang="en-US" dirty="0"/>
              <a:t>Current status of Renewable electricity in OIC</a:t>
            </a:r>
            <a:endParaRPr lang="en-HK" dirty="0"/>
          </a:p>
        </p:txBody>
      </p:sp>
    </p:spTree>
    <p:extLst>
      <p:ext uri="{BB962C8B-B14F-4D97-AF65-F5344CB8AC3E}">
        <p14:creationId xmlns:p14="http://schemas.microsoft.com/office/powerpoint/2010/main" val="32010668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608D2B-D6BD-2F89-5F3A-CB9CC4C96962}"/>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D495B48-598B-DC97-0F43-7A6D728E7FEF}"/>
              </a:ext>
            </a:extLst>
          </p:cNvPr>
          <p:cNvSpPr>
            <a:spLocks noGrp="1"/>
          </p:cNvSpPr>
          <p:nvPr>
            <p:ph idx="1"/>
          </p:nvPr>
        </p:nvSpPr>
        <p:spPr>
          <a:xfrm>
            <a:off x="380326" y="867749"/>
            <a:ext cx="11431347" cy="5748569"/>
          </a:xfrm>
        </p:spPr>
        <p:txBody>
          <a:bodyPr/>
          <a:lstStyle/>
          <a:p>
            <a:pPr marL="0" indent="0">
              <a:lnSpc>
                <a:spcPct val="107000"/>
              </a:lnSpc>
              <a:spcAft>
                <a:spcPts val="800"/>
              </a:spcAft>
              <a:buNone/>
            </a:pPr>
            <a:r>
              <a:rPr lang="en-HK" sz="1400" kern="100" dirty="0">
                <a:ea typeface="Aptos" panose="020B0004020202020204" pitchFamily="34" charset="0"/>
                <a:cs typeface="Aptos" panose="020B0004020202020204" pitchFamily="34" charset="0"/>
              </a:rPr>
              <a:t>As of late 2024 all 9 states have support programmes in some form;  often </a:t>
            </a:r>
            <a:r>
              <a:rPr lang="en-HK" sz="1400" kern="100" dirty="0" err="1">
                <a:ea typeface="Aptos" panose="020B0004020202020204" pitchFamily="34" charset="0"/>
                <a:cs typeface="Aptos" panose="020B0004020202020204" pitchFamily="34" charset="0"/>
              </a:rPr>
              <a:t>FiTs</a:t>
            </a:r>
            <a:r>
              <a:rPr lang="en-HK" sz="1400" kern="100" dirty="0">
                <a:ea typeface="Aptos" panose="020B0004020202020204" pitchFamily="34" charset="0"/>
                <a:cs typeface="Aptos" panose="020B0004020202020204" pitchFamily="34" charset="0"/>
              </a:rPr>
              <a:t> (small) and some net metering; all need significant foreign investment to meet NDC targets:</a:t>
            </a:r>
          </a:p>
          <a:p>
            <a:pPr marL="285750" indent="-285750">
              <a:lnSpc>
                <a:spcPct val="107000"/>
              </a:lnSpc>
              <a:spcAft>
                <a:spcPts val="800"/>
              </a:spcAft>
              <a:buFont typeface="Arial" panose="020B0604020202020204" pitchFamily="34" charset="0"/>
              <a:buChar char="•"/>
            </a:pPr>
            <a:r>
              <a:rPr lang="en-HK" sz="1400" b="1" kern="100" dirty="0">
                <a:ea typeface="Aptos" panose="020B0004020202020204" pitchFamily="34" charset="0"/>
                <a:cs typeface="Aptos" panose="020B0004020202020204" pitchFamily="34" charset="0"/>
              </a:rPr>
              <a:t>Turkey</a:t>
            </a:r>
            <a:r>
              <a:rPr lang="en-HK" sz="1400" kern="100" dirty="0">
                <a:ea typeface="Aptos" panose="020B0004020202020204" pitchFamily="34" charset="0"/>
                <a:cs typeface="Aptos" panose="020B0004020202020204" pitchFamily="34" charset="0"/>
              </a:rPr>
              <a:t> –NDC peak emissions 2038 and NZ by 2053. most balanced portfolio. Half of capacity and quarter of power. Large scale support since 2016</a:t>
            </a:r>
          </a:p>
          <a:p>
            <a:pPr marL="285750" indent="-285750">
              <a:lnSpc>
                <a:spcPct val="107000"/>
              </a:lnSpc>
              <a:spcAft>
                <a:spcPts val="800"/>
              </a:spcAft>
              <a:buFont typeface="Arial" panose="020B0604020202020204" pitchFamily="34" charset="0"/>
              <a:buChar char="•"/>
            </a:pPr>
            <a:r>
              <a:rPr lang="en-HK" sz="1400" b="1" kern="100" dirty="0">
                <a:ea typeface="Aptos" panose="020B0004020202020204" pitchFamily="34" charset="0"/>
                <a:cs typeface="Aptos" panose="020B0004020202020204" pitchFamily="34" charset="0"/>
              </a:rPr>
              <a:t>Indonesia</a:t>
            </a:r>
            <a:r>
              <a:rPr lang="en-HK" sz="1400" kern="100" dirty="0">
                <a:ea typeface="Aptos" panose="020B0004020202020204" pitchFamily="34" charset="0"/>
                <a:cs typeface="Aptos" panose="020B0004020202020204" pitchFamily="34" charset="0"/>
              </a:rPr>
              <a:t> – 8</a:t>
            </a:r>
            <a:r>
              <a:rPr lang="en-HK" sz="1400" kern="100" baseline="30000" dirty="0">
                <a:ea typeface="Aptos" panose="020B0004020202020204" pitchFamily="34" charset="0"/>
                <a:cs typeface="Aptos" panose="020B0004020202020204" pitchFamily="34" charset="0"/>
              </a:rPr>
              <a:t>th</a:t>
            </a:r>
            <a:r>
              <a:rPr lang="en-HK" sz="1400" kern="100" dirty="0">
                <a:ea typeface="Aptos" panose="020B0004020202020204" pitchFamily="34" charset="0"/>
                <a:cs typeface="Aptos" panose="020B0004020202020204" pitchFamily="34" charset="0"/>
              </a:rPr>
              <a:t> largest emitter. Power demand could quintuple by 2060, emissions double by 2060. Aim at 32-43% reduction by 2030 and NZ by 2060. Main fuel local coal. Intra-island grid connection critical. </a:t>
            </a:r>
            <a:r>
              <a:rPr lang="en-HK" sz="1400" kern="100" dirty="0" err="1">
                <a:ea typeface="Aptos" panose="020B0004020202020204" pitchFamily="34" charset="0"/>
                <a:cs typeface="Aptos" panose="020B0004020202020204" pitchFamily="34" charset="0"/>
              </a:rPr>
              <a:t>FiT</a:t>
            </a:r>
            <a:r>
              <a:rPr lang="en-HK" sz="1400" kern="100" dirty="0">
                <a:ea typeface="Aptos" panose="020B0004020202020204" pitchFamily="34" charset="0"/>
                <a:cs typeface="Aptos" panose="020B0004020202020204" pitchFamily="34" charset="0"/>
              </a:rPr>
              <a:t> 250MW solar (small) </a:t>
            </a:r>
          </a:p>
          <a:p>
            <a:pPr marL="285750" indent="-285750">
              <a:lnSpc>
                <a:spcPct val="107000"/>
              </a:lnSpc>
              <a:spcAft>
                <a:spcPts val="800"/>
              </a:spcAft>
              <a:buFont typeface="Arial" panose="020B0604020202020204" pitchFamily="34" charset="0"/>
              <a:buChar char="•"/>
            </a:pPr>
            <a:r>
              <a:rPr lang="en-HK" sz="1400" b="1" kern="100" dirty="0">
                <a:ea typeface="Aptos" panose="020B0004020202020204" pitchFamily="34" charset="0"/>
                <a:cs typeface="Aptos" panose="020B0004020202020204" pitchFamily="34" charset="0"/>
              </a:rPr>
              <a:t>Pakistan</a:t>
            </a:r>
            <a:r>
              <a:rPr lang="en-HK" sz="1400" kern="100" dirty="0">
                <a:ea typeface="Aptos" panose="020B0004020202020204" pitchFamily="34" charset="0"/>
                <a:cs typeface="Aptos" panose="020B0004020202020204" pitchFamily="34" charset="0"/>
              </a:rPr>
              <a:t> Oil natural gas and hydro. Still more than 40m people without access to electricity. 15-50% emissions reduction from 60% renewables target by 2030. World Bank believes coal no longer competitive (on what basis).</a:t>
            </a:r>
          </a:p>
          <a:p>
            <a:pPr marL="285750" indent="-285750">
              <a:lnSpc>
                <a:spcPct val="107000"/>
              </a:lnSpc>
              <a:spcAft>
                <a:spcPts val="800"/>
              </a:spcAft>
              <a:buFont typeface="Arial" panose="020B0604020202020204" pitchFamily="34" charset="0"/>
              <a:buChar char="•"/>
            </a:pPr>
            <a:r>
              <a:rPr lang="en-HK" sz="1400" b="1" kern="100" dirty="0">
                <a:ea typeface="Aptos" panose="020B0004020202020204" pitchFamily="34" charset="0"/>
                <a:cs typeface="Aptos" panose="020B0004020202020204" pitchFamily="34" charset="0"/>
              </a:rPr>
              <a:t>Malaysia</a:t>
            </a:r>
            <a:r>
              <a:rPr lang="en-HK" sz="1400" kern="100" dirty="0">
                <a:ea typeface="Aptos" panose="020B0004020202020204" pitchFamily="34" charset="0"/>
                <a:cs typeface="Aptos" panose="020B0004020202020204" pitchFamily="34" charset="0"/>
              </a:rPr>
              <a:t> NDC aiming at 45% reduction in intensity by 2030. Net metering and corporate PPAs. </a:t>
            </a:r>
          </a:p>
          <a:p>
            <a:pPr marL="285750" indent="-285750">
              <a:lnSpc>
                <a:spcPct val="107000"/>
              </a:lnSpc>
              <a:spcAft>
                <a:spcPts val="800"/>
              </a:spcAft>
              <a:buFont typeface="Arial" panose="020B0604020202020204" pitchFamily="34" charset="0"/>
              <a:buChar char="•"/>
            </a:pPr>
            <a:r>
              <a:rPr lang="en-HK" sz="1400" b="1" kern="100" dirty="0">
                <a:ea typeface="Aptos" panose="020B0004020202020204" pitchFamily="34" charset="0"/>
                <a:cs typeface="Aptos" panose="020B0004020202020204" pitchFamily="34" charset="0"/>
              </a:rPr>
              <a:t>Egypt</a:t>
            </a:r>
            <a:r>
              <a:rPr lang="en-HK" sz="1400" kern="100" dirty="0">
                <a:ea typeface="Aptos" panose="020B0004020202020204" pitchFamily="34" charset="0"/>
                <a:cs typeface="Aptos" panose="020B0004020202020204" pitchFamily="34" charset="0"/>
              </a:rPr>
              <a:t> – gradually reducing electricity subsidy and promoting </a:t>
            </a:r>
            <a:r>
              <a:rPr lang="en-HK" sz="1400" kern="100" dirty="0" err="1">
                <a:ea typeface="Aptos" panose="020B0004020202020204" pitchFamily="34" charset="0"/>
                <a:cs typeface="Aptos" panose="020B0004020202020204" pitchFamily="34" charset="0"/>
              </a:rPr>
              <a:t>FiT</a:t>
            </a:r>
            <a:r>
              <a:rPr lang="en-HK" sz="1400" kern="100" dirty="0">
                <a:ea typeface="Aptos" panose="020B0004020202020204" pitchFamily="34" charset="0"/>
                <a:cs typeface="Aptos" panose="020B0004020202020204" pitchFamily="34" charset="0"/>
              </a:rPr>
              <a:t>. Renewables currently 12% and aiming at 42%. Not all areas grid connected but still Siwa 10MW solar off grid. </a:t>
            </a:r>
          </a:p>
          <a:p>
            <a:pPr marL="285750" indent="-285750">
              <a:lnSpc>
                <a:spcPct val="107000"/>
              </a:lnSpc>
              <a:spcAft>
                <a:spcPts val="800"/>
              </a:spcAft>
              <a:buFont typeface="Arial" panose="020B0604020202020204" pitchFamily="34" charset="0"/>
              <a:buChar char="•"/>
            </a:pPr>
            <a:r>
              <a:rPr lang="en-HK" sz="1400" b="1" kern="100" dirty="0">
                <a:ea typeface="Aptos" panose="020B0004020202020204" pitchFamily="34" charset="0"/>
                <a:cs typeface="Aptos" panose="020B0004020202020204" pitchFamily="34" charset="0"/>
              </a:rPr>
              <a:t>Tajikistan</a:t>
            </a:r>
            <a:r>
              <a:rPr lang="en-HK" sz="1400" kern="100" dirty="0">
                <a:ea typeface="Aptos" panose="020B0004020202020204" pitchFamily="34" charset="0"/>
                <a:cs typeface="Aptos" panose="020B0004020202020204" pitchFamily="34" charset="0"/>
              </a:rPr>
              <a:t> hydro main power source, but prone to supply shocks. District heating schemes need renewal. </a:t>
            </a:r>
          </a:p>
          <a:p>
            <a:pPr marL="285750" indent="-285750">
              <a:lnSpc>
                <a:spcPct val="107000"/>
              </a:lnSpc>
              <a:spcAft>
                <a:spcPts val="800"/>
              </a:spcAft>
              <a:buFont typeface="Arial" panose="020B0604020202020204" pitchFamily="34" charset="0"/>
              <a:buChar char="•"/>
            </a:pPr>
            <a:r>
              <a:rPr lang="en-HK" sz="1400" b="1" kern="100" dirty="0">
                <a:ea typeface="Aptos" panose="020B0004020202020204" pitchFamily="34" charset="0"/>
                <a:cs typeface="Aptos" panose="020B0004020202020204" pitchFamily="34" charset="0"/>
              </a:rPr>
              <a:t>Iran</a:t>
            </a:r>
            <a:r>
              <a:rPr lang="en-HK" sz="1400" kern="100" dirty="0">
                <a:ea typeface="Aptos" panose="020B0004020202020204" pitchFamily="34" charset="0"/>
                <a:cs typeface="Aptos" panose="020B0004020202020204" pitchFamily="34" charset="0"/>
              </a:rPr>
              <a:t> fossil fuel dependent and unambitious (5% by 2030) but huge potential. Sanctions a real issue.</a:t>
            </a:r>
          </a:p>
          <a:p>
            <a:pPr marL="285750" indent="-285750">
              <a:lnSpc>
                <a:spcPct val="107000"/>
              </a:lnSpc>
              <a:spcAft>
                <a:spcPts val="800"/>
              </a:spcAft>
              <a:buFont typeface="Arial" panose="020B0604020202020204" pitchFamily="34" charset="0"/>
              <a:buChar char="•"/>
            </a:pPr>
            <a:r>
              <a:rPr lang="en-HK" sz="1400" b="1" kern="100" dirty="0">
                <a:ea typeface="Aptos" panose="020B0004020202020204" pitchFamily="34" charset="0"/>
                <a:cs typeface="Aptos" panose="020B0004020202020204" pitchFamily="34" charset="0"/>
              </a:rPr>
              <a:t>Kyrgyzstan</a:t>
            </a:r>
            <a:r>
              <a:rPr lang="en-HK" sz="1400" kern="100" dirty="0">
                <a:ea typeface="Aptos" panose="020B0004020202020204" pitchFamily="34" charset="0"/>
                <a:cs typeface="Aptos" panose="020B0004020202020204" pitchFamily="34" charset="0"/>
              </a:rPr>
              <a:t> Renewable targets between 16-44% by 2030. Law on renewables since 2008. Ageing infrastructure but significant renewable potential. </a:t>
            </a:r>
          </a:p>
          <a:p>
            <a:pPr marL="285750" indent="-285750">
              <a:lnSpc>
                <a:spcPct val="107000"/>
              </a:lnSpc>
              <a:spcAft>
                <a:spcPts val="800"/>
              </a:spcAft>
              <a:buFont typeface="Arial" panose="020B0604020202020204" pitchFamily="34" charset="0"/>
              <a:buChar char="•"/>
            </a:pPr>
            <a:r>
              <a:rPr lang="en-HK" sz="1400" b="1" kern="100" dirty="0">
                <a:ea typeface="Aptos" panose="020B0004020202020204" pitchFamily="34" charset="0"/>
                <a:cs typeface="Aptos" panose="020B0004020202020204" pitchFamily="34" charset="0"/>
              </a:rPr>
              <a:t>Kazakhstan</a:t>
            </a:r>
            <a:r>
              <a:rPr lang="en-HK" sz="1400" kern="100" dirty="0">
                <a:ea typeface="Aptos" panose="020B0004020202020204" pitchFamily="34" charset="0"/>
                <a:cs typeface="Aptos" panose="020B0004020202020204" pitchFamily="34" charset="0"/>
              </a:rPr>
              <a:t>. 9th largest country by area, coal oil and gas resources. Cold climate. Law on renewables since 2009. EBRD supported </a:t>
            </a:r>
            <a:r>
              <a:rPr lang="en-HK" sz="1400" kern="100" dirty="0" err="1">
                <a:ea typeface="Aptos" panose="020B0004020202020204" pitchFamily="34" charset="0"/>
                <a:cs typeface="Aptos" panose="020B0004020202020204" pitchFamily="34" charset="0"/>
              </a:rPr>
              <a:t>FiTs</a:t>
            </a:r>
            <a:r>
              <a:rPr lang="en-HK" sz="1400" kern="100" dirty="0">
                <a:ea typeface="Aptos" panose="020B0004020202020204" pitchFamily="34" charset="0"/>
                <a:cs typeface="Aptos" panose="020B0004020202020204" pitchFamily="34" charset="0"/>
              </a:rPr>
              <a:t> development, now an auction.</a:t>
            </a:r>
            <a:endParaRPr lang="en-HK" sz="1400" kern="100" dirty="0">
              <a:ea typeface="Aptos" panose="020B0004020202020204" pitchFamily="34" charset="0"/>
              <a:cs typeface="Arial" panose="020B0604020202020204" pitchFamily="34" charset="0"/>
            </a:endParaRPr>
          </a:p>
          <a:p>
            <a:endParaRPr lang="en-HK" dirty="0"/>
          </a:p>
        </p:txBody>
      </p:sp>
      <p:sp>
        <p:nvSpPr>
          <p:cNvPr id="2" name="Title 1">
            <a:extLst>
              <a:ext uri="{FF2B5EF4-FFF2-40B4-BE49-F238E27FC236}">
                <a16:creationId xmlns:a16="http://schemas.microsoft.com/office/drawing/2014/main" id="{26894B62-929C-B677-4611-A45728073804}"/>
              </a:ext>
            </a:extLst>
          </p:cNvPr>
          <p:cNvSpPr>
            <a:spLocks noGrp="1"/>
          </p:cNvSpPr>
          <p:nvPr>
            <p:ph type="title"/>
          </p:nvPr>
        </p:nvSpPr>
        <p:spPr>
          <a:xfrm>
            <a:off x="380326" y="251012"/>
            <a:ext cx="10033455" cy="307777"/>
          </a:xfrm>
        </p:spPr>
        <p:txBody>
          <a:bodyPr/>
          <a:lstStyle/>
          <a:p>
            <a:r>
              <a:rPr lang="en-US" dirty="0"/>
              <a:t>Learning from the 80%</a:t>
            </a:r>
            <a:endParaRPr lang="en-HK" dirty="0"/>
          </a:p>
        </p:txBody>
      </p:sp>
    </p:spTree>
    <p:extLst>
      <p:ext uri="{BB962C8B-B14F-4D97-AF65-F5344CB8AC3E}">
        <p14:creationId xmlns:p14="http://schemas.microsoft.com/office/powerpoint/2010/main" val="40461146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40194B-1277-863B-8DB1-335CBA540553}"/>
            </a:ext>
          </a:extLst>
        </p:cNvPr>
        <p:cNvGrpSpPr/>
        <p:nvPr/>
      </p:nvGrpSpPr>
      <p:grpSpPr>
        <a:xfrm>
          <a:off x="0" y="0"/>
          <a:ext cx="0" cy="0"/>
          <a:chOff x="0" y="0"/>
          <a:chExt cx="0" cy="0"/>
        </a:xfrm>
      </p:grpSpPr>
      <p:sp>
        <p:nvSpPr>
          <p:cNvPr id="4" name="Content Placeholder 3">
            <a:extLst>
              <a:ext uri="{FF2B5EF4-FFF2-40B4-BE49-F238E27FC236}">
                <a16:creationId xmlns:a16="http://schemas.microsoft.com/office/drawing/2014/main" id="{A9ACA5E0-D9AB-201C-5FCE-B304D1E04AC6}"/>
              </a:ext>
            </a:extLst>
          </p:cNvPr>
          <p:cNvSpPr>
            <a:spLocks noGrp="1"/>
          </p:cNvSpPr>
          <p:nvPr>
            <p:ph sz="half" idx="2"/>
          </p:nvPr>
        </p:nvSpPr>
        <p:spPr>
          <a:xfrm>
            <a:off x="6189784" y="1054360"/>
            <a:ext cx="5643627" cy="5543295"/>
          </a:xfrm>
        </p:spPr>
        <p:txBody>
          <a:bodyPr>
            <a:normAutofit/>
          </a:bodyPr>
          <a:lstStyle/>
          <a:p>
            <a:pPr marL="0" indent="0">
              <a:buNone/>
            </a:pPr>
            <a:r>
              <a:rPr lang="en-HK" sz="1500" b="1" dirty="0">
                <a:cs typeface="Calibri"/>
              </a:rPr>
              <a:t>Specific support</a:t>
            </a:r>
            <a:r>
              <a:rPr lang="en-HK" sz="1500" dirty="0">
                <a:cs typeface="Calibri"/>
              </a:rPr>
              <a:t> </a:t>
            </a:r>
            <a:r>
              <a:rPr lang="en-HK" sz="1500" b="1" dirty="0">
                <a:cs typeface="Calibri"/>
              </a:rPr>
              <a:t>for renewables</a:t>
            </a:r>
          </a:p>
          <a:p>
            <a:pPr marL="342900" indent="-342900"/>
            <a:r>
              <a:rPr lang="en-HK" sz="1500" dirty="0">
                <a:cs typeface="Calibri"/>
              </a:rPr>
              <a:t>Technology Learning theory: learning investment globally is done, more of a local learning investment</a:t>
            </a:r>
          </a:p>
          <a:p>
            <a:pPr marL="342900" indent="-342900"/>
            <a:r>
              <a:rPr lang="en-HK" sz="1500" dirty="0">
                <a:cs typeface="Calibri"/>
              </a:rPr>
              <a:t>Transparent markets</a:t>
            </a:r>
          </a:p>
          <a:p>
            <a:pPr marL="342900" indent="-342900"/>
            <a:r>
              <a:rPr lang="en-HK" sz="1500" dirty="0">
                <a:cs typeface="Calibri"/>
              </a:rPr>
              <a:t>Investment support: green bonds, portfolio targets/renewable energy obligations, FiTs, auctions, net metering</a:t>
            </a:r>
          </a:p>
          <a:p>
            <a:pPr marL="342900" indent="-342900"/>
            <a:r>
              <a:rPr lang="en-HK" sz="1500" dirty="0">
                <a:cs typeface="Calibri"/>
              </a:rPr>
              <a:t>Transition finance (jobs in conventional technologies, </a:t>
            </a:r>
            <a:r>
              <a:rPr lang="en-HK" sz="1500" dirty="0" err="1">
                <a:cs typeface="Calibri"/>
              </a:rPr>
              <a:t>eg</a:t>
            </a:r>
            <a:r>
              <a:rPr lang="en-HK" sz="1500" dirty="0">
                <a:cs typeface="Calibri"/>
              </a:rPr>
              <a:t> mining) </a:t>
            </a:r>
          </a:p>
          <a:p>
            <a:pPr marL="342900" indent="-342900"/>
            <a:r>
              <a:rPr lang="en-HK" sz="1500" dirty="0">
                <a:cs typeface="Calibri"/>
              </a:rPr>
              <a:t>Localisation of production (turbine and panel production) installation, and O&amp;M expertise, so capacity building in manufacturing training and development is key</a:t>
            </a:r>
          </a:p>
          <a:p>
            <a:r>
              <a:rPr lang="en-HK" sz="1500" dirty="0">
                <a:cs typeface="Calibri"/>
              </a:rPr>
              <a:t>Uncertainty over generation data and extreme events (e.g., sandstorms, Typhoons) and thus lifetime</a:t>
            </a:r>
          </a:p>
          <a:p>
            <a:endParaRPr lang="en-HK" sz="1400" dirty="0">
              <a:latin typeface="Aptos" panose="020B0004020202020204" pitchFamily="34" charset="0"/>
              <a:cs typeface="Calibri"/>
            </a:endParaRPr>
          </a:p>
          <a:p>
            <a:endParaRPr lang="en-HK" dirty="0"/>
          </a:p>
        </p:txBody>
      </p:sp>
      <p:sp>
        <p:nvSpPr>
          <p:cNvPr id="3" name="Content Placeholder 2">
            <a:extLst>
              <a:ext uri="{FF2B5EF4-FFF2-40B4-BE49-F238E27FC236}">
                <a16:creationId xmlns:a16="http://schemas.microsoft.com/office/drawing/2014/main" id="{6F05F385-05E3-A4C5-251E-108976499EDD}"/>
              </a:ext>
            </a:extLst>
          </p:cNvPr>
          <p:cNvSpPr>
            <a:spLocks noGrp="1"/>
          </p:cNvSpPr>
          <p:nvPr>
            <p:ph sz="half" idx="1"/>
          </p:nvPr>
        </p:nvSpPr>
        <p:spPr>
          <a:xfrm>
            <a:off x="380326" y="1054360"/>
            <a:ext cx="5621889" cy="5543296"/>
          </a:xfrm>
        </p:spPr>
        <p:txBody>
          <a:bodyPr>
            <a:normAutofit fontScale="32500" lnSpcReduction="20000"/>
          </a:bodyPr>
          <a:lstStyle/>
          <a:p>
            <a:pPr marL="0" indent="0">
              <a:buNone/>
            </a:pPr>
            <a:r>
              <a:rPr lang="en-GB" sz="4800" b="1" dirty="0"/>
              <a:t>Renewables cost effective compared to fossil fuel (subject to cost of finance) </a:t>
            </a:r>
          </a:p>
          <a:p>
            <a:pPr marL="0" indent="0">
              <a:buNone/>
            </a:pPr>
            <a:endParaRPr lang="en-GB" sz="4800" b="1" dirty="0"/>
          </a:p>
          <a:p>
            <a:pPr marL="0" indent="0">
              <a:buNone/>
            </a:pPr>
            <a:r>
              <a:rPr lang="en-HK" sz="4500" b="1" dirty="0">
                <a:cs typeface="Calibri"/>
              </a:rPr>
              <a:t>Investment world</a:t>
            </a:r>
          </a:p>
          <a:p>
            <a:pPr marL="342900" indent="-342900"/>
            <a:r>
              <a:rPr lang="en-HK" sz="4500" dirty="0">
                <a:cs typeface="Calibri"/>
              </a:rPr>
              <a:t>Increasing (conditional) importance of renewables in NDC</a:t>
            </a:r>
          </a:p>
          <a:p>
            <a:pPr marL="342900" indent="-342900"/>
            <a:r>
              <a:rPr lang="en-HK" sz="4500" dirty="0">
                <a:cs typeface="Calibri"/>
              </a:rPr>
              <a:t>Framework programmes focus on renewables e.g., Development Banks (ADB etc), and Belt and Road Initiative</a:t>
            </a:r>
          </a:p>
          <a:p>
            <a:pPr marL="342900" indent="-342900"/>
            <a:r>
              <a:rPr lang="en-HK" sz="4500" dirty="0">
                <a:cs typeface="Calibri"/>
              </a:rPr>
              <a:t>Central banks are stress testing for climate change, and Listed Companies (Banks and NBFI’s) required to report</a:t>
            </a:r>
          </a:p>
          <a:p>
            <a:pPr marL="342900" indent="-342900"/>
            <a:r>
              <a:rPr lang="en-HK" sz="4500" dirty="0">
                <a:cs typeface="Calibri"/>
              </a:rPr>
              <a:t>Grants, loans, equity, and carbon and electricity trading are very different</a:t>
            </a:r>
          </a:p>
          <a:p>
            <a:pPr marL="0" indent="0">
              <a:buNone/>
            </a:pPr>
            <a:endParaRPr lang="en-HK" sz="4500" dirty="0">
              <a:cs typeface="Calibri"/>
            </a:endParaRPr>
          </a:p>
          <a:p>
            <a:pPr marL="0" indent="0">
              <a:buNone/>
            </a:pPr>
            <a:r>
              <a:rPr lang="en-HK" sz="4500" b="1" dirty="0">
                <a:cs typeface="Calibri"/>
              </a:rPr>
              <a:t>What is it we are trying to Fix? Policy and market issues are more of a challenge than technical issues</a:t>
            </a:r>
          </a:p>
          <a:p>
            <a:pPr marL="342900" indent="-342900"/>
            <a:r>
              <a:rPr lang="en-HK" sz="4500" dirty="0">
                <a:cs typeface="Calibri"/>
              </a:rPr>
              <a:t>Third party access to markets difficult</a:t>
            </a:r>
          </a:p>
          <a:p>
            <a:pPr marL="342900" indent="-342900"/>
            <a:r>
              <a:rPr lang="en-HK" sz="4500" dirty="0">
                <a:cs typeface="Calibri"/>
              </a:rPr>
              <a:t>Often state-owned monopoly, regulation not independent of Government</a:t>
            </a:r>
          </a:p>
          <a:p>
            <a:pPr marL="342900" indent="-342900"/>
            <a:r>
              <a:rPr lang="en-HK" sz="4500" dirty="0">
                <a:cs typeface="Calibri"/>
              </a:rPr>
              <a:t>Grid access not transparent, slow, and expensive</a:t>
            </a:r>
          </a:p>
          <a:p>
            <a:pPr marL="342900" indent="-342900"/>
            <a:r>
              <a:rPr lang="en-HK" sz="4500" dirty="0">
                <a:cs typeface="Calibri"/>
              </a:rPr>
              <a:t>Energy prices not linked to world markets</a:t>
            </a:r>
          </a:p>
          <a:p>
            <a:pPr marL="342900" indent="-342900"/>
            <a:r>
              <a:rPr lang="en-HK" sz="4500" dirty="0">
                <a:cs typeface="Calibri"/>
              </a:rPr>
              <a:t>Hidden subsidy: no level playing field with fossil fuels </a:t>
            </a:r>
          </a:p>
        </p:txBody>
      </p:sp>
      <p:sp>
        <p:nvSpPr>
          <p:cNvPr id="5" name="Text Placeholder 4">
            <a:extLst>
              <a:ext uri="{FF2B5EF4-FFF2-40B4-BE49-F238E27FC236}">
                <a16:creationId xmlns:a16="http://schemas.microsoft.com/office/drawing/2014/main" id="{DE6603BD-2517-1F4E-1F60-0188C3ED92B5}"/>
              </a:ext>
            </a:extLst>
          </p:cNvPr>
          <p:cNvSpPr>
            <a:spLocks noGrp="1"/>
          </p:cNvSpPr>
          <p:nvPr>
            <p:ph type="body" sz="quarter" idx="10"/>
          </p:nvPr>
        </p:nvSpPr>
        <p:spPr/>
        <p:txBody>
          <a:bodyPr/>
          <a:lstStyle/>
          <a:p>
            <a:endParaRPr lang="en-HK"/>
          </a:p>
        </p:txBody>
      </p:sp>
      <p:sp>
        <p:nvSpPr>
          <p:cNvPr id="2" name="Title 1">
            <a:extLst>
              <a:ext uri="{FF2B5EF4-FFF2-40B4-BE49-F238E27FC236}">
                <a16:creationId xmlns:a16="http://schemas.microsoft.com/office/drawing/2014/main" id="{B6D78FAF-F695-8159-D9AD-A8C75AD3A1A5}"/>
              </a:ext>
            </a:extLst>
          </p:cNvPr>
          <p:cNvSpPr>
            <a:spLocks noGrp="1"/>
          </p:cNvSpPr>
          <p:nvPr>
            <p:ph type="title"/>
          </p:nvPr>
        </p:nvSpPr>
        <p:spPr>
          <a:xfrm>
            <a:off x="380326" y="251012"/>
            <a:ext cx="10033455" cy="307777"/>
          </a:xfrm>
        </p:spPr>
        <p:txBody>
          <a:bodyPr/>
          <a:lstStyle/>
          <a:p>
            <a:r>
              <a:rPr lang="en-US" dirty="0"/>
              <a:t>Findings: confidence in the investment environment</a:t>
            </a:r>
            <a:endParaRPr lang="en-HK" dirty="0"/>
          </a:p>
        </p:txBody>
      </p:sp>
    </p:spTree>
    <p:extLst>
      <p:ext uri="{BB962C8B-B14F-4D97-AF65-F5344CB8AC3E}">
        <p14:creationId xmlns:p14="http://schemas.microsoft.com/office/powerpoint/2010/main" val="5918956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E158C8-0D79-186F-818E-FCA5D660E718}"/>
            </a:ext>
          </a:extLst>
        </p:cNvPr>
        <p:cNvGrpSpPr/>
        <p:nvPr/>
      </p:nvGrpSpPr>
      <p:grpSpPr>
        <a:xfrm>
          <a:off x="0" y="0"/>
          <a:ext cx="0" cy="0"/>
          <a:chOff x="0" y="0"/>
          <a:chExt cx="0" cy="0"/>
        </a:xfrm>
      </p:grpSpPr>
      <p:pic>
        <p:nvPicPr>
          <p:cNvPr id="2" name="Picture 1" descr="A screenshot of a computer screen&#10;&#10;Description automatically generated">
            <a:extLst>
              <a:ext uri="{FF2B5EF4-FFF2-40B4-BE49-F238E27FC236}">
                <a16:creationId xmlns:a16="http://schemas.microsoft.com/office/drawing/2014/main" id="{0FC25F05-7F13-B43A-B2C0-3178D6858BA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auto">
          <a:xfrm>
            <a:off x="7570508" y="297360"/>
            <a:ext cx="4235955" cy="3416315"/>
          </a:xfrm>
          <a:prstGeom prst="rect">
            <a:avLst/>
          </a:prstGeom>
          <a:ln>
            <a:noFill/>
          </a:ln>
          <a:extLst>
            <a:ext uri="{53640926-AAD7-44D8-BBD7-CCE9431645EC}">
              <a14:shadowObscured xmlns:a14="http://schemas.microsoft.com/office/drawing/2010/main"/>
            </a:ext>
          </a:extLst>
        </p:spPr>
      </p:pic>
      <p:pic>
        <p:nvPicPr>
          <p:cNvPr id="3" name="Picture 2" descr="A screenshot of a computer&#10;&#10;Description automatically generated">
            <a:extLst>
              <a:ext uri="{FF2B5EF4-FFF2-40B4-BE49-F238E27FC236}">
                <a16:creationId xmlns:a16="http://schemas.microsoft.com/office/drawing/2014/main" id="{A9542006-0D95-9C75-A8D5-C360CA81289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7570507" y="3892732"/>
            <a:ext cx="4235956" cy="2696663"/>
          </a:xfrm>
          <a:prstGeom prst="rect">
            <a:avLst/>
          </a:prstGeom>
          <a:ln>
            <a:noFill/>
          </a:ln>
          <a:extLst>
            <a:ext uri="{53640926-AAD7-44D8-BBD7-CCE9431645EC}">
              <a14:shadowObscured xmlns:a14="http://schemas.microsoft.com/office/drawing/2010/main"/>
            </a:ext>
          </a:extLst>
        </p:spPr>
      </p:pic>
      <p:sp>
        <p:nvSpPr>
          <p:cNvPr id="6" name="Content Placeholder 5">
            <a:extLst>
              <a:ext uri="{FF2B5EF4-FFF2-40B4-BE49-F238E27FC236}">
                <a16:creationId xmlns:a16="http://schemas.microsoft.com/office/drawing/2014/main" id="{00B20F39-865B-3BD2-5E74-04F9602A0D89}"/>
              </a:ext>
            </a:extLst>
          </p:cNvPr>
          <p:cNvSpPr>
            <a:spLocks noGrp="1"/>
          </p:cNvSpPr>
          <p:nvPr>
            <p:ph sz="half" idx="2"/>
          </p:nvPr>
        </p:nvSpPr>
        <p:spPr/>
        <p:txBody>
          <a:bodyPr/>
          <a:lstStyle/>
          <a:p>
            <a:endParaRPr lang="en-HK"/>
          </a:p>
        </p:txBody>
      </p:sp>
      <p:sp>
        <p:nvSpPr>
          <p:cNvPr id="5" name="Content Placeholder 4">
            <a:extLst>
              <a:ext uri="{FF2B5EF4-FFF2-40B4-BE49-F238E27FC236}">
                <a16:creationId xmlns:a16="http://schemas.microsoft.com/office/drawing/2014/main" id="{231AAAE7-376D-AA4D-CDEF-C4F08D3B1897}"/>
              </a:ext>
            </a:extLst>
          </p:cNvPr>
          <p:cNvSpPr>
            <a:spLocks noGrp="1"/>
          </p:cNvSpPr>
          <p:nvPr>
            <p:ph sz="half" idx="1"/>
          </p:nvPr>
        </p:nvSpPr>
        <p:spPr/>
        <p:txBody>
          <a:bodyPr/>
          <a:lstStyle/>
          <a:p>
            <a:pPr marL="0" indent="0">
              <a:buNone/>
            </a:pPr>
            <a:r>
              <a:rPr lang="en-HK" b="1" dirty="0">
                <a:cs typeface="Calibri"/>
              </a:rPr>
              <a:t>Performance modelling</a:t>
            </a:r>
          </a:p>
          <a:p>
            <a:pPr marL="285750" indent="-285750">
              <a:buFont typeface="Arial" panose="020B0604020202020204" pitchFamily="34" charset="0"/>
              <a:buChar char="•"/>
            </a:pPr>
            <a:r>
              <a:rPr lang="en-HK" dirty="0">
                <a:cs typeface="Calibri"/>
              </a:rPr>
              <a:t>Power in the wind proportional to cube of windspeed.</a:t>
            </a:r>
          </a:p>
          <a:p>
            <a:pPr marL="285750" indent="-285750">
              <a:buFont typeface="Arial" panose="020B0604020202020204" pitchFamily="34" charset="0"/>
              <a:buChar char="•"/>
            </a:pPr>
            <a:r>
              <a:rPr lang="en-HK" dirty="0">
                <a:cs typeface="Calibri"/>
              </a:rPr>
              <a:t>Good high level wind and solar data now available, but local micro-climate conditions important.</a:t>
            </a:r>
          </a:p>
          <a:p>
            <a:pPr marL="285750" indent="-285750">
              <a:buFont typeface="Arial" panose="020B0604020202020204" pitchFamily="34" charset="0"/>
              <a:buChar char="•"/>
            </a:pPr>
            <a:r>
              <a:rPr lang="en-HK" dirty="0">
                <a:cs typeface="Calibri"/>
              </a:rPr>
              <a:t>Climate change and atmospheric conditions changing in a material way (extreme events, cloud formation; clean air) </a:t>
            </a:r>
          </a:p>
          <a:p>
            <a:pPr marL="285750" indent="-285750">
              <a:buFont typeface="Arial" panose="020B0604020202020204" pitchFamily="34" charset="0"/>
              <a:buChar char="•"/>
            </a:pPr>
            <a:r>
              <a:rPr lang="en-HK" dirty="0">
                <a:cs typeface="Calibri"/>
              </a:rPr>
              <a:t>Portfolio performance issues for security of supply; grid interconnection and storage.</a:t>
            </a:r>
          </a:p>
          <a:p>
            <a:endParaRPr lang="en-HK" b="1" dirty="0">
              <a:cs typeface="Calibri"/>
            </a:endParaRPr>
          </a:p>
          <a:p>
            <a:pPr marL="0" indent="0">
              <a:buNone/>
            </a:pPr>
            <a:r>
              <a:rPr lang="en-HK" b="1" dirty="0">
                <a:cs typeface="Calibri"/>
              </a:rPr>
              <a:t>Small site standards to substitute for site specific DD</a:t>
            </a:r>
          </a:p>
          <a:p>
            <a:pPr marL="285750" indent="-285750">
              <a:buFont typeface="Arial" panose="020B0604020202020204" pitchFamily="34" charset="0"/>
              <a:buChar char="•"/>
            </a:pPr>
            <a:r>
              <a:rPr lang="en-HK" dirty="0">
                <a:cs typeface="Calibri"/>
              </a:rPr>
              <a:t>standards cover resource assessment, location and design, products, and installation</a:t>
            </a:r>
          </a:p>
          <a:p>
            <a:pPr marL="285750" indent="-285750">
              <a:buFont typeface="Arial" panose="020B0604020202020204" pitchFamily="34" charset="0"/>
              <a:buChar char="•"/>
            </a:pPr>
            <a:r>
              <a:rPr lang="en-US" dirty="0">
                <a:cs typeface="Calibri"/>
              </a:rPr>
              <a:t>Key standards making bodies: international standards like CEN, ISO, CPRI, IEC, and national ones with an international reach: ANSI, UK MCS, ASTM</a:t>
            </a:r>
            <a:r>
              <a:rPr lang="en-HK" dirty="0">
                <a:cs typeface="Calibri"/>
              </a:rPr>
              <a:t>MCS</a:t>
            </a:r>
          </a:p>
          <a:p>
            <a:endParaRPr lang="en-HK" dirty="0"/>
          </a:p>
        </p:txBody>
      </p:sp>
      <p:sp>
        <p:nvSpPr>
          <p:cNvPr id="7" name="Text Placeholder 6">
            <a:extLst>
              <a:ext uri="{FF2B5EF4-FFF2-40B4-BE49-F238E27FC236}">
                <a16:creationId xmlns:a16="http://schemas.microsoft.com/office/drawing/2014/main" id="{3FE18CEF-2D02-517B-6D54-688D14B5E2F8}"/>
              </a:ext>
            </a:extLst>
          </p:cNvPr>
          <p:cNvSpPr>
            <a:spLocks noGrp="1"/>
          </p:cNvSpPr>
          <p:nvPr>
            <p:ph type="body" sz="quarter" idx="10"/>
          </p:nvPr>
        </p:nvSpPr>
        <p:spPr/>
        <p:txBody>
          <a:bodyPr/>
          <a:lstStyle/>
          <a:p>
            <a:endParaRPr lang="en-HK"/>
          </a:p>
        </p:txBody>
      </p:sp>
      <p:sp>
        <p:nvSpPr>
          <p:cNvPr id="4" name="Title 3">
            <a:extLst>
              <a:ext uri="{FF2B5EF4-FFF2-40B4-BE49-F238E27FC236}">
                <a16:creationId xmlns:a16="http://schemas.microsoft.com/office/drawing/2014/main" id="{48479B87-6DCC-C8C9-4559-54CB5E2D380E}"/>
              </a:ext>
            </a:extLst>
          </p:cNvPr>
          <p:cNvSpPr>
            <a:spLocks noGrp="1"/>
          </p:cNvSpPr>
          <p:nvPr>
            <p:ph type="title"/>
          </p:nvPr>
        </p:nvSpPr>
        <p:spPr/>
        <p:txBody>
          <a:bodyPr/>
          <a:lstStyle/>
          <a:p>
            <a:r>
              <a:rPr lang="en-GB" dirty="0"/>
              <a:t>Standards</a:t>
            </a:r>
            <a:endParaRPr lang="en-HK" dirty="0"/>
          </a:p>
        </p:txBody>
      </p:sp>
    </p:spTree>
    <p:extLst>
      <p:ext uri="{BB962C8B-B14F-4D97-AF65-F5344CB8AC3E}">
        <p14:creationId xmlns:p14="http://schemas.microsoft.com/office/powerpoint/2010/main" val="9501134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A22ABE-ABAA-C90B-E925-09AB419337DF}"/>
            </a:ext>
          </a:extLst>
        </p:cNvPr>
        <p:cNvGrpSpPr/>
        <p:nvPr/>
      </p:nvGrpSpPr>
      <p:grpSpPr>
        <a:xfrm>
          <a:off x="0" y="0"/>
          <a:ext cx="0" cy="0"/>
          <a:chOff x="0" y="0"/>
          <a:chExt cx="0" cy="0"/>
        </a:xfrm>
      </p:grpSpPr>
      <p:sp>
        <p:nvSpPr>
          <p:cNvPr id="4" name="Content Placeholder 3">
            <a:extLst>
              <a:ext uri="{FF2B5EF4-FFF2-40B4-BE49-F238E27FC236}">
                <a16:creationId xmlns:a16="http://schemas.microsoft.com/office/drawing/2014/main" id="{151339A5-4C0B-8657-D6EE-1C4BCDDB4D89}"/>
              </a:ext>
            </a:extLst>
          </p:cNvPr>
          <p:cNvSpPr>
            <a:spLocks noGrp="1"/>
          </p:cNvSpPr>
          <p:nvPr>
            <p:ph sz="half" idx="2"/>
          </p:nvPr>
        </p:nvSpPr>
        <p:spPr/>
        <p:txBody>
          <a:bodyPr/>
          <a:lstStyle/>
          <a:p>
            <a:endParaRPr lang="en-GB" dirty="0"/>
          </a:p>
        </p:txBody>
      </p:sp>
      <p:sp>
        <p:nvSpPr>
          <p:cNvPr id="3" name="Content Placeholder 2">
            <a:extLst>
              <a:ext uri="{FF2B5EF4-FFF2-40B4-BE49-F238E27FC236}">
                <a16:creationId xmlns:a16="http://schemas.microsoft.com/office/drawing/2014/main" id="{AB17627D-92CA-DC02-C99E-5E7263BFFF85}"/>
              </a:ext>
            </a:extLst>
          </p:cNvPr>
          <p:cNvSpPr>
            <a:spLocks noGrp="1"/>
          </p:cNvSpPr>
          <p:nvPr>
            <p:ph sz="half" idx="1"/>
          </p:nvPr>
        </p:nvSpPr>
        <p:spPr/>
        <p:txBody>
          <a:bodyPr/>
          <a:lstStyle/>
          <a:p>
            <a:pPr marL="0" indent="0">
              <a:buNone/>
            </a:pPr>
            <a:r>
              <a:rPr lang="en-GB" b="1" dirty="0"/>
              <a:t>Global issues</a:t>
            </a:r>
          </a:p>
          <a:p>
            <a:r>
              <a:rPr lang="en-GB" dirty="0"/>
              <a:t>Evidence of climate getting stronger and more urgent</a:t>
            </a:r>
          </a:p>
          <a:p>
            <a:r>
              <a:rPr lang="en-GB" dirty="0"/>
              <a:t>US pulls out of UNFCCC and NDC process (12% of global emissions) </a:t>
            </a:r>
          </a:p>
          <a:p>
            <a:r>
              <a:rPr lang="en-GB" dirty="0"/>
              <a:t>Progress on Shipping (IMO) and Aviation (ICAO) parallel to UNFCCC process. </a:t>
            </a:r>
          </a:p>
          <a:p>
            <a:r>
              <a:rPr lang="en-GB" dirty="0"/>
              <a:t>US may pull out because of its position on climate. EU may pull out because CORSIA </a:t>
            </a:r>
            <a:r>
              <a:rPr lang="en-GB" dirty="0" err="1"/>
              <a:t>ia</a:t>
            </a:r>
            <a:r>
              <a:rPr lang="en-GB" dirty="0"/>
              <a:t> not tough enough.</a:t>
            </a:r>
          </a:p>
          <a:p>
            <a:r>
              <a:rPr lang="en-GB" dirty="0"/>
              <a:t>Price uncertainty and security of supply issues with conventional fuels continues</a:t>
            </a:r>
            <a:endParaRPr lang="en-HK" dirty="0"/>
          </a:p>
          <a:p>
            <a:endParaRPr lang="en-GB" dirty="0"/>
          </a:p>
          <a:p>
            <a:pPr marL="0" indent="0">
              <a:buNone/>
            </a:pPr>
            <a:r>
              <a:rPr lang="en-HK" b="1" dirty="0"/>
              <a:t>National issues</a:t>
            </a:r>
          </a:p>
          <a:p>
            <a:r>
              <a:rPr lang="en-HK" dirty="0"/>
              <a:t>Significant change in data at a national level. E.g., Pakistan installed more solar in 2024, in a single year than Canada or the UK has installed ever. Warehouses, textile mills, farms—anything with a flat roof and a balance sheet. The government removed tariffs, approved net metering, and got out of the way.</a:t>
            </a:r>
          </a:p>
          <a:p>
            <a:endParaRPr lang="en-HK" dirty="0"/>
          </a:p>
        </p:txBody>
      </p:sp>
      <p:sp>
        <p:nvSpPr>
          <p:cNvPr id="5" name="Text Placeholder 4">
            <a:extLst>
              <a:ext uri="{FF2B5EF4-FFF2-40B4-BE49-F238E27FC236}">
                <a16:creationId xmlns:a16="http://schemas.microsoft.com/office/drawing/2014/main" id="{79278EB6-F84D-CDD7-970D-AFB38687BBEB}"/>
              </a:ext>
            </a:extLst>
          </p:cNvPr>
          <p:cNvSpPr>
            <a:spLocks noGrp="1"/>
          </p:cNvSpPr>
          <p:nvPr>
            <p:ph type="body" sz="quarter" idx="10"/>
          </p:nvPr>
        </p:nvSpPr>
        <p:spPr/>
        <p:txBody>
          <a:bodyPr/>
          <a:lstStyle/>
          <a:p>
            <a:endParaRPr lang="en-HK"/>
          </a:p>
        </p:txBody>
      </p:sp>
      <p:sp>
        <p:nvSpPr>
          <p:cNvPr id="2" name="Title 1">
            <a:extLst>
              <a:ext uri="{FF2B5EF4-FFF2-40B4-BE49-F238E27FC236}">
                <a16:creationId xmlns:a16="http://schemas.microsoft.com/office/drawing/2014/main" id="{AFA2A013-3E1A-04DD-8410-DFF8C4503704}"/>
              </a:ext>
            </a:extLst>
          </p:cNvPr>
          <p:cNvSpPr>
            <a:spLocks noGrp="1"/>
          </p:cNvSpPr>
          <p:nvPr>
            <p:ph type="title"/>
          </p:nvPr>
        </p:nvSpPr>
        <p:spPr/>
        <p:txBody>
          <a:bodyPr/>
          <a:lstStyle/>
          <a:p>
            <a:r>
              <a:rPr lang="en-GB" dirty="0"/>
              <a:t>Update</a:t>
            </a:r>
            <a:endParaRPr lang="en-HK" dirty="0"/>
          </a:p>
        </p:txBody>
      </p:sp>
    </p:spTree>
    <p:extLst>
      <p:ext uri="{BB962C8B-B14F-4D97-AF65-F5344CB8AC3E}">
        <p14:creationId xmlns:p14="http://schemas.microsoft.com/office/powerpoint/2010/main" val="42607296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Ricardo Template UK-A4">
  <a:themeElements>
    <a:clrScheme name="Ricardo PowerPoint Colour Theme">
      <a:dk1>
        <a:srgbClr val="000000"/>
      </a:dk1>
      <a:lt1>
        <a:srgbClr val="FFFFFF"/>
      </a:lt1>
      <a:dk2>
        <a:srgbClr val="DC241F"/>
      </a:dk2>
      <a:lt2>
        <a:srgbClr val="000000"/>
      </a:lt2>
      <a:accent1>
        <a:srgbClr val="006BB7"/>
      </a:accent1>
      <a:accent2>
        <a:srgbClr val="A7A9AC"/>
      </a:accent2>
      <a:accent3>
        <a:srgbClr val="99CCFF"/>
      </a:accent3>
      <a:accent4>
        <a:srgbClr val="DDDDDD"/>
      </a:accent4>
      <a:accent5>
        <a:srgbClr val="00307E"/>
      </a:accent5>
      <a:accent6>
        <a:srgbClr val="808080"/>
      </a:accent6>
      <a:hlink>
        <a:srgbClr val="006BB7"/>
      </a:hlink>
      <a:folHlink>
        <a:srgbClr val="A7A9AC"/>
      </a:folHlink>
    </a:clrScheme>
    <a:fontScheme name="Ricardo Template UK-A4">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solidFill>
        <a:ln w="6350" cap="flat" cmpd="sng" algn="ctr">
          <a:solidFill>
            <a:schemeClr val="accent2"/>
          </a:solidFill>
          <a:prstDash val="solid"/>
          <a:round/>
          <a:headEnd type="none" w="med" len="med"/>
          <a:tailEnd type="none" w="med" len="med"/>
        </a:ln>
        <a:effectLst/>
      </a:spPr>
      <a:bodyPr vert="horz" wrap="none" lIns="72000" tIns="72000" rIns="72000" bIns="72000" numCol="1" rtlCol="0" anchor="ctr" anchorCtr="0" compatLnSpc="1">
        <a:prstTxWarp prst="textNoShape">
          <a:avLst/>
        </a:prstTxWarp>
      </a:bodyPr>
      <a:lstStyle>
        <a:defPPr marL="0" marR="0" indent="0" algn="ctr" defTabSz="762000" rtl="0" eaLnBrk="0" fontAlgn="base" latinLnBrk="0" hangingPunct="0">
          <a:lnSpc>
            <a:spcPct val="100000"/>
          </a:lnSpc>
          <a:spcBef>
            <a:spcPct val="0"/>
          </a:spcBef>
          <a:spcAft>
            <a:spcPct val="0"/>
          </a:spcAft>
          <a:buClrTx/>
          <a:buSzTx/>
          <a:buFontTx/>
          <a:buNone/>
          <a:tabLst/>
          <a:defRPr kumimoji="0" sz="1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bg1"/>
        </a:solidFill>
        <a:ln w="6350" cap="flat" cmpd="sng" algn="ctr">
          <a:solidFill>
            <a:schemeClr val="accent2"/>
          </a:solidFill>
          <a:prstDash val="solid"/>
          <a:round/>
          <a:headEnd type="none" w="med" len="med"/>
          <a:tailEnd type="none" w="med" len="med"/>
        </a:ln>
        <a:effectLst/>
      </a:spPr>
      <a:bodyPr vert="horz" wrap="none" lIns="72000" tIns="72000" rIns="72000" bIns="72000" numCol="1" anchor="ctr" anchorCtr="0" compatLnSpc="1">
        <a:prstTxWarp prst="textNoShape">
          <a:avLst/>
        </a:prstTxWarp>
      </a:bodyPr>
      <a:lstStyle>
        <a:defPPr marL="0" marR="0" indent="0" algn="ctr" defTabSz="7620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lnDef>
    <a:txDef>
      <a:spPr>
        <a:noFill/>
      </a:spPr>
      <a:bodyPr wrap="none" lIns="36000" tIns="36000" rIns="36000" bIns="36000" rtlCol="0">
        <a:spAutoFit/>
      </a:bodyPr>
      <a:lstStyle>
        <a:defPPr>
          <a:defRPr dirty="0" err="1" smtClean="0"/>
        </a:defPPr>
      </a:lstStyle>
    </a:txDef>
  </a:objectDefaults>
  <a:extraClrSchemeLst>
    <a:extraClrScheme>
      <a:clrScheme name="Ricardo PowerPoint Colour Theme">
        <a:dk1>
          <a:srgbClr val="000000"/>
        </a:dk1>
        <a:lt1>
          <a:srgbClr val="FFFFFF"/>
        </a:lt1>
        <a:dk2>
          <a:srgbClr val="DC241F"/>
        </a:dk2>
        <a:lt2>
          <a:srgbClr val="000000"/>
        </a:lt2>
        <a:accent1>
          <a:srgbClr val="006BB7"/>
        </a:accent1>
        <a:accent2>
          <a:srgbClr val="A7A9AC"/>
        </a:accent2>
        <a:accent3>
          <a:srgbClr val="99CCFF"/>
        </a:accent3>
        <a:accent4>
          <a:srgbClr val="DDDDDD"/>
        </a:accent4>
        <a:accent5>
          <a:srgbClr val="00307E"/>
        </a:accent5>
        <a:accent6>
          <a:srgbClr val="808080"/>
        </a:accent6>
        <a:hlink>
          <a:srgbClr val="006BB7"/>
        </a:hlink>
        <a:folHlink>
          <a:srgbClr val="A7A9AC"/>
        </a:folHlink>
      </a:clrScheme>
    </a:extraClrScheme>
  </a:extraClrSchemeLst>
  <a:custClrLst>
    <a:custClr name="Ricardo Logo Blue RGB(0, 107, 183)">
      <a:srgbClr val="006BB7"/>
    </a:custClr>
    <a:custClr name="Ricardo Logo Grey RGB(167, 169, 172)">
      <a:srgbClr val="A7A9AC"/>
    </a:custClr>
    <a:custClr name="Ricardo Light Blue RGB(153, 204, 255)">
      <a:srgbClr val="99CCFF"/>
    </a:custClr>
    <a:custClr name="Ricardo Light Grey RGB(221, 221, 221)">
      <a:srgbClr val="DDDDDD"/>
    </a:custClr>
    <a:custClr name="Ricardo Dark Blue RGB(0, 48, 126)">
      <a:srgbClr val="00307E"/>
    </a:custClr>
    <a:custClr name="Ricardo Dark Grey (50%) RGB(128, 128, 128)">
      <a:srgbClr val="808080"/>
    </a:custClr>
    <a:custClr name="Ricardo Off Blue RGB(89, 166, 213)">
      <a:srgbClr val="59A6D5"/>
    </a:custClr>
    <a:custClr name="Ricardo Grey (75%) RGB(192, 192, 192)">
      <a:srgbClr val="C0C0C0"/>
    </a:custClr>
    <a:custClr name="Ricardo Other Blue RGB(55, 111, 167)">
      <a:srgbClr val="376FA7"/>
    </a:custClr>
    <a:custClr name="Ricardo Grey (60%) RGB(150, 150, 150)">
      <a:srgbClr val="969696"/>
    </a:custClr>
    <a:custClr name="Black RGB(0, 0, 0)">
      <a:srgbClr val="000000"/>
    </a:custClr>
    <a:custClr name="White RGB(255, 255, 255)">
      <a:srgbClr val="FFFFFF"/>
    </a:custClr>
    <a:custClr name="Ricardo Red RGB(220, 36, 31)">
      <a:srgbClr val="DC241F"/>
    </a:custClr>
    <a:custClr name="Ricardo Orange RGB(228, 126, 0)">
      <a:srgbClr val="E47E00"/>
    </a:custClr>
    <a:custClr name="Ricardo Yellow RGB(250, 230, 0)">
      <a:srgbClr val="FAE600"/>
    </a:custClr>
    <a:custClr name="Ricardo Green RGB(153, 202, 60)">
      <a:srgbClr val="99CA3C"/>
    </a:custClr>
    <a:custClr name="Ricardo-AEA Green RGB(70, 156, 35)">
      <a:srgbClr val="469C23"/>
    </a:custClr>
    <a:custClr name="Ricardo Purple RGB(146, 73, 158)">
      <a:srgbClr val="92499E"/>
    </a:custClr>
    <a:custClr name="Ricardo Background Very Dark Grey RGB(77, 77, 79)">
      <a:srgbClr val="4D4D4F"/>
    </a:custClr>
  </a:custClrLst>
  <a:extLst>
    <a:ext uri="{05A4C25C-085E-4340-85A3-A5531E510DB2}">
      <thm15:themeFamily xmlns:thm15="http://schemas.microsoft.com/office/thememl/2012/main" name="Blank presentation template (report)" id="{56ADDC34-2C2D-4DD1-A92F-F8DB74BF1288}" vid="{C93D3425-25C2-4BD4-9BE5-3FCD18C5980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03DAE208FDA38479E00BB0C373E8473" ma:contentTypeVersion="19" ma:contentTypeDescription="Create a new document." ma:contentTypeScope="" ma:versionID="844479a3c3faa2163ef6414a8e075818">
  <xsd:schema xmlns:xsd="http://www.w3.org/2001/XMLSchema" xmlns:xs="http://www.w3.org/2001/XMLSchema" xmlns:p="http://schemas.microsoft.com/office/2006/metadata/properties" xmlns:ns2="943a1ffc-1d5b-4311-aa25-001339d9f8d7" xmlns:ns3="17d485bc-abab-4288-90d5-d8e63067c25a" targetNamespace="http://schemas.microsoft.com/office/2006/metadata/properties" ma:root="true" ma:fieldsID="5c9981fffbd89fe1fe16a25a36e9040d" ns2:_="" ns3:_="">
    <xsd:import namespace="943a1ffc-1d5b-4311-aa25-001339d9f8d7"/>
    <xsd:import namespace="17d485bc-abab-4288-90d5-d8e63067c25a"/>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DateTaken" minOccurs="0"/>
                <xsd:element ref="ns2:MediaServiceLocation" minOccurs="0"/>
                <xsd:element ref="ns3:SharedWithUsers" minOccurs="0"/>
                <xsd:element ref="ns3:SharedWithDetails" minOccurs="0"/>
                <xsd:element ref="ns2:MediaServiceGenerationTime" minOccurs="0"/>
                <xsd:element ref="ns2:MediaServiceEventHashCode" minOccurs="0"/>
                <xsd:element ref="ns2:MediaServiceAutoKeyPoints" minOccurs="0"/>
                <xsd:element ref="ns2:MediaServiceKeyPoints" minOccurs="0"/>
                <xsd:element ref="ns2:MediaLengthInSeconds" minOccurs="0"/>
                <xsd:element ref="ns2:lcf76f155ced4ddcb4097134ff3c332f" minOccurs="0"/>
                <xsd:element ref="ns3:TaxCatchAll" minOccurs="0"/>
                <xsd:element ref="ns2:MediaServiceSearchProperties" minOccurs="0"/>
                <xsd:element ref="ns2:MediaServiceObjectDetectorVersion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43a1ffc-1d5b-4311-aa25-001339d9f8d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MediaServiceAutoTags" ma:internalName="MediaServiceAutoTags" ma:readOnly="true">
      <xsd:simpleType>
        <xsd:restriction base="dms:Text"/>
      </xsd:simpleType>
    </xsd:element>
    <xsd:element name="MediaServiceOCR" ma:index="11" nillable="true" ma:displayName="MediaServiceOCR"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Location" ma:index="13" nillable="true" ma:displayName="MediaServic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be3ce402-834e-41eb-87d0-d5ace8e4c40a" ma:termSetId="09814cd3-568e-fe90-9814-8d621ff8fb84" ma:anchorId="fba54fb3-c3e1-fe81-a776-ca4b69148c4d" ma:open="true" ma:isKeyword="false">
      <xsd:complexType>
        <xsd:sequence>
          <xsd:element ref="pc:Terms" minOccurs="0" maxOccurs="1"/>
        </xsd:sequence>
      </xsd:complexType>
    </xsd:element>
    <xsd:element name="MediaServiceSearchProperties" ma:index="24" nillable="true" ma:displayName="MediaServiceSearchProperties" ma:hidden="true" ma:internalName="MediaServiceSearchProperties" ma:readOnly="true">
      <xsd:simpleType>
        <xsd:restriction base="dms:Note"/>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7d485bc-abab-4288-90d5-d8e63067c25a"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3042c6d2-ce52-4b3f-9016-32b3c104dde1}" ma:internalName="TaxCatchAll" ma:showField="CatchAllData" ma:web="17d485bc-abab-4288-90d5-d8e63067c25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943a1ffc-1d5b-4311-aa25-001339d9f8d7">
      <Terms xmlns="http://schemas.microsoft.com/office/infopath/2007/PartnerControls"/>
    </lcf76f155ced4ddcb4097134ff3c332f>
    <TaxCatchAll xmlns="17d485bc-abab-4288-90d5-d8e63067c25a" xsi:nil="true"/>
  </documentManagement>
</p:properties>
</file>

<file path=customXml/itemProps1.xml><?xml version="1.0" encoding="utf-8"?>
<ds:datastoreItem xmlns:ds="http://schemas.openxmlformats.org/officeDocument/2006/customXml" ds:itemID="{C6D7C47B-B523-4F23-B06E-961CEBEBE39F}"/>
</file>

<file path=customXml/itemProps2.xml><?xml version="1.0" encoding="utf-8"?>
<ds:datastoreItem xmlns:ds="http://schemas.openxmlformats.org/officeDocument/2006/customXml" ds:itemID="{E5FBE46C-5012-4B36-8EDD-07B04C9AD55B}">
  <ds:schemaRefs>
    <ds:schemaRef ds:uri="http://schemas.microsoft.com/sharepoint/v3/contenttype/forms"/>
  </ds:schemaRefs>
</ds:datastoreItem>
</file>

<file path=customXml/itemProps3.xml><?xml version="1.0" encoding="utf-8"?>
<ds:datastoreItem xmlns:ds="http://schemas.openxmlformats.org/officeDocument/2006/customXml" ds:itemID="{D7AD2210-4AE5-46EC-9B68-F3DBD550F0EB}">
  <ds:schemaRef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48c634c9-345c-47e5-b96a-7a2f81b1ae32"/>
    <ds:schemaRef ds:uri="http://purl.org/dc/term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36844</TotalTime>
  <Pages>1</Pages>
  <Words>1477</Words>
  <Application>Microsoft Office PowerPoint</Application>
  <PresentationFormat>Widescreen</PresentationFormat>
  <Paragraphs>131</Paragraphs>
  <Slides>11</Slides>
  <Notes>8</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11</vt:i4>
      </vt:variant>
    </vt:vector>
  </HeadingPairs>
  <TitlesOfParts>
    <vt:vector size="21" baseType="lpstr">
      <vt:lpstr>Aptos</vt:lpstr>
      <vt:lpstr>Arial</vt:lpstr>
      <vt:lpstr>Calibri</vt:lpstr>
      <vt:lpstr>Century Gothic</vt:lpstr>
      <vt:lpstr>Narkisim</vt:lpstr>
      <vt:lpstr>Symbol</vt:lpstr>
      <vt:lpstr>Tahoma</vt:lpstr>
      <vt:lpstr>Times New Roman</vt:lpstr>
      <vt:lpstr>Wingdings</vt:lpstr>
      <vt:lpstr>Ricardo Template UK-A4</vt:lpstr>
      <vt:lpstr>Mainstreaming Small- and Medium-Scale Renewable Energy for Building Resilience in a Changing Climate    Results from a project on Best Practice Financial Support and Standards for Small and medium Scale Renewable Energy Projects in ICESCO    Dr Mark Hinnells</vt:lpstr>
      <vt:lpstr>Introduction</vt:lpstr>
      <vt:lpstr>Definitions: Utility, small and micro</vt:lpstr>
      <vt:lpstr>Context</vt:lpstr>
      <vt:lpstr>Current status of Renewable electricity in OIC</vt:lpstr>
      <vt:lpstr>Learning from the 80%</vt:lpstr>
      <vt:lpstr>Findings: confidence in the investment environment</vt:lpstr>
      <vt:lpstr>Standards</vt:lpstr>
      <vt:lpstr>Update</vt:lpstr>
      <vt:lpstr>Next steps</vt:lpstr>
      <vt:lpstr>Any Questions</vt:lpstr>
    </vt:vector>
  </TitlesOfParts>
  <Company>Ricardo</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Blank presentation template (report)</dc:title>
  <dc:creator>Glue, Trevor</dc:creator>
  <cp:lastModifiedBy>Mark Hinnells</cp:lastModifiedBy>
  <cp:revision>150</cp:revision>
  <cp:lastPrinted>2000-06-08T14:48:36Z</cp:lastPrinted>
  <dcterms:created xsi:type="dcterms:W3CDTF">2020-02-05T10:36:23Z</dcterms:created>
  <dcterms:modified xsi:type="dcterms:W3CDTF">2026-03-03T10:28:56Z</dcterms:modified>
  <cp:version>2016</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ocument number">
    <vt:i4>2</vt:i4>
  </property>
  <property fmtid="{D5CDD505-2E9C-101B-9397-08002B2CF9AE}" pid="3" name="Date completed">
    <vt:filetime>2012-02-20T00:00:00Z</vt:filetime>
  </property>
  <property fmtid="{D5CDD505-2E9C-101B-9397-08002B2CF9AE}" pid="4" name="ContentTypeId">
    <vt:lpwstr>0x010100203DAE208FDA38479E00BB0C373E8473</vt:lpwstr>
  </property>
</Properties>
</file>