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webextensions/webextension2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0" r:id="rId4"/>
  </p:sldMasterIdLst>
  <p:notesMasterIdLst>
    <p:notesMasterId r:id="rId19"/>
  </p:notesMasterIdLst>
  <p:sldIdLst>
    <p:sldId id="2147471436" r:id="rId5"/>
    <p:sldId id="2147471446" r:id="rId6"/>
    <p:sldId id="2147471448" r:id="rId7"/>
    <p:sldId id="261" r:id="rId8"/>
    <p:sldId id="2089" r:id="rId9"/>
    <p:sldId id="2090" r:id="rId10"/>
    <p:sldId id="2147471371" r:id="rId11"/>
    <p:sldId id="319" r:id="rId12"/>
    <p:sldId id="2147471433" r:id="rId13"/>
    <p:sldId id="283" r:id="rId14"/>
    <p:sldId id="2147471449" r:id="rId15"/>
    <p:sldId id="2084" r:id="rId16"/>
    <p:sldId id="2147471444" r:id="rId17"/>
    <p:sldId id="2147471428" r:id="rId18"/>
  </p:sldIdLst>
  <p:sldSz cx="12192000" cy="6858000"/>
  <p:notesSz cx="6669088" cy="992663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895C72A-D9DE-A1AF-D1BF-E53850300198}" name="Soufiane El Outati" initials="SO" userId="S::soufiane.eloutati@swisscontact.org::9f677de2-87fb-4ef8-9261-97896a76cce7" providerId="AD"/>
  <p188:author id="{B8522A30-96F3-9E81-C305-DB95F1897A88}" name="Sophie Rosman" initials="SR" userId="S::sophie.rosman@swisscontact.org::cbe26b81-4ec6-45f0-a858-e76e4f57d794" providerId="AD"/>
  <p188:author id="{108BC65E-045C-0BBE-0E1D-8C2E2A68A8EF}" name="Seraina Drews" initials="SD" userId="S::seraina.drews@swisscontact.org::091c7160-08d6-4903-9ab7-430cfbe3def6" providerId="AD"/>
  <p188:author id="{DFF8327A-0AA0-1E1D-7DDF-EE5B6CAB4FD5}" name="Sonja Glavas" initials="SG" userId="S::sonja.glavas@swisscontact.org::59ad8349-d5d5-4c21-bda4-c0823dd8f166" providerId="AD"/>
  <p188:author id="{A97CF4B9-5461-EBA8-3B75-0812F15BDC3F}" name="Nina Zenklusen" initials="NZ" userId="S::nina.zenklusen@swisscontact.org::4f33535b-da44-4da6-b023-c4e05a5c0c12" providerId="AD"/>
  <p188:author id="{684EC1CA-B7BA-EE65-0322-CFDAB31D4B77}" name="Loubna Tofik" initials="LT" userId="S::loubna.tofik@swisscontact.org::722d38ff-acfa-4ca3-af4b-db2f97ca7a9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2997F"/>
    <a:srgbClr val="E78A67"/>
    <a:srgbClr val="75A7D4"/>
    <a:srgbClr val="00477A"/>
    <a:srgbClr val="FFFFFF"/>
    <a:srgbClr val="0084AA"/>
    <a:srgbClr val="2AAFE5"/>
    <a:srgbClr val="5EABD7"/>
    <a:srgbClr val="5E303D"/>
    <a:srgbClr val="8092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1718C8-3C92-0313-7DF7-3E956CE61D4B}" v="36" dt="2026-02-02T08:38:11.743"/>
    <p1510:client id="{397247FF-1007-C4CB-1F6B-5A9DE4FFEF4F}" v="15" dt="2026-02-02T09:54:21.48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E25E649-3F16-4E02-A733-19D2CDBF48F0}" styleName="Medium Style 3 –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Light Style 2 –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7108" autoAdjust="0"/>
  </p:normalViewPr>
  <p:slideViewPr>
    <p:cSldViewPr snapToGrid="0">
      <p:cViewPr varScale="1">
        <p:scale>
          <a:sx n="52" d="100"/>
          <a:sy n="52" d="100"/>
        </p:scale>
        <p:origin x="1204" y="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1#1">
  <dgm:title val=""/>
  <dgm:desc val=""/>
  <dgm:catLst>
    <dgm:cat type="accent6" pri="11100"/>
  </dgm:catLst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1#2">
  <dgm:title val=""/>
  <dgm:desc val=""/>
  <dgm:catLst>
    <dgm:cat type="accent6" pri="11100"/>
  </dgm:catLst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EDFB593-736F-4230-9340-F879E38C5FA2}" type="doc">
      <dgm:prSet loTypeId="urn:microsoft.com/office/officeart/2005/8/layout/lProcess2" loCatId="list" qsTypeId="urn:microsoft.com/office/officeart/2005/8/quickstyle/simple1#4" qsCatId="simple" csTypeId="urn:microsoft.com/office/officeart/2005/8/colors/accent6_1#1" csCatId="accent6" phldr="1"/>
      <dgm:spPr/>
      <dgm:t>
        <a:bodyPr/>
        <a:lstStyle/>
        <a:p>
          <a:endParaRPr lang="en-US"/>
        </a:p>
      </dgm:t>
    </dgm:pt>
    <dgm:pt modelId="{AC3B2BB5-17C1-4ADE-ABB6-A18CE8DD989D}">
      <dgm:prSet phldrT="[Text]" phldr="0" custT="1"/>
      <dgm:spPr/>
      <dgm:t>
        <a:bodyPr/>
        <a:lstStyle/>
        <a:p>
          <a:pPr algn="l" rtl="0"/>
          <a:r>
            <a:rPr lang="en-US" sz="1400"/>
            <a:t>Learn about professions, companies, and sectors</a:t>
          </a:r>
          <a:endParaRPr lang="en-US" sz="1400" b="1"/>
        </a:p>
      </dgm:t>
    </dgm:pt>
    <dgm:pt modelId="{15B947DC-630E-410B-9478-2E00A10CE0FC}" type="parTrans" cxnId="{3D17D947-7D01-4A2F-A86F-87BFB4FA6343}">
      <dgm:prSet/>
      <dgm:spPr/>
      <dgm:t>
        <a:bodyPr/>
        <a:lstStyle/>
        <a:p>
          <a:endParaRPr lang="en-US"/>
        </a:p>
      </dgm:t>
    </dgm:pt>
    <dgm:pt modelId="{2B5EF193-627C-4BEB-8477-2AD19CE1E07A}" type="sibTrans" cxnId="{3D17D947-7D01-4A2F-A86F-87BFB4FA6343}">
      <dgm:prSet/>
      <dgm:spPr/>
      <dgm:t>
        <a:bodyPr/>
        <a:lstStyle/>
        <a:p>
          <a:endParaRPr lang="en-US"/>
        </a:p>
      </dgm:t>
    </dgm:pt>
    <dgm:pt modelId="{0B226BE4-F308-44EE-827A-4B5E1A739687}">
      <dgm:prSet phldrT="[Text]" phldr="0" custT="1"/>
      <dgm:spPr/>
      <dgm:t>
        <a:bodyPr/>
        <a:lstStyle/>
        <a:p>
          <a:pPr algn="l" rtl="0"/>
          <a:r>
            <a:rPr lang="fr-MA" sz="1400" err="1"/>
            <a:t>Identify</a:t>
          </a:r>
          <a:r>
            <a:rPr lang="fr-MA" sz="1400"/>
            <a:t> training </a:t>
          </a:r>
          <a:r>
            <a:rPr lang="fr-MA" sz="1400" err="1"/>
            <a:t>opportunities</a:t>
          </a:r>
          <a:endParaRPr lang="en-US" sz="1400"/>
        </a:p>
      </dgm:t>
    </dgm:pt>
    <dgm:pt modelId="{FE0D1A1C-D899-4113-AD81-D59CAAF7B5A2}" type="parTrans" cxnId="{304AC371-E0D5-4D57-9BDB-8CD5E1A1A5DE}">
      <dgm:prSet/>
      <dgm:spPr/>
      <dgm:t>
        <a:bodyPr/>
        <a:lstStyle/>
        <a:p>
          <a:endParaRPr lang="en-US"/>
        </a:p>
      </dgm:t>
    </dgm:pt>
    <dgm:pt modelId="{AD82D71D-9322-4724-8E35-2BB8CB1C0B31}" type="sibTrans" cxnId="{304AC371-E0D5-4D57-9BDB-8CD5E1A1A5DE}">
      <dgm:prSet/>
      <dgm:spPr/>
      <dgm:t>
        <a:bodyPr/>
        <a:lstStyle/>
        <a:p>
          <a:endParaRPr lang="en-US"/>
        </a:p>
      </dgm:t>
    </dgm:pt>
    <dgm:pt modelId="{6E71454D-D869-45BD-B3A1-E10AA8179062}">
      <dgm:prSet phldr="0" custT="1"/>
      <dgm:spPr/>
      <dgm:t>
        <a:bodyPr/>
        <a:lstStyle/>
        <a:p>
          <a:pPr algn="l" rtl="0"/>
          <a:r>
            <a:rPr lang="en-US" sz="1400"/>
            <a:t>Discovering careers, training opportunities, and employment</a:t>
          </a:r>
          <a:endParaRPr lang="en-US" sz="1400" b="0" i="0">
            <a:latin typeface="Bierstadt" panose="020B0004020202020204"/>
          </a:endParaRPr>
        </a:p>
      </dgm:t>
    </dgm:pt>
    <dgm:pt modelId="{55CBD2CE-B618-4BEB-B5F1-7129799918EE}" type="parTrans" cxnId="{82B79C4B-562A-4A07-A3E0-3C2044F74E6C}">
      <dgm:prSet/>
      <dgm:spPr/>
      <dgm:t>
        <a:bodyPr/>
        <a:lstStyle/>
        <a:p>
          <a:endParaRPr lang="fr-FR"/>
        </a:p>
      </dgm:t>
    </dgm:pt>
    <dgm:pt modelId="{D3D791D6-4B44-4759-AEE9-8782214D5FEB}" type="sibTrans" cxnId="{82B79C4B-562A-4A07-A3E0-3C2044F74E6C}">
      <dgm:prSet/>
      <dgm:spPr/>
      <dgm:t>
        <a:bodyPr/>
        <a:lstStyle/>
        <a:p>
          <a:endParaRPr lang="fr-FR"/>
        </a:p>
      </dgm:t>
    </dgm:pt>
    <dgm:pt modelId="{2ABAE7D7-4CC9-4854-97A6-EC688CA639EC}">
      <dgm:prSet phldr="0" custT="1"/>
      <dgm:spPr/>
      <dgm:t>
        <a:bodyPr/>
        <a:lstStyle/>
        <a:p>
          <a:pPr algn="l" rtl="0"/>
          <a:r>
            <a:rPr lang="fr-MA" sz="1400" err="1"/>
            <a:t>Identify</a:t>
          </a:r>
          <a:r>
            <a:rPr lang="fr-MA" sz="1400"/>
            <a:t> job </a:t>
          </a:r>
          <a:r>
            <a:rPr lang="fr-MA" sz="1400" err="1"/>
            <a:t>opportunities</a:t>
          </a:r>
          <a:endParaRPr lang="en-US" sz="1400"/>
        </a:p>
      </dgm:t>
    </dgm:pt>
    <dgm:pt modelId="{799259CE-F7D1-456C-A524-5A1FA086CC13}" type="parTrans" cxnId="{E3122CE4-51CA-4068-B8B1-29ABF224EAD9}">
      <dgm:prSet/>
      <dgm:spPr/>
      <dgm:t>
        <a:bodyPr/>
        <a:lstStyle/>
        <a:p>
          <a:endParaRPr lang="fr-FR"/>
        </a:p>
      </dgm:t>
    </dgm:pt>
    <dgm:pt modelId="{B5A89797-A964-40EB-9698-D389FD629B65}" type="sibTrans" cxnId="{E3122CE4-51CA-4068-B8B1-29ABF224EAD9}">
      <dgm:prSet/>
      <dgm:spPr/>
      <dgm:t>
        <a:bodyPr/>
        <a:lstStyle/>
        <a:p>
          <a:endParaRPr lang="fr-FR"/>
        </a:p>
      </dgm:t>
    </dgm:pt>
    <dgm:pt modelId="{D0C691D3-2A43-48F7-898B-8C2A9AEB9522}">
      <dgm:prSet phldr="0" custT="1"/>
      <dgm:spPr/>
      <dgm:t>
        <a:bodyPr/>
        <a:lstStyle/>
        <a:p>
          <a:pPr algn="l" rtl="0"/>
          <a:r>
            <a:rPr lang="en-US" sz="1600" b="0">
              <a:latin typeface="Bierstadt" panose="020B0004020202020204"/>
            </a:rPr>
            <a:t>Soft Skills</a:t>
          </a:r>
        </a:p>
      </dgm:t>
    </dgm:pt>
    <dgm:pt modelId="{A582C23C-423F-49CC-BE6E-092579E522F5}" type="parTrans" cxnId="{5290B1CA-C622-437C-9B6A-E5FB74502278}">
      <dgm:prSet/>
      <dgm:spPr/>
      <dgm:t>
        <a:bodyPr/>
        <a:lstStyle/>
        <a:p>
          <a:endParaRPr lang="fr-FR"/>
        </a:p>
      </dgm:t>
    </dgm:pt>
    <dgm:pt modelId="{1383B238-14D4-419B-8A12-C09F2C5E56B3}" type="sibTrans" cxnId="{5290B1CA-C622-437C-9B6A-E5FB74502278}">
      <dgm:prSet/>
      <dgm:spPr/>
      <dgm:t>
        <a:bodyPr/>
        <a:lstStyle/>
        <a:p>
          <a:endParaRPr lang="fr-FR"/>
        </a:p>
      </dgm:t>
    </dgm:pt>
    <dgm:pt modelId="{305DE289-C08E-4C37-8456-ABF9F723B25C}">
      <dgm:prSet phldr="0" custT="1"/>
      <dgm:spPr/>
      <dgm:t>
        <a:bodyPr/>
        <a:lstStyle/>
        <a:p>
          <a:pPr algn="l" rtl="0"/>
          <a:r>
            <a:rPr lang="fr-MA" sz="1400" err="1"/>
            <a:t>Positioning</a:t>
          </a:r>
          <a:r>
            <a:rPr lang="fr-MA" sz="1400"/>
            <a:t> on basic </a:t>
          </a:r>
          <a:r>
            <a:rPr lang="fr-MA" sz="1400" err="1"/>
            <a:t>skills</a:t>
          </a:r>
          <a:endParaRPr lang="en-US" sz="1400">
            <a:latin typeface="Bierstadt" panose="020B0004020202020204"/>
          </a:endParaRPr>
        </a:p>
      </dgm:t>
    </dgm:pt>
    <dgm:pt modelId="{D44EADFF-E1DE-4ED6-AD21-2E774905BD50}" type="parTrans" cxnId="{D8D0B647-85DC-4143-9262-E71F259CC306}">
      <dgm:prSet/>
      <dgm:spPr/>
      <dgm:t>
        <a:bodyPr/>
        <a:lstStyle/>
        <a:p>
          <a:endParaRPr lang="fr-FR"/>
        </a:p>
      </dgm:t>
    </dgm:pt>
    <dgm:pt modelId="{49200981-2BFA-4DF2-AFCB-DF234558F46B}" type="sibTrans" cxnId="{D8D0B647-85DC-4143-9262-E71F259CC306}">
      <dgm:prSet/>
      <dgm:spPr/>
      <dgm:t>
        <a:bodyPr/>
        <a:lstStyle/>
        <a:p>
          <a:endParaRPr lang="fr-FR"/>
        </a:p>
      </dgm:t>
    </dgm:pt>
    <dgm:pt modelId="{2843898C-51C1-4CEC-B17B-4FD54F8FD322}">
      <dgm:prSet phldr="0" custT="1"/>
      <dgm:spPr/>
      <dgm:t>
        <a:bodyPr/>
        <a:lstStyle/>
        <a:p>
          <a:pPr algn="l" rtl="0"/>
          <a:r>
            <a:rPr lang="fr-MA" sz="1400" err="1"/>
            <a:t>Interpersonal</a:t>
          </a:r>
          <a:r>
            <a:rPr lang="fr-MA" sz="1400"/>
            <a:t> communication</a:t>
          </a:r>
          <a:endParaRPr lang="en-US" sz="1400"/>
        </a:p>
      </dgm:t>
    </dgm:pt>
    <dgm:pt modelId="{FD6B77E0-18CF-4E25-82FB-A39295B05C30}" type="parTrans" cxnId="{4EDED06C-521C-4692-9842-2AEEBCBB4646}">
      <dgm:prSet/>
      <dgm:spPr/>
      <dgm:t>
        <a:bodyPr/>
        <a:lstStyle/>
        <a:p>
          <a:endParaRPr lang="fr-FR"/>
        </a:p>
      </dgm:t>
    </dgm:pt>
    <dgm:pt modelId="{D1407985-B7C6-4C60-B663-D8911A8B0945}" type="sibTrans" cxnId="{4EDED06C-521C-4692-9842-2AEEBCBB4646}">
      <dgm:prSet/>
      <dgm:spPr/>
      <dgm:t>
        <a:bodyPr/>
        <a:lstStyle/>
        <a:p>
          <a:endParaRPr lang="fr-FR"/>
        </a:p>
      </dgm:t>
    </dgm:pt>
    <dgm:pt modelId="{142A5862-2A06-41E0-973D-5EB0997F73B9}">
      <dgm:prSet phldr="0" custT="1"/>
      <dgm:spPr/>
      <dgm:t>
        <a:bodyPr/>
        <a:lstStyle/>
        <a:p>
          <a:pPr algn="l" rtl="0"/>
          <a:r>
            <a:rPr lang="en-US" sz="1400"/>
            <a:t> </a:t>
          </a:r>
          <a:r>
            <a:rPr lang="fr-MA" sz="1400"/>
            <a:t>The basics of communication</a:t>
          </a:r>
          <a:endParaRPr lang="en-US" sz="1400"/>
        </a:p>
      </dgm:t>
    </dgm:pt>
    <dgm:pt modelId="{19B72F7A-F3A1-4E20-A685-3B65572AC151}" type="parTrans" cxnId="{E7EA490F-86C0-406E-AD85-A3FA26D12CD2}">
      <dgm:prSet/>
      <dgm:spPr/>
      <dgm:t>
        <a:bodyPr/>
        <a:lstStyle/>
        <a:p>
          <a:endParaRPr lang="fr-FR"/>
        </a:p>
      </dgm:t>
    </dgm:pt>
    <dgm:pt modelId="{D7312C33-9BE4-40A4-B477-949EBA92A514}" type="sibTrans" cxnId="{E7EA490F-86C0-406E-AD85-A3FA26D12CD2}">
      <dgm:prSet/>
      <dgm:spPr/>
      <dgm:t>
        <a:bodyPr/>
        <a:lstStyle/>
        <a:p>
          <a:endParaRPr lang="fr-FR"/>
        </a:p>
      </dgm:t>
    </dgm:pt>
    <dgm:pt modelId="{2EFBD9FD-F8A5-4919-AFCE-0B0AEA8B3768}">
      <dgm:prSet phldr="0" custT="1"/>
      <dgm:spPr/>
      <dgm:t>
        <a:bodyPr/>
        <a:lstStyle/>
        <a:p>
          <a:pPr algn="l" rtl="0"/>
          <a:r>
            <a:rPr lang="en-US" sz="1400"/>
            <a:t>I am preparing my cover letter.</a:t>
          </a:r>
          <a:endParaRPr lang="en-US" sz="1400">
            <a:latin typeface="Bierstadt" panose="020B0004020202020204"/>
          </a:endParaRPr>
        </a:p>
      </dgm:t>
    </dgm:pt>
    <dgm:pt modelId="{573641A6-F0AA-44F7-B829-DEE5E04D8FDF}" type="parTrans" cxnId="{2F38509F-7F70-43DF-867C-B4F56F2209D9}">
      <dgm:prSet/>
      <dgm:spPr/>
      <dgm:t>
        <a:bodyPr/>
        <a:lstStyle/>
        <a:p>
          <a:endParaRPr lang="fr-FR"/>
        </a:p>
      </dgm:t>
    </dgm:pt>
    <dgm:pt modelId="{9D65C022-BD4E-4FCF-9F27-AFAAFD7A179A}" type="sibTrans" cxnId="{2F38509F-7F70-43DF-867C-B4F56F2209D9}">
      <dgm:prSet/>
      <dgm:spPr/>
      <dgm:t>
        <a:bodyPr/>
        <a:lstStyle/>
        <a:p>
          <a:endParaRPr lang="fr-FR"/>
        </a:p>
      </dgm:t>
    </dgm:pt>
    <dgm:pt modelId="{D59145A5-572E-44DE-A05E-CD0AF190BA2B}">
      <dgm:prSet phldr="0" custT="1"/>
      <dgm:spPr/>
      <dgm:t>
        <a:bodyPr/>
        <a:lstStyle/>
        <a:p>
          <a:pPr algn="l" rtl="0"/>
          <a:r>
            <a:rPr lang="en-US" sz="1400"/>
            <a:t>I am building my resume</a:t>
          </a:r>
        </a:p>
      </dgm:t>
    </dgm:pt>
    <dgm:pt modelId="{E9BA123B-66BA-4EA5-A415-75AC9BA9145B}" type="parTrans" cxnId="{F7D7F454-058E-40B0-9D60-5FCC8EA828DC}">
      <dgm:prSet/>
      <dgm:spPr/>
      <dgm:t>
        <a:bodyPr/>
        <a:lstStyle/>
        <a:p>
          <a:endParaRPr lang="fr-FR"/>
        </a:p>
      </dgm:t>
    </dgm:pt>
    <dgm:pt modelId="{D75B21D0-710C-4248-84F3-45D75679BE44}" type="sibTrans" cxnId="{F7D7F454-058E-40B0-9D60-5FCC8EA828DC}">
      <dgm:prSet/>
      <dgm:spPr/>
      <dgm:t>
        <a:bodyPr/>
        <a:lstStyle/>
        <a:p>
          <a:endParaRPr lang="fr-FR"/>
        </a:p>
      </dgm:t>
    </dgm:pt>
    <dgm:pt modelId="{CAAF1371-CE69-407B-9AC8-3645275E7D50}">
      <dgm:prSet phldr="0" custT="1"/>
      <dgm:spPr/>
      <dgm:t>
        <a:bodyPr/>
        <a:lstStyle/>
        <a:p>
          <a:pPr algn="l" rtl="0"/>
          <a:r>
            <a:rPr lang="en-US" sz="1400"/>
            <a:t> I am expanding my network </a:t>
          </a:r>
          <a:endParaRPr lang="en-US" sz="1400">
            <a:latin typeface="Bierstadt" panose="020B0004020202020204"/>
          </a:endParaRPr>
        </a:p>
      </dgm:t>
    </dgm:pt>
    <dgm:pt modelId="{21E32179-DEE2-4A4B-9C59-09C7E0AB201C}" type="parTrans" cxnId="{71DC7A04-41E4-4737-BDB1-4BD7AE158550}">
      <dgm:prSet/>
      <dgm:spPr/>
      <dgm:t>
        <a:bodyPr/>
        <a:lstStyle/>
        <a:p>
          <a:endParaRPr lang="fr-FR"/>
        </a:p>
      </dgm:t>
    </dgm:pt>
    <dgm:pt modelId="{2C7CCE4A-ACFA-4BB3-837C-9739158CED9A}" type="sibTrans" cxnId="{71DC7A04-41E4-4737-BDB1-4BD7AE158550}">
      <dgm:prSet/>
      <dgm:spPr/>
      <dgm:t>
        <a:bodyPr/>
        <a:lstStyle/>
        <a:p>
          <a:endParaRPr lang="fr-FR"/>
        </a:p>
      </dgm:t>
    </dgm:pt>
    <dgm:pt modelId="{F3C8F685-5ED2-4431-9799-7E1A0C4DA01A}">
      <dgm:prSet phldr="0" custT="1"/>
      <dgm:spPr/>
      <dgm:t>
        <a:bodyPr/>
        <a:lstStyle/>
        <a:p>
          <a:pPr algn="l" rtl="0"/>
          <a:r>
            <a:rPr lang="en-US" sz="1400"/>
            <a:t>I am preparing for the job interview. </a:t>
          </a:r>
        </a:p>
      </dgm:t>
    </dgm:pt>
    <dgm:pt modelId="{D14A160E-80E4-482A-A1FD-7F1A20AC0B65}" type="parTrans" cxnId="{BAF4E02D-6BC1-40E1-B818-BB003CE2D67F}">
      <dgm:prSet/>
      <dgm:spPr/>
      <dgm:t>
        <a:bodyPr/>
        <a:lstStyle/>
        <a:p>
          <a:endParaRPr lang="fr-FR"/>
        </a:p>
      </dgm:t>
    </dgm:pt>
    <dgm:pt modelId="{BF4F678C-A53F-49D6-9122-F4C2AC585B38}" type="sibTrans" cxnId="{BAF4E02D-6BC1-40E1-B818-BB003CE2D67F}">
      <dgm:prSet/>
      <dgm:spPr/>
      <dgm:t>
        <a:bodyPr/>
        <a:lstStyle/>
        <a:p>
          <a:endParaRPr lang="fr-FR"/>
        </a:p>
      </dgm:t>
    </dgm:pt>
    <dgm:pt modelId="{B177F751-1A2F-4AF8-B4AC-BBFF130C7614}">
      <dgm:prSet/>
      <dgm:spPr/>
      <dgm:t>
        <a:bodyPr/>
        <a:lstStyle/>
        <a:p>
          <a:pPr>
            <a:buNone/>
          </a:pPr>
          <a:r>
            <a:rPr lang="fr-MA" sz="1400" err="1"/>
            <a:t>Boosting</a:t>
          </a:r>
          <a:r>
            <a:rPr lang="fr-MA" sz="1400"/>
            <a:t> self-confidence</a:t>
          </a:r>
          <a:endParaRPr lang="fr-MA"/>
        </a:p>
      </dgm:t>
    </dgm:pt>
    <dgm:pt modelId="{2CD8EB81-26F5-4FC7-A3B7-55882ED19DE4}" type="parTrans" cxnId="{96C6EFAE-5FF8-4E7D-AFA5-63ACAE599A72}">
      <dgm:prSet/>
      <dgm:spPr/>
      <dgm:t>
        <a:bodyPr/>
        <a:lstStyle/>
        <a:p>
          <a:endParaRPr lang="fr-MA"/>
        </a:p>
      </dgm:t>
    </dgm:pt>
    <dgm:pt modelId="{86414341-AD66-49E2-9C96-111209D77A25}" type="sibTrans" cxnId="{96C6EFAE-5FF8-4E7D-AFA5-63ACAE599A72}">
      <dgm:prSet/>
      <dgm:spPr/>
      <dgm:t>
        <a:bodyPr/>
        <a:lstStyle/>
        <a:p>
          <a:endParaRPr lang="fr-MA"/>
        </a:p>
      </dgm:t>
    </dgm:pt>
    <dgm:pt modelId="{2E84D4E4-4EA4-459D-B344-B76BF318A75B}">
      <dgm:prSet phldr="0" custT="1"/>
      <dgm:spPr/>
      <dgm:t>
        <a:bodyPr/>
        <a:lstStyle/>
        <a:p>
          <a:pPr algn="l" rtl="0"/>
          <a:r>
            <a:rPr lang="en-US" sz="1800" b="1">
              <a:latin typeface="Bierstadt" panose="020B0004020202020204"/>
            </a:rPr>
            <a:t>     </a:t>
          </a:r>
          <a:r>
            <a:rPr lang="fr-MA" sz="1400"/>
            <a:t>Job </a:t>
          </a:r>
          <a:r>
            <a:rPr lang="fr-MA" sz="1400" err="1"/>
            <a:t>Search</a:t>
          </a:r>
          <a:r>
            <a:rPr lang="fr-MA" sz="1400"/>
            <a:t> Technique</a:t>
          </a:r>
          <a:endParaRPr lang="en-US" sz="1400" b="0"/>
        </a:p>
      </dgm:t>
    </dgm:pt>
    <dgm:pt modelId="{3FAF5364-39BB-4308-8661-C990214E8418}" type="parTrans" cxnId="{C1B9BB75-C1C8-4A29-86D5-FE2CA1A413B6}">
      <dgm:prSet/>
      <dgm:spPr/>
      <dgm:t>
        <a:bodyPr/>
        <a:lstStyle/>
        <a:p>
          <a:endParaRPr lang="fr-FR"/>
        </a:p>
      </dgm:t>
    </dgm:pt>
    <dgm:pt modelId="{62EFA057-2290-4C05-89B6-BC9DC81EFE5D}" type="sibTrans" cxnId="{C1B9BB75-C1C8-4A29-86D5-FE2CA1A413B6}">
      <dgm:prSet/>
      <dgm:spPr/>
      <dgm:t>
        <a:bodyPr/>
        <a:lstStyle/>
        <a:p>
          <a:endParaRPr lang="fr-FR"/>
        </a:p>
      </dgm:t>
    </dgm:pt>
    <dgm:pt modelId="{42ED47B3-854B-4011-95F9-8646C422BA5B}" type="pres">
      <dgm:prSet presAssocID="{1EDFB593-736F-4230-9340-F879E38C5FA2}" presName="theList" presStyleCnt="0">
        <dgm:presLayoutVars>
          <dgm:dir/>
          <dgm:animLvl val="lvl"/>
          <dgm:resizeHandles val="exact"/>
        </dgm:presLayoutVars>
      </dgm:prSet>
      <dgm:spPr/>
    </dgm:pt>
    <dgm:pt modelId="{4843A74A-B149-4180-97A5-841BEE9AD3BA}" type="pres">
      <dgm:prSet presAssocID="{6E71454D-D869-45BD-B3A1-E10AA8179062}" presName="compNode" presStyleCnt="0"/>
      <dgm:spPr/>
    </dgm:pt>
    <dgm:pt modelId="{0A4F2D39-8AA8-4CCE-A802-91E1DDCA9273}" type="pres">
      <dgm:prSet presAssocID="{6E71454D-D869-45BD-B3A1-E10AA8179062}" presName="aNode" presStyleLbl="bgShp" presStyleIdx="0" presStyleCnt="3" custScaleX="130809"/>
      <dgm:spPr/>
    </dgm:pt>
    <dgm:pt modelId="{530549DB-1A1A-4F25-86A2-208D72E468D1}" type="pres">
      <dgm:prSet presAssocID="{6E71454D-D869-45BD-B3A1-E10AA8179062}" presName="textNode" presStyleLbl="bgShp" presStyleIdx="0" presStyleCnt="3"/>
      <dgm:spPr/>
    </dgm:pt>
    <dgm:pt modelId="{96A0AE42-C162-4667-AC6A-0AA05C986913}" type="pres">
      <dgm:prSet presAssocID="{6E71454D-D869-45BD-B3A1-E10AA8179062}" presName="compChildNode" presStyleCnt="0"/>
      <dgm:spPr/>
    </dgm:pt>
    <dgm:pt modelId="{65701AD4-808B-415C-8EBE-04E8F8684110}" type="pres">
      <dgm:prSet presAssocID="{6E71454D-D869-45BD-B3A1-E10AA8179062}" presName="theInnerList" presStyleCnt="0"/>
      <dgm:spPr/>
    </dgm:pt>
    <dgm:pt modelId="{EF1DB673-A0AB-47B8-A3E9-8F98D72A6A53}" type="pres">
      <dgm:prSet presAssocID="{AC3B2BB5-17C1-4ADE-ABB6-A18CE8DD989D}" presName="childNode" presStyleLbl="node1" presStyleIdx="0" presStyleCnt="11" custScaleX="137129" custScaleY="179854" custLinFactY="-7121" custLinFactNeighborX="-6294" custLinFactNeighborY="-100000">
        <dgm:presLayoutVars>
          <dgm:bulletEnabled val="1"/>
        </dgm:presLayoutVars>
      </dgm:prSet>
      <dgm:spPr/>
    </dgm:pt>
    <dgm:pt modelId="{270AE19D-892A-463A-9873-8B8B2D0195FA}" type="pres">
      <dgm:prSet presAssocID="{AC3B2BB5-17C1-4ADE-ABB6-A18CE8DD989D}" presName="aSpace2" presStyleCnt="0"/>
      <dgm:spPr/>
    </dgm:pt>
    <dgm:pt modelId="{4C2034E0-362A-4012-B359-6CF9BE79D18D}" type="pres">
      <dgm:prSet presAssocID="{0B226BE4-F308-44EE-827A-4B5E1A739687}" presName="childNode" presStyleLbl="node1" presStyleIdx="1" presStyleCnt="11" custScaleX="137292" custScaleY="172929" custLinFactNeighborX="-7099" custLinFactNeighborY="-71419">
        <dgm:presLayoutVars>
          <dgm:bulletEnabled val="1"/>
        </dgm:presLayoutVars>
      </dgm:prSet>
      <dgm:spPr/>
    </dgm:pt>
    <dgm:pt modelId="{AAE23178-782D-499A-8902-7EB6208CA43D}" type="pres">
      <dgm:prSet presAssocID="{0B226BE4-F308-44EE-827A-4B5E1A739687}" presName="aSpace2" presStyleCnt="0"/>
      <dgm:spPr/>
    </dgm:pt>
    <dgm:pt modelId="{5B262647-513F-4C35-A17A-C0DD4679B35A}" type="pres">
      <dgm:prSet presAssocID="{2ABAE7D7-4CC9-4854-97A6-EC688CA639EC}" presName="childNode" presStyleLbl="node1" presStyleIdx="2" presStyleCnt="11" custScaleX="135362" custScaleY="178564" custLinFactNeighborX="-9292" custLinFactNeighborY="80007">
        <dgm:presLayoutVars>
          <dgm:bulletEnabled val="1"/>
        </dgm:presLayoutVars>
      </dgm:prSet>
      <dgm:spPr/>
    </dgm:pt>
    <dgm:pt modelId="{531C8ED7-DCF7-4BB6-857C-9920B984BED7}" type="pres">
      <dgm:prSet presAssocID="{6E71454D-D869-45BD-B3A1-E10AA8179062}" presName="aSpace" presStyleCnt="0"/>
      <dgm:spPr/>
    </dgm:pt>
    <dgm:pt modelId="{4B11F517-111C-4F38-9990-5DF03C2CF12E}" type="pres">
      <dgm:prSet presAssocID="{D0C691D3-2A43-48F7-898B-8C2A9AEB9522}" presName="compNode" presStyleCnt="0"/>
      <dgm:spPr/>
    </dgm:pt>
    <dgm:pt modelId="{9E02C400-9394-4E74-AF92-9DB5BF36373D}" type="pres">
      <dgm:prSet presAssocID="{D0C691D3-2A43-48F7-898B-8C2A9AEB9522}" presName="aNode" presStyleLbl="bgShp" presStyleIdx="1" presStyleCnt="3" custScaleX="132364"/>
      <dgm:spPr/>
    </dgm:pt>
    <dgm:pt modelId="{9D39A896-6E01-481D-8730-79D98EF60B93}" type="pres">
      <dgm:prSet presAssocID="{D0C691D3-2A43-48F7-898B-8C2A9AEB9522}" presName="textNode" presStyleLbl="bgShp" presStyleIdx="1" presStyleCnt="3"/>
      <dgm:spPr/>
    </dgm:pt>
    <dgm:pt modelId="{68121A67-A9EA-4000-9689-5E43CC0F65EA}" type="pres">
      <dgm:prSet presAssocID="{D0C691D3-2A43-48F7-898B-8C2A9AEB9522}" presName="compChildNode" presStyleCnt="0"/>
      <dgm:spPr/>
    </dgm:pt>
    <dgm:pt modelId="{73CCD681-9552-421A-8456-9EA538CC6E8B}" type="pres">
      <dgm:prSet presAssocID="{D0C691D3-2A43-48F7-898B-8C2A9AEB9522}" presName="theInnerList" presStyleCnt="0"/>
      <dgm:spPr/>
    </dgm:pt>
    <dgm:pt modelId="{0A39B83A-21DA-483D-A145-504FE78217CB}" type="pres">
      <dgm:prSet presAssocID="{305DE289-C08E-4C37-8456-ABF9F723B25C}" presName="childNode" presStyleLbl="node1" presStyleIdx="3" presStyleCnt="11" custScaleX="134502" custScaleY="212207" custLinFactY="-40806" custLinFactNeighborX="-4007" custLinFactNeighborY="-100000">
        <dgm:presLayoutVars>
          <dgm:bulletEnabled val="1"/>
        </dgm:presLayoutVars>
      </dgm:prSet>
      <dgm:spPr/>
    </dgm:pt>
    <dgm:pt modelId="{D89C0D68-2EAD-43BB-84B1-FD4982D905DC}" type="pres">
      <dgm:prSet presAssocID="{305DE289-C08E-4C37-8456-ABF9F723B25C}" presName="aSpace2" presStyleCnt="0"/>
      <dgm:spPr/>
    </dgm:pt>
    <dgm:pt modelId="{8DC04FAD-5306-4591-98D0-80CF88F950AE}" type="pres">
      <dgm:prSet presAssocID="{B177F751-1A2F-4AF8-B4AC-BBFF130C7614}" presName="childNode" presStyleLbl="node1" presStyleIdx="4" presStyleCnt="11" custLinFactY="-28101" custLinFactNeighborX="-18648" custLinFactNeighborY="-100000">
        <dgm:presLayoutVars>
          <dgm:bulletEnabled val="1"/>
        </dgm:presLayoutVars>
      </dgm:prSet>
      <dgm:spPr/>
    </dgm:pt>
    <dgm:pt modelId="{7BF7173C-C8D2-418B-9D52-7D1E247A6177}" type="pres">
      <dgm:prSet presAssocID="{B177F751-1A2F-4AF8-B4AC-BBFF130C7614}" presName="aSpace2" presStyleCnt="0"/>
      <dgm:spPr/>
    </dgm:pt>
    <dgm:pt modelId="{21414F89-50F4-420D-8AA2-C7D345A07317}" type="pres">
      <dgm:prSet presAssocID="{2843898C-51C1-4CEC-B17B-4FD54F8FD322}" presName="childNode" presStyleLbl="node1" presStyleIdx="5" presStyleCnt="11" custScaleX="140180" custScaleY="127287" custLinFactY="-27116" custLinFactNeighborX="-3474" custLinFactNeighborY="-100000">
        <dgm:presLayoutVars>
          <dgm:bulletEnabled val="1"/>
        </dgm:presLayoutVars>
      </dgm:prSet>
      <dgm:spPr/>
    </dgm:pt>
    <dgm:pt modelId="{188E8C4E-A1FC-4D76-A7EA-364860C49D47}" type="pres">
      <dgm:prSet presAssocID="{2843898C-51C1-4CEC-B17B-4FD54F8FD322}" presName="aSpace2" presStyleCnt="0"/>
      <dgm:spPr/>
    </dgm:pt>
    <dgm:pt modelId="{80DBF8E4-BAB8-4AFB-B996-5F7EED808411}" type="pres">
      <dgm:prSet presAssocID="{142A5862-2A06-41E0-973D-5EB0997F73B9}" presName="childNode" presStyleLbl="node1" presStyleIdx="6" presStyleCnt="11" custScaleX="144665" custScaleY="255072" custLinFactNeighborX="-3239" custLinFactNeighborY="-55206">
        <dgm:presLayoutVars>
          <dgm:bulletEnabled val="1"/>
        </dgm:presLayoutVars>
      </dgm:prSet>
      <dgm:spPr/>
    </dgm:pt>
    <dgm:pt modelId="{9A12976D-E213-4E54-AF3E-FC62C2E6E679}" type="pres">
      <dgm:prSet presAssocID="{D0C691D3-2A43-48F7-898B-8C2A9AEB9522}" presName="aSpace" presStyleCnt="0"/>
      <dgm:spPr/>
    </dgm:pt>
    <dgm:pt modelId="{3E5918E8-8B26-492B-91E5-F3A5610EE91C}" type="pres">
      <dgm:prSet presAssocID="{2E84D4E4-4EA4-459D-B344-B76BF318A75B}" presName="compNode" presStyleCnt="0"/>
      <dgm:spPr/>
    </dgm:pt>
    <dgm:pt modelId="{F5C67208-5BC5-443E-9998-C65A27EADE29}" type="pres">
      <dgm:prSet presAssocID="{2E84D4E4-4EA4-459D-B344-B76BF318A75B}" presName="aNode" presStyleLbl="bgShp" presStyleIdx="2" presStyleCnt="3"/>
      <dgm:spPr/>
    </dgm:pt>
    <dgm:pt modelId="{C2BF56CB-473E-4867-A186-A214F43399AB}" type="pres">
      <dgm:prSet presAssocID="{2E84D4E4-4EA4-459D-B344-B76BF318A75B}" presName="textNode" presStyleLbl="bgShp" presStyleIdx="2" presStyleCnt="3"/>
      <dgm:spPr/>
    </dgm:pt>
    <dgm:pt modelId="{7543D6FA-7C51-4B40-A302-5243E91C2309}" type="pres">
      <dgm:prSet presAssocID="{2E84D4E4-4EA4-459D-B344-B76BF318A75B}" presName="compChildNode" presStyleCnt="0"/>
      <dgm:spPr/>
    </dgm:pt>
    <dgm:pt modelId="{8B118FC5-EC55-4D72-BD45-0F32C9EE1CB8}" type="pres">
      <dgm:prSet presAssocID="{2E84D4E4-4EA4-459D-B344-B76BF318A75B}" presName="theInnerList" presStyleCnt="0"/>
      <dgm:spPr/>
    </dgm:pt>
    <dgm:pt modelId="{AE6763BF-8ABD-496F-A293-129FDB8FA4A1}" type="pres">
      <dgm:prSet presAssocID="{D59145A5-572E-44DE-A05E-CD0AF190BA2B}" presName="childNode" presStyleLbl="node1" presStyleIdx="7" presStyleCnt="11" custScaleX="113517" custLinFactY="12074" custLinFactNeighborX="-728" custLinFactNeighborY="100000">
        <dgm:presLayoutVars>
          <dgm:bulletEnabled val="1"/>
        </dgm:presLayoutVars>
      </dgm:prSet>
      <dgm:spPr/>
    </dgm:pt>
    <dgm:pt modelId="{7740900F-72CB-4C95-914E-76BF7DA3D89E}" type="pres">
      <dgm:prSet presAssocID="{D59145A5-572E-44DE-A05E-CD0AF190BA2B}" presName="aSpace2" presStyleCnt="0"/>
      <dgm:spPr/>
    </dgm:pt>
    <dgm:pt modelId="{985D4BC9-6FB2-4D00-8068-AF1B8ACA7F54}" type="pres">
      <dgm:prSet presAssocID="{2EFBD9FD-F8A5-4919-AFCE-0B0AEA8B3768}" presName="childNode" presStyleLbl="node1" presStyleIdx="8" presStyleCnt="11" custScaleX="120622" custScaleY="174972" custLinFactY="12216" custLinFactNeighborX="3096" custLinFactNeighborY="100000">
        <dgm:presLayoutVars>
          <dgm:bulletEnabled val="1"/>
        </dgm:presLayoutVars>
      </dgm:prSet>
      <dgm:spPr/>
    </dgm:pt>
    <dgm:pt modelId="{BF09785C-AA73-44B8-9C32-22188B60E57E}" type="pres">
      <dgm:prSet presAssocID="{2EFBD9FD-F8A5-4919-AFCE-0B0AEA8B3768}" presName="aSpace2" presStyleCnt="0"/>
      <dgm:spPr/>
    </dgm:pt>
    <dgm:pt modelId="{491CB696-D537-4738-96C5-FCA393B2584F}" type="pres">
      <dgm:prSet presAssocID="{F3C8F685-5ED2-4431-9799-7E1A0C4DA01A}" presName="childNode" presStyleLbl="node1" presStyleIdx="9" presStyleCnt="11" custScaleX="118170" custScaleY="174681" custLinFactNeighborX="587" custLinFactNeighborY="88545">
        <dgm:presLayoutVars>
          <dgm:bulletEnabled val="1"/>
        </dgm:presLayoutVars>
      </dgm:prSet>
      <dgm:spPr/>
    </dgm:pt>
    <dgm:pt modelId="{CE3D6A07-6508-4779-8786-1E8D5718E06A}" type="pres">
      <dgm:prSet presAssocID="{F3C8F685-5ED2-4431-9799-7E1A0C4DA01A}" presName="aSpace2" presStyleCnt="0"/>
      <dgm:spPr/>
    </dgm:pt>
    <dgm:pt modelId="{662301AA-2CF4-49F0-BC5D-C65DE669BA22}" type="pres">
      <dgm:prSet presAssocID="{CAAF1371-CE69-407B-9AC8-3645275E7D50}" presName="childNode" presStyleLbl="node1" presStyleIdx="10" presStyleCnt="11" custScaleX="120003" custScaleY="177342" custLinFactY="14990" custLinFactNeighborY="100000">
        <dgm:presLayoutVars>
          <dgm:bulletEnabled val="1"/>
        </dgm:presLayoutVars>
      </dgm:prSet>
      <dgm:spPr/>
    </dgm:pt>
  </dgm:ptLst>
  <dgm:cxnLst>
    <dgm:cxn modelId="{71DC7A04-41E4-4737-BDB1-4BD7AE158550}" srcId="{2E84D4E4-4EA4-459D-B344-B76BF318A75B}" destId="{CAAF1371-CE69-407B-9AC8-3645275E7D50}" srcOrd="3" destOrd="0" parTransId="{21E32179-DEE2-4A4B-9C59-09C7E0AB201C}" sibTransId="{2C7CCE4A-ACFA-4BB3-837C-9739158CED9A}"/>
    <dgm:cxn modelId="{E3305305-A315-4E11-A447-C94A5799DBC5}" type="presOf" srcId="{2ABAE7D7-4CC9-4854-97A6-EC688CA639EC}" destId="{5B262647-513F-4C35-A17A-C0DD4679B35A}" srcOrd="0" destOrd="0" presId="urn:microsoft.com/office/officeart/2005/8/layout/lProcess2"/>
    <dgm:cxn modelId="{E7EA490F-86C0-406E-AD85-A3FA26D12CD2}" srcId="{D0C691D3-2A43-48F7-898B-8C2A9AEB9522}" destId="{142A5862-2A06-41E0-973D-5EB0997F73B9}" srcOrd="3" destOrd="0" parTransId="{19B72F7A-F3A1-4E20-A685-3B65572AC151}" sibTransId="{D7312C33-9BE4-40A4-B477-949EBA92A514}"/>
    <dgm:cxn modelId="{824F8E15-9F52-40EB-A0CB-9F527C4283DE}" type="presOf" srcId="{305DE289-C08E-4C37-8456-ABF9F723B25C}" destId="{0A39B83A-21DA-483D-A145-504FE78217CB}" srcOrd="0" destOrd="0" presId="urn:microsoft.com/office/officeart/2005/8/layout/lProcess2"/>
    <dgm:cxn modelId="{4B20CD15-7AF5-435B-85F5-2A49AC298B5F}" type="presOf" srcId="{2E84D4E4-4EA4-459D-B344-B76BF318A75B}" destId="{F5C67208-5BC5-443E-9998-C65A27EADE29}" srcOrd="0" destOrd="0" presId="urn:microsoft.com/office/officeart/2005/8/layout/lProcess2"/>
    <dgm:cxn modelId="{FB6AD52D-A555-402A-B07D-7AB776160A75}" type="presOf" srcId="{0B226BE4-F308-44EE-827A-4B5E1A739687}" destId="{4C2034E0-362A-4012-B359-6CF9BE79D18D}" srcOrd="0" destOrd="0" presId="urn:microsoft.com/office/officeart/2005/8/layout/lProcess2"/>
    <dgm:cxn modelId="{BAF4E02D-6BC1-40E1-B818-BB003CE2D67F}" srcId="{2E84D4E4-4EA4-459D-B344-B76BF318A75B}" destId="{F3C8F685-5ED2-4431-9799-7E1A0C4DA01A}" srcOrd="2" destOrd="0" parTransId="{D14A160E-80E4-482A-A1FD-7F1A20AC0B65}" sibTransId="{BF4F678C-A53F-49D6-9122-F4C2AC585B38}"/>
    <dgm:cxn modelId="{95258F3C-EA1C-42C9-8ABC-EA1E50E0E3AC}" type="presOf" srcId="{D0C691D3-2A43-48F7-898B-8C2A9AEB9522}" destId="{9D39A896-6E01-481D-8730-79D98EF60B93}" srcOrd="1" destOrd="0" presId="urn:microsoft.com/office/officeart/2005/8/layout/lProcess2"/>
    <dgm:cxn modelId="{ACD69F45-3E44-4398-8BD7-1DC8E412540C}" type="presOf" srcId="{B177F751-1A2F-4AF8-B4AC-BBFF130C7614}" destId="{8DC04FAD-5306-4591-98D0-80CF88F950AE}" srcOrd="0" destOrd="0" presId="urn:microsoft.com/office/officeart/2005/8/layout/lProcess2"/>
    <dgm:cxn modelId="{D8D0B647-85DC-4143-9262-E71F259CC306}" srcId="{D0C691D3-2A43-48F7-898B-8C2A9AEB9522}" destId="{305DE289-C08E-4C37-8456-ABF9F723B25C}" srcOrd="0" destOrd="0" parTransId="{D44EADFF-E1DE-4ED6-AD21-2E774905BD50}" sibTransId="{49200981-2BFA-4DF2-AFCB-DF234558F46B}"/>
    <dgm:cxn modelId="{3D17D947-7D01-4A2F-A86F-87BFB4FA6343}" srcId="{6E71454D-D869-45BD-B3A1-E10AA8179062}" destId="{AC3B2BB5-17C1-4ADE-ABB6-A18CE8DD989D}" srcOrd="0" destOrd="0" parTransId="{15B947DC-630E-410B-9478-2E00A10CE0FC}" sibTransId="{2B5EF193-627C-4BEB-8477-2AD19CE1E07A}"/>
    <dgm:cxn modelId="{CE1EFE47-5FE4-4B0B-B7E9-737507050D7F}" type="presOf" srcId="{2843898C-51C1-4CEC-B17B-4FD54F8FD322}" destId="{21414F89-50F4-420D-8AA2-C7D345A07317}" srcOrd="0" destOrd="0" presId="urn:microsoft.com/office/officeart/2005/8/layout/lProcess2"/>
    <dgm:cxn modelId="{82B79C4B-562A-4A07-A3E0-3C2044F74E6C}" srcId="{1EDFB593-736F-4230-9340-F879E38C5FA2}" destId="{6E71454D-D869-45BD-B3A1-E10AA8179062}" srcOrd="0" destOrd="0" parTransId="{55CBD2CE-B618-4BEB-B5F1-7129799918EE}" sibTransId="{D3D791D6-4B44-4759-AEE9-8782214D5FEB}"/>
    <dgm:cxn modelId="{4EDED06C-521C-4692-9842-2AEEBCBB4646}" srcId="{D0C691D3-2A43-48F7-898B-8C2A9AEB9522}" destId="{2843898C-51C1-4CEC-B17B-4FD54F8FD322}" srcOrd="2" destOrd="0" parTransId="{FD6B77E0-18CF-4E25-82FB-A39295B05C30}" sibTransId="{D1407985-B7C6-4C60-B663-D8911A8B0945}"/>
    <dgm:cxn modelId="{304AC371-E0D5-4D57-9BDB-8CD5E1A1A5DE}" srcId="{6E71454D-D869-45BD-B3A1-E10AA8179062}" destId="{0B226BE4-F308-44EE-827A-4B5E1A739687}" srcOrd="1" destOrd="0" parTransId="{FE0D1A1C-D899-4113-AD81-D59CAAF7B5A2}" sibTransId="{AD82D71D-9322-4724-8E35-2BB8CB1C0B31}"/>
    <dgm:cxn modelId="{F7D7F454-058E-40B0-9D60-5FCC8EA828DC}" srcId="{2E84D4E4-4EA4-459D-B344-B76BF318A75B}" destId="{D59145A5-572E-44DE-A05E-CD0AF190BA2B}" srcOrd="0" destOrd="0" parTransId="{E9BA123B-66BA-4EA5-A415-75AC9BA9145B}" sibTransId="{D75B21D0-710C-4248-84F3-45D75679BE44}"/>
    <dgm:cxn modelId="{C1B9BB75-C1C8-4A29-86D5-FE2CA1A413B6}" srcId="{1EDFB593-736F-4230-9340-F879E38C5FA2}" destId="{2E84D4E4-4EA4-459D-B344-B76BF318A75B}" srcOrd="2" destOrd="0" parTransId="{3FAF5364-39BB-4308-8661-C990214E8418}" sibTransId="{62EFA057-2290-4C05-89B6-BC9DC81EFE5D}"/>
    <dgm:cxn modelId="{2BE85A78-F5BD-4EB8-B9C3-541B8423F844}" type="presOf" srcId="{6E71454D-D869-45BD-B3A1-E10AA8179062}" destId="{530549DB-1A1A-4F25-86A2-208D72E468D1}" srcOrd="1" destOrd="0" presId="urn:microsoft.com/office/officeart/2005/8/layout/lProcess2"/>
    <dgm:cxn modelId="{AEC1159F-639F-4134-8EC0-D69C276482A1}" type="presOf" srcId="{1EDFB593-736F-4230-9340-F879E38C5FA2}" destId="{42ED47B3-854B-4011-95F9-8646C422BA5B}" srcOrd="0" destOrd="0" presId="urn:microsoft.com/office/officeart/2005/8/layout/lProcess2"/>
    <dgm:cxn modelId="{2F38509F-7F70-43DF-867C-B4F56F2209D9}" srcId="{2E84D4E4-4EA4-459D-B344-B76BF318A75B}" destId="{2EFBD9FD-F8A5-4919-AFCE-0B0AEA8B3768}" srcOrd="1" destOrd="0" parTransId="{573641A6-F0AA-44F7-B829-DEE5E04D8FDF}" sibTransId="{9D65C022-BD4E-4FCF-9F27-AFAAFD7A179A}"/>
    <dgm:cxn modelId="{9F28C9A0-EDA0-4BDF-98CE-F8969F98730C}" type="presOf" srcId="{F3C8F685-5ED2-4431-9799-7E1A0C4DA01A}" destId="{491CB696-D537-4738-96C5-FCA393B2584F}" srcOrd="0" destOrd="0" presId="urn:microsoft.com/office/officeart/2005/8/layout/lProcess2"/>
    <dgm:cxn modelId="{8F4070A3-6A69-4FDC-8026-7839E5AC3604}" type="presOf" srcId="{142A5862-2A06-41E0-973D-5EB0997F73B9}" destId="{80DBF8E4-BAB8-4AFB-B996-5F7EED808411}" srcOrd="0" destOrd="0" presId="urn:microsoft.com/office/officeart/2005/8/layout/lProcess2"/>
    <dgm:cxn modelId="{96C6EFAE-5FF8-4E7D-AFA5-63ACAE599A72}" srcId="{D0C691D3-2A43-48F7-898B-8C2A9AEB9522}" destId="{B177F751-1A2F-4AF8-B4AC-BBFF130C7614}" srcOrd="1" destOrd="0" parTransId="{2CD8EB81-26F5-4FC7-A3B7-55882ED19DE4}" sibTransId="{86414341-AD66-49E2-9C96-111209D77A25}"/>
    <dgm:cxn modelId="{86ACE7B0-0D76-4C5D-8263-4236A511E26F}" type="presOf" srcId="{D0C691D3-2A43-48F7-898B-8C2A9AEB9522}" destId="{9E02C400-9394-4E74-AF92-9DB5BF36373D}" srcOrd="0" destOrd="0" presId="urn:microsoft.com/office/officeart/2005/8/layout/lProcess2"/>
    <dgm:cxn modelId="{E8A8DABA-D6B6-4920-932D-32BA1C9C0DCF}" type="presOf" srcId="{2E84D4E4-4EA4-459D-B344-B76BF318A75B}" destId="{C2BF56CB-473E-4867-A186-A214F43399AB}" srcOrd="1" destOrd="0" presId="urn:microsoft.com/office/officeart/2005/8/layout/lProcess2"/>
    <dgm:cxn modelId="{5290B1CA-C622-437C-9B6A-E5FB74502278}" srcId="{1EDFB593-736F-4230-9340-F879E38C5FA2}" destId="{D0C691D3-2A43-48F7-898B-8C2A9AEB9522}" srcOrd="1" destOrd="0" parTransId="{A582C23C-423F-49CC-BE6E-092579E522F5}" sibTransId="{1383B238-14D4-419B-8A12-C09F2C5E56B3}"/>
    <dgm:cxn modelId="{6624B1CF-3AFE-4258-8A80-02C7798AE293}" type="presOf" srcId="{6E71454D-D869-45BD-B3A1-E10AA8179062}" destId="{0A4F2D39-8AA8-4CCE-A802-91E1DDCA9273}" srcOrd="0" destOrd="0" presId="urn:microsoft.com/office/officeart/2005/8/layout/lProcess2"/>
    <dgm:cxn modelId="{45B93CD3-E692-4CD0-BC8A-E5ED67C8C722}" type="presOf" srcId="{CAAF1371-CE69-407B-9AC8-3645275E7D50}" destId="{662301AA-2CF4-49F0-BC5D-C65DE669BA22}" srcOrd="0" destOrd="0" presId="urn:microsoft.com/office/officeart/2005/8/layout/lProcess2"/>
    <dgm:cxn modelId="{E3122CE4-51CA-4068-B8B1-29ABF224EAD9}" srcId="{6E71454D-D869-45BD-B3A1-E10AA8179062}" destId="{2ABAE7D7-4CC9-4854-97A6-EC688CA639EC}" srcOrd="2" destOrd="0" parTransId="{799259CE-F7D1-456C-A524-5A1FA086CC13}" sibTransId="{B5A89797-A964-40EB-9698-D389FD629B65}"/>
    <dgm:cxn modelId="{114B6BE5-23A7-400B-A765-C98E61331E67}" type="presOf" srcId="{2EFBD9FD-F8A5-4919-AFCE-0B0AEA8B3768}" destId="{985D4BC9-6FB2-4D00-8068-AF1B8ACA7F54}" srcOrd="0" destOrd="0" presId="urn:microsoft.com/office/officeart/2005/8/layout/lProcess2"/>
    <dgm:cxn modelId="{A5A735EF-0B77-4F46-935D-DE0229A0B30C}" type="presOf" srcId="{AC3B2BB5-17C1-4ADE-ABB6-A18CE8DD989D}" destId="{EF1DB673-A0AB-47B8-A3E9-8F98D72A6A53}" srcOrd="0" destOrd="0" presId="urn:microsoft.com/office/officeart/2005/8/layout/lProcess2"/>
    <dgm:cxn modelId="{43322FFD-2FE0-42AD-A471-E2EAD72DA179}" type="presOf" srcId="{D59145A5-572E-44DE-A05E-CD0AF190BA2B}" destId="{AE6763BF-8ABD-496F-A293-129FDB8FA4A1}" srcOrd="0" destOrd="0" presId="urn:microsoft.com/office/officeart/2005/8/layout/lProcess2"/>
    <dgm:cxn modelId="{7EE83A84-BE01-4906-A1B7-FF38C756173C}" type="presParOf" srcId="{42ED47B3-854B-4011-95F9-8646C422BA5B}" destId="{4843A74A-B149-4180-97A5-841BEE9AD3BA}" srcOrd="0" destOrd="0" presId="urn:microsoft.com/office/officeart/2005/8/layout/lProcess2"/>
    <dgm:cxn modelId="{918641A5-B815-4F08-9B64-6DBE73CF57DB}" type="presParOf" srcId="{4843A74A-B149-4180-97A5-841BEE9AD3BA}" destId="{0A4F2D39-8AA8-4CCE-A802-91E1DDCA9273}" srcOrd="0" destOrd="0" presId="urn:microsoft.com/office/officeart/2005/8/layout/lProcess2"/>
    <dgm:cxn modelId="{AC8C54C4-1BE6-4198-A042-6B9CBD25D973}" type="presParOf" srcId="{4843A74A-B149-4180-97A5-841BEE9AD3BA}" destId="{530549DB-1A1A-4F25-86A2-208D72E468D1}" srcOrd="1" destOrd="0" presId="urn:microsoft.com/office/officeart/2005/8/layout/lProcess2"/>
    <dgm:cxn modelId="{8DDA1F0C-980D-4F0C-92B1-BADDD7A66902}" type="presParOf" srcId="{4843A74A-B149-4180-97A5-841BEE9AD3BA}" destId="{96A0AE42-C162-4667-AC6A-0AA05C986913}" srcOrd="2" destOrd="0" presId="urn:microsoft.com/office/officeart/2005/8/layout/lProcess2"/>
    <dgm:cxn modelId="{0221677C-CE19-4E10-9C72-7300B2BE2277}" type="presParOf" srcId="{96A0AE42-C162-4667-AC6A-0AA05C986913}" destId="{65701AD4-808B-415C-8EBE-04E8F8684110}" srcOrd="0" destOrd="0" presId="urn:microsoft.com/office/officeart/2005/8/layout/lProcess2"/>
    <dgm:cxn modelId="{899624BE-E51F-467C-A64F-A9D3B1AB412F}" type="presParOf" srcId="{65701AD4-808B-415C-8EBE-04E8F8684110}" destId="{EF1DB673-A0AB-47B8-A3E9-8F98D72A6A53}" srcOrd="0" destOrd="0" presId="urn:microsoft.com/office/officeart/2005/8/layout/lProcess2"/>
    <dgm:cxn modelId="{A55E5965-F5F4-4F06-AA24-8372A913729F}" type="presParOf" srcId="{65701AD4-808B-415C-8EBE-04E8F8684110}" destId="{270AE19D-892A-463A-9873-8B8B2D0195FA}" srcOrd="1" destOrd="0" presId="urn:microsoft.com/office/officeart/2005/8/layout/lProcess2"/>
    <dgm:cxn modelId="{18099962-08F3-432A-A894-C53C06A352FC}" type="presParOf" srcId="{65701AD4-808B-415C-8EBE-04E8F8684110}" destId="{4C2034E0-362A-4012-B359-6CF9BE79D18D}" srcOrd="2" destOrd="0" presId="urn:microsoft.com/office/officeart/2005/8/layout/lProcess2"/>
    <dgm:cxn modelId="{7782A470-B415-40A7-82CC-C07813002E62}" type="presParOf" srcId="{65701AD4-808B-415C-8EBE-04E8F8684110}" destId="{AAE23178-782D-499A-8902-7EB6208CA43D}" srcOrd="3" destOrd="0" presId="urn:microsoft.com/office/officeart/2005/8/layout/lProcess2"/>
    <dgm:cxn modelId="{C8F943B5-5365-4B73-9F2A-1DE3A657643F}" type="presParOf" srcId="{65701AD4-808B-415C-8EBE-04E8F8684110}" destId="{5B262647-513F-4C35-A17A-C0DD4679B35A}" srcOrd="4" destOrd="0" presId="urn:microsoft.com/office/officeart/2005/8/layout/lProcess2"/>
    <dgm:cxn modelId="{B336820B-0EAC-4E80-8A0A-F124ACCAC462}" type="presParOf" srcId="{42ED47B3-854B-4011-95F9-8646C422BA5B}" destId="{531C8ED7-DCF7-4BB6-857C-9920B984BED7}" srcOrd="1" destOrd="0" presId="urn:microsoft.com/office/officeart/2005/8/layout/lProcess2"/>
    <dgm:cxn modelId="{3463FD6E-8F86-44C7-BC13-5114B6628596}" type="presParOf" srcId="{42ED47B3-854B-4011-95F9-8646C422BA5B}" destId="{4B11F517-111C-4F38-9990-5DF03C2CF12E}" srcOrd="2" destOrd="0" presId="urn:microsoft.com/office/officeart/2005/8/layout/lProcess2"/>
    <dgm:cxn modelId="{1B07D360-775C-4DA4-9F88-03F3A79FAA6D}" type="presParOf" srcId="{4B11F517-111C-4F38-9990-5DF03C2CF12E}" destId="{9E02C400-9394-4E74-AF92-9DB5BF36373D}" srcOrd="0" destOrd="0" presId="urn:microsoft.com/office/officeart/2005/8/layout/lProcess2"/>
    <dgm:cxn modelId="{250F2AC5-1D0F-44E2-B7D1-D375412A703E}" type="presParOf" srcId="{4B11F517-111C-4F38-9990-5DF03C2CF12E}" destId="{9D39A896-6E01-481D-8730-79D98EF60B93}" srcOrd="1" destOrd="0" presId="urn:microsoft.com/office/officeart/2005/8/layout/lProcess2"/>
    <dgm:cxn modelId="{FB8A69CA-844B-4F5D-87CA-E7D3825AC982}" type="presParOf" srcId="{4B11F517-111C-4F38-9990-5DF03C2CF12E}" destId="{68121A67-A9EA-4000-9689-5E43CC0F65EA}" srcOrd="2" destOrd="0" presId="urn:microsoft.com/office/officeart/2005/8/layout/lProcess2"/>
    <dgm:cxn modelId="{BF38C1D2-EB44-4062-A801-61D0B6EAC0BB}" type="presParOf" srcId="{68121A67-A9EA-4000-9689-5E43CC0F65EA}" destId="{73CCD681-9552-421A-8456-9EA538CC6E8B}" srcOrd="0" destOrd="0" presId="urn:microsoft.com/office/officeart/2005/8/layout/lProcess2"/>
    <dgm:cxn modelId="{C34202CC-EA0A-43D2-BED3-158B66C94522}" type="presParOf" srcId="{73CCD681-9552-421A-8456-9EA538CC6E8B}" destId="{0A39B83A-21DA-483D-A145-504FE78217CB}" srcOrd="0" destOrd="0" presId="urn:microsoft.com/office/officeart/2005/8/layout/lProcess2"/>
    <dgm:cxn modelId="{CA8C6397-E45E-4D22-BF1F-92FCA3F6D36F}" type="presParOf" srcId="{73CCD681-9552-421A-8456-9EA538CC6E8B}" destId="{D89C0D68-2EAD-43BB-84B1-FD4982D905DC}" srcOrd="1" destOrd="0" presId="urn:microsoft.com/office/officeart/2005/8/layout/lProcess2"/>
    <dgm:cxn modelId="{BE54EAD4-2DAF-4C15-AC51-6362255C73C7}" type="presParOf" srcId="{73CCD681-9552-421A-8456-9EA538CC6E8B}" destId="{8DC04FAD-5306-4591-98D0-80CF88F950AE}" srcOrd="2" destOrd="0" presId="urn:microsoft.com/office/officeart/2005/8/layout/lProcess2"/>
    <dgm:cxn modelId="{5423D84F-50B9-4BDA-A75B-384E6380CA4E}" type="presParOf" srcId="{73CCD681-9552-421A-8456-9EA538CC6E8B}" destId="{7BF7173C-C8D2-418B-9D52-7D1E247A6177}" srcOrd="3" destOrd="0" presId="urn:microsoft.com/office/officeart/2005/8/layout/lProcess2"/>
    <dgm:cxn modelId="{F8428D9E-3BBF-4FFD-BE98-5FAE2B1C0D73}" type="presParOf" srcId="{73CCD681-9552-421A-8456-9EA538CC6E8B}" destId="{21414F89-50F4-420D-8AA2-C7D345A07317}" srcOrd="4" destOrd="0" presId="urn:microsoft.com/office/officeart/2005/8/layout/lProcess2"/>
    <dgm:cxn modelId="{C2105395-96EA-4EBA-BBFB-F3E4C91D9063}" type="presParOf" srcId="{73CCD681-9552-421A-8456-9EA538CC6E8B}" destId="{188E8C4E-A1FC-4D76-A7EA-364860C49D47}" srcOrd="5" destOrd="0" presId="urn:microsoft.com/office/officeart/2005/8/layout/lProcess2"/>
    <dgm:cxn modelId="{B775FC8E-67C9-4A97-8C68-D19056EE9B43}" type="presParOf" srcId="{73CCD681-9552-421A-8456-9EA538CC6E8B}" destId="{80DBF8E4-BAB8-4AFB-B996-5F7EED808411}" srcOrd="6" destOrd="0" presId="urn:microsoft.com/office/officeart/2005/8/layout/lProcess2"/>
    <dgm:cxn modelId="{C5B44140-0D0E-4DF3-9B7A-EA240BAC4BE4}" type="presParOf" srcId="{42ED47B3-854B-4011-95F9-8646C422BA5B}" destId="{9A12976D-E213-4E54-AF3E-FC62C2E6E679}" srcOrd="3" destOrd="0" presId="urn:microsoft.com/office/officeart/2005/8/layout/lProcess2"/>
    <dgm:cxn modelId="{AA90C4E2-1A27-484F-BF86-C3E157BA8AD1}" type="presParOf" srcId="{42ED47B3-854B-4011-95F9-8646C422BA5B}" destId="{3E5918E8-8B26-492B-91E5-F3A5610EE91C}" srcOrd="4" destOrd="0" presId="urn:microsoft.com/office/officeart/2005/8/layout/lProcess2"/>
    <dgm:cxn modelId="{E153AC75-D976-4E20-A005-4BD174932F1F}" type="presParOf" srcId="{3E5918E8-8B26-492B-91E5-F3A5610EE91C}" destId="{F5C67208-5BC5-443E-9998-C65A27EADE29}" srcOrd="0" destOrd="0" presId="urn:microsoft.com/office/officeart/2005/8/layout/lProcess2"/>
    <dgm:cxn modelId="{AB576E9E-51A7-450D-93F8-363669597C74}" type="presParOf" srcId="{3E5918E8-8B26-492B-91E5-F3A5610EE91C}" destId="{C2BF56CB-473E-4867-A186-A214F43399AB}" srcOrd="1" destOrd="0" presId="urn:microsoft.com/office/officeart/2005/8/layout/lProcess2"/>
    <dgm:cxn modelId="{41317B00-B5A4-4BE0-AC15-4A77C95F5260}" type="presParOf" srcId="{3E5918E8-8B26-492B-91E5-F3A5610EE91C}" destId="{7543D6FA-7C51-4B40-A302-5243E91C2309}" srcOrd="2" destOrd="0" presId="urn:microsoft.com/office/officeart/2005/8/layout/lProcess2"/>
    <dgm:cxn modelId="{97FDCDA1-562E-462B-92E6-95B7E06DE06E}" type="presParOf" srcId="{7543D6FA-7C51-4B40-A302-5243E91C2309}" destId="{8B118FC5-EC55-4D72-BD45-0F32C9EE1CB8}" srcOrd="0" destOrd="0" presId="urn:microsoft.com/office/officeart/2005/8/layout/lProcess2"/>
    <dgm:cxn modelId="{F3058052-7843-4764-A249-3F6376190EA5}" type="presParOf" srcId="{8B118FC5-EC55-4D72-BD45-0F32C9EE1CB8}" destId="{AE6763BF-8ABD-496F-A293-129FDB8FA4A1}" srcOrd="0" destOrd="0" presId="urn:microsoft.com/office/officeart/2005/8/layout/lProcess2"/>
    <dgm:cxn modelId="{4BD7F996-B01A-4A56-9AE6-BDB741DA1622}" type="presParOf" srcId="{8B118FC5-EC55-4D72-BD45-0F32C9EE1CB8}" destId="{7740900F-72CB-4C95-914E-76BF7DA3D89E}" srcOrd="1" destOrd="0" presId="urn:microsoft.com/office/officeart/2005/8/layout/lProcess2"/>
    <dgm:cxn modelId="{3EA702A0-8EE3-4D13-95FE-B1BDC32BF42B}" type="presParOf" srcId="{8B118FC5-EC55-4D72-BD45-0F32C9EE1CB8}" destId="{985D4BC9-6FB2-4D00-8068-AF1B8ACA7F54}" srcOrd="2" destOrd="0" presId="urn:microsoft.com/office/officeart/2005/8/layout/lProcess2"/>
    <dgm:cxn modelId="{DAC7338F-78B7-4812-A639-33F0148DDA3D}" type="presParOf" srcId="{8B118FC5-EC55-4D72-BD45-0F32C9EE1CB8}" destId="{BF09785C-AA73-44B8-9C32-22188B60E57E}" srcOrd="3" destOrd="0" presId="urn:microsoft.com/office/officeart/2005/8/layout/lProcess2"/>
    <dgm:cxn modelId="{42651C47-4341-4C80-935F-0FC587AE4393}" type="presParOf" srcId="{8B118FC5-EC55-4D72-BD45-0F32C9EE1CB8}" destId="{491CB696-D537-4738-96C5-FCA393B2584F}" srcOrd="4" destOrd="0" presId="urn:microsoft.com/office/officeart/2005/8/layout/lProcess2"/>
    <dgm:cxn modelId="{AF768156-51BC-4BF0-8B0D-25C555DC992B}" type="presParOf" srcId="{8B118FC5-EC55-4D72-BD45-0F32C9EE1CB8}" destId="{CE3D6A07-6508-4779-8786-1E8D5718E06A}" srcOrd="5" destOrd="0" presId="urn:microsoft.com/office/officeart/2005/8/layout/lProcess2"/>
    <dgm:cxn modelId="{55E4228B-6BDF-475E-96DB-40821D95D3A4}" type="presParOf" srcId="{8B118FC5-EC55-4D72-BD45-0F32C9EE1CB8}" destId="{662301AA-2CF4-49F0-BC5D-C65DE669BA22}" srcOrd="6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C911F87-DAF1-4A8C-9B75-D136A955A855}" type="doc">
      <dgm:prSet loTypeId="urn:microsoft.com/office/officeart/2005/8/layout/lProcess2" loCatId="list" qsTypeId="urn:microsoft.com/office/officeart/2005/8/quickstyle/simple1#5" qsCatId="simple" csTypeId="urn:microsoft.com/office/officeart/2005/8/colors/accent6_1#2" csCatId="accent6" phldr="1"/>
      <dgm:spPr/>
      <dgm:t>
        <a:bodyPr/>
        <a:lstStyle/>
        <a:p>
          <a:endParaRPr lang="fr-FR"/>
        </a:p>
      </dgm:t>
    </dgm:pt>
    <dgm:pt modelId="{5C989C72-5B6D-4B8B-9ECE-19CC7FC8D3C7}">
      <dgm:prSet phldrT="[Texte]" custT="1"/>
      <dgm:spPr/>
      <dgm:t>
        <a:bodyPr/>
        <a:lstStyle/>
        <a:p>
          <a:r>
            <a:rPr lang="fr-MA" sz="1400" err="1"/>
            <a:t>Core</a:t>
          </a:r>
          <a:r>
            <a:rPr lang="fr-MA" sz="1400"/>
            <a:t> curriculum</a:t>
          </a:r>
          <a:endParaRPr lang="fr-FR" sz="1400" b="1"/>
        </a:p>
      </dgm:t>
    </dgm:pt>
    <dgm:pt modelId="{2E009126-B7D7-47EE-BEC9-3D93ECCED9E6}" type="parTrans" cxnId="{C5C3490C-A2B7-43EE-A7AA-D7A4DBC32306}">
      <dgm:prSet/>
      <dgm:spPr/>
      <dgm:t>
        <a:bodyPr/>
        <a:lstStyle/>
        <a:p>
          <a:endParaRPr lang="fr-FR" sz="1600"/>
        </a:p>
      </dgm:t>
    </dgm:pt>
    <dgm:pt modelId="{C58B8549-1BC6-4E44-980E-D88D37532FCE}" type="sibTrans" cxnId="{C5C3490C-A2B7-43EE-A7AA-D7A4DBC32306}">
      <dgm:prSet/>
      <dgm:spPr/>
      <dgm:t>
        <a:bodyPr/>
        <a:lstStyle/>
        <a:p>
          <a:endParaRPr lang="fr-FR" sz="1600"/>
        </a:p>
      </dgm:t>
    </dgm:pt>
    <dgm:pt modelId="{097C2B2A-C856-4A9D-8C21-F22363022F28}">
      <dgm:prSet phldrT="[Texte]" custT="1"/>
      <dgm:spPr/>
      <dgm:t>
        <a:bodyPr/>
        <a:lstStyle/>
        <a:p>
          <a:r>
            <a:rPr lang="en-US" sz="1400"/>
            <a:t>Academia RAQMYA</a:t>
          </a:r>
          <a:endParaRPr lang="fr-FR" sz="1400"/>
        </a:p>
      </dgm:t>
    </dgm:pt>
    <dgm:pt modelId="{AACF86C1-B6EF-4B7D-8810-B0C92296D21C}" type="parTrans" cxnId="{B8709838-E06F-4D22-A1DB-A185D0186430}">
      <dgm:prSet/>
      <dgm:spPr/>
      <dgm:t>
        <a:bodyPr/>
        <a:lstStyle/>
        <a:p>
          <a:endParaRPr lang="fr-FR" sz="1600"/>
        </a:p>
      </dgm:t>
    </dgm:pt>
    <dgm:pt modelId="{8C18703B-D385-4102-A321-B0D64CAAEDBD}" type="sibTrans" cxnId="{B8709838-E06F-4D22-A1DB-A185D0186430}">
      <dgm:prSet/>
      <dgm:spPr/>
      <dgm:t>
        <a:bodyPr/>
        <a:lstStyle/>
        <a:p>
          <a:endParaRPr lang="fr-FR" sz="1600"/>
        </a:p>
      </dgm:t>
    </dgm:pt>
    <dgm:pt modelId="{B55FC928-6D63-41D4-B012-2A6DE361C446}">
      <dgm:prSet phldrT="[Texte]" custT="1"/>
      <dgm:spPr/>
      <dgm:t>
        <a:bodyPr/>
        <a:lstStyle/>
        <a:p>
          <a:r>
            <a:rPr lang="fr-MA" sz="1400" kern="1200"/>
            <a:t>Online </a:t>
          </a:r>
          <a:r>
            <a:rPr lang="fr-MA" sz="1400" kern="1200" err="1"/>
            <a:t>advice</a:t>
          </a:r>
          <a:r>
            <a:rPr lang="fr-MA" sz="1400" kern="1200"/>
            <a:t> and information</a:t>
          </a:r>
          <a:endParaRPr lang="fr-FR" sz="1400" kern="120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alibri" panose="020F0502020204030204"/>
            <a:ea typeface="+mn-ea"/>
            <a:cs typeface="+mn-cs"/>
          </a:endParaRPr>
        </a:p>
      </dgm:t>
    </dgm:pt>
    <dgm:pt modelId="{4584A3F1-4AC5-4D7E-83D2-9C8DCE80454F}" type="parTrans" cxnId="{EFEC4E79-6309-46EF-9894-A83850120554}">
      <dgm:prSet/>
      <dgm:spPr/>
      <dgm:t>
        <a:bodyPr/>
        <a:lstStyle/>
        <a:p>
          <a:endParaRPr lang="fr-FR" sz="1600"/>
        </a:p>
      </dgm:t>
    </dgm:pt>
    <dgm:pt modelId="{C0F1CF9C-B55E-4848-BF63-4456F9AB00C1}" type="sibTrans" cxnId="{EFEC4E79-6309-46EF-9894-A83850120554}">
      <dgm:prSet/>
      <dgm:spPr/>
      <dgm:t>
        <a:bodyPr/>
        <a:lstStyle/>
        <a:p>
          <a:endParaRPr lang="fr-FR" sz="1600"/>
        </a:p>
      </dgm:t>
    </dgm:pt>
    <dgm:pt modelId="{95E07F01-10CE-438B-804F-AB6B9F3CE6F3}">
      <dgm:prSet phldrT="[Texte]" custT="1"/>
      <dgm:spPr/>
      <dgm:t>
        <a:bodyPr/>
        <a:lstStyle/>
        <a:p>
          <a:pPr rtl="0"/>
          <a:r>
            <a:rPr lang="fr-FR" sz="1400"/>
            <a:t>Tests</a:t>
          </a:r>
          <a:r>
            <a:rPr lang="fr-FR" sz="1400">
              <a:latin typeface="Bierstadt" panose="020B0004020202020204"/>
            </a:rPr>
            <a:t> </a:t>
          </a:r>
          <a:endParaRPr lang="fr-FR" sz="1400"/>
        </a:p>
      </dgm:t>
    </dgm:pt>
    <dgm:pt modelId="{4364E319-DCEE-47B4-AD19-243A0338022E}" type="parTrans" cxnId="{E9977937-AE3C-4961-B1D4-23EE9A228AA2}">
      <dgm:prSet/>
      <dgm:spPr/>
      <dgm:t>
        <a:bodyPr/>
        <a:lstStyle/>
        <a:p>
          <a:endParaRPr lang="fr-FR" sz="1600"/>
        </a:p>
      </dgm:t>
    </dgm:pt>
    <dgm:pt modelId="{B5073440-5D33-4D76-9624-9D54D3820B3C}" type="sibTrans" cxnId="{E9977937-AE3C-4961-B1D4-23EE9A228AA2}">
      <dgm:prSet/>
      <dgm:spPr/>
      <dgm:t>
        <a:bodyPr/>
        <a:lstStyle/>
        <a:p>
          <a:endParaRPr lang="fr-FR" sz="1600"/>
        </a:p>
      </dgm:t>
    </dgm:pt>
    <dgm:pt modelId="{B81E7BE0-1F83-4236-9F77-50C14A04C890}">
      <dgm:prSet phldrT="[Texte]" custT="1"/>
      <dgm:spPr/>
      <dgm:t>
        <a:bodyPr/>
        <a:lstStyle/>
        <a:p>
          <a:r>
            <a:rPr lang="fr-FR" sz="1400"/>
            <a:t>Mobile application</a:t>
          </a:r>
        </a:p>
      </dgm:t>
    </dgm:pt>
    <dgm:pt modelId="{97694167-D58B-457B-B179-4215ECACB0E1}" type="parTrans" cxnId="{A2B37915-5D8E-48E0-8B4F-5D1707CA0884}">
      <dgm:prSet/>
      <dgm:spPr/>
      <dgm:t>
        <a:bodyPr/>
        <a:lstStyle/>
        <a:p>
          <a:endParaRPr lang="fr-FR"/>
        </a:p>
      </dgm:t>
    </dgm:pt>
    <dgm:pt modelId="{4C1F8CB9-AB4C-4AC5-9942-7B81B1F40BB2}" type="sibTrans" cxnId="{A2B37915-5D8E-48E0-8B4F-5D1707CA0884}">
      <dgm:prSet/>
      <dgm:spPr/>
      <dgm:t>
        <a:bodyPr/>
        <a:lstStyle/>
        <a:p>
          <a:endParaRPr lang="fr-FR"/>
        </a:p>
      </dgm:t>
    </dgm:pt>
    <dgm:pt modelId="{24AE4921-C586-468B-9692-F95752FA6085}" type="pres">
      <dgm:prSet presAssocID="{BC911F87-DAF1-4A8C-9B75-D136A955A855}" presName="theList" presStyleCnt="0">
        <dgm:presLayoutVars>
          <dgm:dir/>
          <dgm:animLvl val="lvl"/>
          <dgm:resizeHandles val="exact"/>
        </dgm:presLayoutVars>
      </dgm:prSet>
      <dgm:spPr/>
    </dgm:pt>
    <dgm:pt modelId="{C1746192-9B3C-4B32-899D-DCFDADC4AD7C}" type="pres">
      <dgm:prSet presAssocID="{5C989C72-5B6D-4B8B-9ECE-19CC7FC8D3C7}" presName="compNode" presStyleCnt="0"/>
      <dgm:spPr/>
    </dgm:pt>
    <dgm:pt modelId="{8E4CC647-CD8D-48E1-920C-DA508B97B729}" type="pres">
      <dgm:prSet presAssocID="{5C989C72-5B6D-4B8B-9ECE-19CC7FC8D3C7}" presName="aNode" presStyleLbl="bgShp" presStyleIdx="0" presStyleCnt="1" custScaleX="100000" custLinFactNeighborX="11452" custLinFactNeighborY="2256"/>
      <dgm:spPr/>
    </dgm:pt>
    <dgm:pt modelId="{C8BEEB7B-8063-43B9-9E81-ED9CA8382741}" type="pres">
      <dgm:prSet presAssocID="{5C989C72-5B6D-4B8B-9ECE-19CC7FC8D3C7}" presName="textNode" presStyleLbl="bgShp" presStyleIdx="0" presStyleCnt="1"/>
      <dgm:spPr/>
    </dgm:pt>
    <dgm:pt modelId="{C743C54B-B493-4978-9BBA-F2C9337FF3B6}" type="pres">
      <dgm:prSet presAssocID="{5C989C72-5B6D-4B8B-9ECE-19CC7FC8D3C7}" presName="compChildNode" presStyleCnt="0"/>
      <dgm:spPr/>
    </dgm:pt>
    <dgm:pt modelId="{0D1C9AC5-8FB5-4136-ACD6-659DD6774FDA}" type="pres">
      <dgm:prSet presAssocID="{5C989C72-5B6D-4B8B-9ECE-19CC7FC8D3C7}" presName="theInnerList" presStyleCnt="0"/>
      <dgm:spPr/>
    </dgm:pt>
    <dgm:pt modelId="{3A0F844B-D861-4DD9-99DF-C354E8D47AE6}" type="pres">
      <dgm:prSet presAssocID="{B81E7BE0-1F83-4236-9F77-50C14A04C890}" presName="childNode" presStyleLbl="node1" presStyleIdx="0" presStyleCnt="4" custScaleY="56474">
        <dgm:presLayoutVars>
          <dgm:bulletEnabled val="1"/>
        </dgm:presLayoutVars>
      </dgm:prSet>
      <dgm:spPr/>
    </dgm:pt>
    <dgm:pt modelId="{F6AA00E8-BC0F-4041-94A7-BDED1B9EAB00}" type="pres">
      <dgm:prSet presAssocID="{B81E7BE0-1F83-4236-9F77-50C14A04C890}" presName="aSpace2" presStyleCnt="0"/>
      <dgm:spPr/>
    </dgm:pt>
    <dgm:pt modelId="{B7D749C4-A9AD-4DDB-B14D-BE798F902666}" type="pres">
      <dgm:prSet presAssocID="{097C2B2A-C856-4A9D-8C21-F22363022F28}" presName="childNode" presStyleLbl="node1" presStyleIdx="1" presStyleCnt="4" custScaleY="38536">
        <dgm:presLayoutVars>
          <dgm:bulletEnabled val="1"/>
        </dgm:presLayoutVars>
      </dgm:prSet>
      <dgm:spPr/>
    </dgm:pt>
    <dgm:pt modelId="{B233FDB4-539B-4310-843E-EA802F427405}" type="pres">
      <dgm:prSet presAssocID="{097C2B2A-C856-4A9D-8C21-F22363022F28}" presName="aSpace2" presStyleCnt="0"/>
      <dgm:spPr/>
    </dgm:pt>
    <dgm:pt modelId="{0F0091D0-49AA-40C7-A0A6-02E3B638DD27}" type="pres">
      <dgm:prSet presAssocID="{95E07F01-10CE-438B-804F-AB6B9F3CE6F3}" presName="childNode" presStyleLbl="node1" presStyleIdx="2" presStyleCnt="4" custScaleY="35835">
        <dgm:presLayoutVars>
          <dgm:bulletEnabled val="1"/>
        </dgm:presLayoutVars>
      </dgm:prSet>
      <dgm:spPr/>
    </dgm:pt>
    <dgm:pt modelId="{7455B414-8FB1-40D3-84EC-D192DE85B28C}" type="pres">
      <dgm:prSet presAssocID="{95E07F01-10CE-438B-804F-AB6B9F3CE6F3}" presName="aSpace2" presStyleCnt="0"/>
      <dgm:spPr/>
    </dgm:pt>
    <dgm:pt modelId="{68E32D6E-57E7-45F9-A8A7-0FEAF19F17EC}" type="pres">
      <dgm:prSet presAssocID="{B55FC928-6D63-41D4-B012-2A6DE361C446}" presName="childNode" presStyleLbl="node1" presStyleIdx="3" presStyleCnt="4" custScaleY="43301">
        <dgm:presLayoutVars>
          <dgm:bulletEnabled val="1"/>
        </dgm:presLayoutVars>
      </dgm:prSet>
      <dgm:spPr/>
    </dgm:pt>
  </dgm:ptLst>
  <dgm:cxnLst>
    <dgm:cxn modelId="{C5C3490C-A2B7-43EE-A7AA-D7A4DBC32306}" srcId="{BC911F87-DAF1-4A8C-9B75-D136A955A855}" destId="{5C989C72-5B6D-4B8B-9ECE-19CC7FC8D3C7}" srcOrd="0" destOrd="0" parTransId="{2E009126-B7D7-47EE-BEC9-3D93ECCED9E6}" sibTransId="{C58B8549-1BC6-4E44-980E-D88D37532FCE}"/>
    <dgm:cxn modelId="{A2B37915-5D8E-48E0-8B4F-5D1707CA0884}" srcId="{5C989C72-5B6D-4B8B-9ECE-19CC7FC8D3C7}" destId="{B81E7BE0-1F83-4236-9F77-50C14A04C890}" srcOrd="0" destOrd="0" parTransId="{97694167-D58B-457B-B179-4215ECACB0E1}" sibTransId="{4C1F8CB9-AB4C-4AC5-9942-7B81B1F40BB2}"/>
    <dgm:cxn modelId="{407C9431-53EB-46C1-9857-0BF9446B80B1}" type="presOf" srcId="{BC911F87-DAF1-4A8C-9B75-D136A955A855}" destId="{24AE4921-C586-468B-9692-F95752FA6085}" srcOrd="0" destOrd="0" presId="urn:microsoft.com/office/officeart/2005/8/layout/lProcess2"/>
    <dgm:cxn modelId="{E9977937-AE3C-4961-B1D4-23EE9A228AA2}" srcId="{5C989C72-5B6D-4B8B-9ECE-19CC7FC8D3C7}" destId="{95E07F01-10CE-438B-804F-AB6B9F3CE6F3}" srcOrd="2" destOrd="0" parTransId="{4364E319-DCEE-47B4-AD19-243A0338022E}" sibTransId="{B5073440-5D33-4D76-9624-9D54D3820B3C}"/>
    <dgm:cxn modelId="{B8709838-E06F-4D22-A1DB-A185D0186430}" srcId="{5C989C72-5B6D-4B8B-9ECE-19CC7FC8D3C7}" destId="{097C2B2A-C856-4A9D-8C21-F22363022F28}" srcOrd="1" destOrd="0" parTransId="{AACF86C1-B6EF-4B7D-8810-B0C92296D21C}" sibTransId="{8C18703B-D385-4102-A321-B0D64CAAEDBD}"/>
    <dgm:cxn modelId="{BDE4F141-2736-4785-8A42-B52E35FC75C7}" type="presOf" srcId="{097C2B2A-C856-4A9D-8C21-F22363022F28}" destId="{B7D749C4-A9AD-4DDB-B14D-BE798F902666}" srcOrd="0" destOrd="0" presId="urn:microsoft.com/office/officeart/2005/8/layout/lProcess2"/>
    <dgm:cxn modelId="{6E3C7D78-3175-4FE0-9E7E-9DEBA94F78F8}" type="presOf" srcId="{5C989C72-5B6D-4B8B-9ECE-19CC7FC8D3C7}" destId="{8E4CC647-CD8D-48E1-920C-DA508B97B729}" srcOrd="0" destOrd="0" presId="urn:microsoft.com/office/officeart/2005/8/layout/lProcess2"/>
    <dgm:cxn modelId="{EFEC4E79-6309-46EF-9894-A83850120554}" srcId="{5C989C72-5B6D-4B8B-9ECE-19CC7FC8D3C7}" destId="{B55FC928-6D63-41D4-B012-2A6DE361C446}" srcOrd="3" destOrd="0" parTransId="{4584A3F1-4AC5-4D7E-83D2-9C8DCE80454F}" sibTransId="{C0F1CF9C-B55E-4848-BF63-4456F9AB00C1}"/>
    <dgm:cxn modelId="{5875385A-1EE6-4A8A-8935-8890E617092D}" type="presOf" srcId="{B55FC928-6D63-41D4-B012-2A6DE361C446}" destId="{68E32D6E-57E7-45F9-A8A7-0FEAF19F17EC}" srcOrd="0" destOrd="0" presId="urn:microsoft.com/office/officeart/2005/8/layout/lProcess2"/>
    <dgm:cxn modelId="{E5BCBE7F-B515-4813-8BF9-ADDFC8B410E1}" type="presOf" srcId="{B81E7BE0-1F83-4236-9F77-50C14A04C890}" destId="{3A0F844B-D861-4DD9-99DF-C354E8D47AE6}" srcOrd="0" destOrd="0" presId="urn:microsoft.com/office/officeart/2005/8/layout/lProcess2"/>
    <dgm:cxn modelId="{4FFC12DD-C3CC-4817-8A51-519A564A86C9}" type="presOf" srcId="{95E07F01-10CE-438B-804F-AB6B9F3CE6F3}" destId="{0F0091D0-49AA-40C7-A0A6-02E3B638DD27}" srcOrd="0" destOrd="0" presId="urn:microsoft.com/office/officeart/2005/8/layout/lProcess2"/>
    <dgm:cxn modelId="{90F645FF-6CC3-4137-81CF-CF34D04A920C}" type="presOf" srcId="{5C989C72-5B6D-4B8B-9ECE-19CC7FC8D3C7}" destId="{C8BEEB7B-8063-43B9-9E81-ED9CA8382741}" srcOrd="1" destOrd="0" presId="urn:microsoft.com/office/officeart/2005/8/layout/lProcess2"/>
    <dgm:cxn modelId="{0B0124BE-1656-47C4-A30D-54D9D375A938}" type="presParOf" srcId="{24AE4921-C586-468B-9692-F95752FA6085}" destId="{C1746192-9B3C-4B32-899D-DCFDADC4AD7C}" srcOrd="0" destOrd="0" presId="urn:microsoft.com/office/officeart/2005/8/layout/lProcess2"/>
    <dgm:cxn modelId="{9BE9AD29-2ABE-454B-A08E-0168386C7B75}" type="presParOf" srcId="{C1746192-9B3C-4B32-899D-DCFDADC4AD7C}" destId="{8E4CC647-CD8D-48E1-920C-DA508B97B729}" srcOrd="0" destOrd="0" presId="urn:microsoft.com/office/officeart/2005/8/layout/lProcess2"/>
    <dgm:cxn modelId="{142F297B-11F5-447A-915B-3438A07B015F}" type="presParOf" srcId="{C1746192-9B3C-4B32-899D-DCFDADC4AD7C}" destId="{C8BEEB7B-8063-43B9-9E81-ED9CA8382741}" srcOrd="1" destOrd="0" presId="urn:microsoft.com/office/officeart/2005/8/layout/lProcess2"/>
    <dgm:cxn modelId="{5C0C96D1-9EB1-4DD2-BA1C-C4154FFF49F5}" type="presParOf" srcId="{C1746192-9B3C-4B32-899D-DCFDADC4AD7C}" destId="{C743C54B-B493-4978-9BBA-F2C9337FF3B6}" srcOrd="2" destOrd="0" presId="urn:microsoft.com/office/officeart/2005/8/layout/lProcess2"/>
    <dgm:cxn modelId="{BB81383A-0865-43E3-B86C-8AAF5BF48B70}" type="presParOf" srcId="{C743C54B-B493-4978-9BBA-F2C9337FF3B6}" destId="{0D1C9AC5-8FB5-4136-ACD6-659DD6774FDA}" srcOrd="0" destOrd="0" presId="urn:microsoft.com/office/officeart/2005/8/layout/lProcess2"/>
    <dgm:cxn modelId="{6DF0A9BF-B9E5-4D08-8FA4-ACED37829A79}" type="presParOf" srcId="{0D1C9AC5-8FB5-4136-ACD6-659DD6774FDA}" destId="{3A0F844B-D861-4DD9-99DF-C354E8D47AE6}" srcOrd="0" destOrd="0" presId="urn:microsoft.com/office/officeart/2005/8/layout/lProcess2"/>
    <dgm:cxn modelId="{659A337D-BBE8-4BC1-8CFB-3E0D51035CF7}" type="presParOf" srcId="{0D1C9AC5-8FB5-4136-ACD6-659DD6774FDA}" destId="{F6AA00E8-BC0F-4041-94A7-BDED1B9EAB00}" srcOrd="1" destOrd="0" presId="urn:microsoft.com/office/officeart/2005/8/layout/lProcess2"/>
    <dgm:cxn modelId="{7D364F7A-B2F7-4C2E-AB7C-715149B9D804}" type="presParOf" srcId="{0D1C9AC5-8FB5-4136-ACD6-659DD6774FDA}" destId="{B7D749C4-A9AD-4DDB-B14D-BE798F902666}" srcOrd="2" destOrd="0" presId="urn:microsoft.com/office/officeart/2005/8/layout/lProcess2"/>
    <dgm:cxn modelId="{5B95F535-F711-4F22-948C-C14A8FBF53C6}" type="presParOf" srcId="{0D1C9AC5-8FB5-4136-ACD6-659DD6774FDA}" destId="{B233FDB4-539B-4310-843E-EA802F427405}" srcOrd="3" destOrd="0" presId="urn:microsoft.com/office/officeart/2005/8/layout/lProcess2"/>
    <dgm:cxn modelId="{E9F9AE33-5444-4956-8B26-6F8FAB7E25D9}" type="presParOf" srcId="{0D1C9AC5-8FB5-4136-ACD6-659DD6774FDA}" destId="{0F0091D0-49AA-40C7-A0A6-02E3B638DD27}" srcOrd="4" destOrd="0" presId="urn:microsoft.com/office/officeart/2005/8/layout/lProcess2"/>
    <dgm:cxn modelId="{D8B32325-163C-48E9-AB32-B26F5FEFFA6F}" type="presParOf" srcId="{0D1C9AC5-8FB5-4136-ACD6-659DD6774FDA}" destId="{7455B414-8FB1-40D3-84EC-D192DE85B28C}" srcOrd="5" destOrd="0" presId="urn:microsoft.com/office/officeart/2005/8/layout/lProcess2"/>
    <dgm:cxn modelId="{EC90CB4D-9B13-4C93-AA24-326072C6EF78}" type="presParOf" srcId="{0D1C9AC5-8FB5-4136-ACD6-659DD6774FDA}" destId="{68E32D6E-57E7-45F9-A8A7-0FEAF19F17EC}" srcOrd="6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A1B978F-DB1A-4075-B588-FB48C7936707}" type="doc">
      <dgm:prSet loTypeId="urn:microsoft.com/office/officeart/2005/8/layout/process1" loCatId="process" qsTypeId="urn:microsoft.com/office/officeart/2005/8/quickstyle/simple1#6" qsCatId="simple" csTypeId="urn:microsoft.com/office/officeart/2005/8/colors/accent1_2#2" csCatId="accent1" phldr="1"/>
      <dgm:spPr/>
      <dgm:t>
        <a:bodyPr/>
        <a:lstStyle/>
        <a:p>
          <a:endParaRPr lang="fr-FR"/>
        </a:p>
      </dgm:t>
    </dgm:pt>
    <dgm:pt modelId="{34C18BAD-BAD6-4EEF-B577-A5F291CFC552}">
      <dgm:prSet phldrT="[Texte]" custT="1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fr-FR" sz="1400" err="1">
              <a:solidFill>
                <a:schemeClr val="tx1"/>
              </a:solidFill>
            </a:rPr>
            <a:t>Mobilization</a:t>
          </a:r>
          <a:endParaRPr lang="fr-FR" sz="1400">
            <a:solidFill>
              <a:schemeClr val="tx1"/>
            </a:solidFill>
          </a:endParaRPr>
        </a:p>
      </dgm:t>
    </dgm:pt>
    <dgm:pt modelId="{5D49A033-D3C2-48EC-BA3B-A2C53996A206}" type="parTrans" cxnId="{F11A1F23-9ED8-420A-A1CD-2B1EC5A74101}">
      <dgm:prSet/>
      <dgm:spPr/>
      <dgm:t>
        <a:bodyPr/>
        <a:lstStyle/>
        <a:p>
          <a:endParaRPr lang="fr-FR" sz="1400"/>
        </a:p>
      </dgm:t>
    </dgm:pt>
    <dgm:pt modelId="{4A83BE84-1865-454B-82F5-D5DAF9EE50CA}" type="sibTrans" cxnId="{F11A1F23-9ED8-420A-A1CD-2B1EC5A74101}">
      <dgm:prSet custT="1"/>
      <dgm:spPr>
        <a:solidFill>
          <a:schemeClr val="tx2">
            <a:lumMod val="75000"/>
          </a:schemeClr>
        </a:solidFill>
      </dgm:spPr>
      <dgm:t>
        <a:bodyPr/>
        <a:lstStyle/>
        <a:p>
          <a:endParaRPr lang="fr-FR" sz="1400"/>
        </a:p>
      </dgm:t>
    </dgm:pt>
    <dgm:pt modelId="{3426DB05-93F8-439F-802E-0BCEDA1E5B1F}">
      <dgm:prSet phldrT="[Texte]" custT="1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fr-MA" sz="1400" err="1"/>
            <a:t>Psychological</a:t>
          </a:r>
          <a:r>
            <a:rPr lang="fr-MA" sz="1400"/>
            <a:t> </a:t>
          </a:r>
          <a:r>
            <a:rPr lang="fr-MA" sz="1400" err="1"/>
            <a:t>recovery</a:t>
          </a:r>
          <a:endParaRPr lang="fr-FR" sz="1400">
            <a:solidFill>
              <a:schemeClr val="tx1"/>
            </a:solidFill>
          </a:endParaRPr>
        </a:p>
      </dgm:t>
    </dgm:pt>
    <dgm:pt modelId="{527AA89C-AEA7-4D2F-9D06-94234252070B}" type="parTrans" cxnId="{4551B6F6-E96B-4D82-830F-9CDF64324119}">
      <dgm:prSet/>
      <dgm:spPr/>
      <dgm:t>
        <a:bodyPr/>
        <a:lstStyle/>
        <a:p>
          <a:endParaRPr lang="fr-FR" sz="1400"/>
        </a:p>
      </dgm:t>
    </dgm:pt>
    <dgm:pt modelId="{E8EB47D4-EFD4-4E27-8CDE-177DA3768058}" type="sibTrans" cxnId="{4551B6F6-E96B-4D82-830F-9CDF64324119}">
      <dgm:prSet custT="1"/>
      <dgm:spPr>
        <a:solidFill>
          <a:schemeClr val="tx2">
            <a:lumMod val="75000"/>
          </a:schemeClr>
        </a:solidFill>
      </dgm:spPr>
      <dgm:t>
        <a:bodyPr/>
        <a:lstStyle/>
        <a:p>
          <a:endParaRPr lang="fr-FR" sz="1400"/>
        </a:p>
      </dgm:t>
    </dgm:pt>
    <dgm:pt modelId="{99929608-2176-407D-B98D-9A5529F952A6}">
      <dgm:prSet phldrT="[Texte]" custT="1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fr-MA" sz="1400" err="1"/>
            <a:t>Vocational</a:t>
          </a:r>
          <a:r>
            <a:rPr lang="fr-MA" sz="1400"/>
            <a:t> training</a:t>
          </a:r>
          <a:endParaRPr lang="fr-FR" sz="1400">
            <a:solidFill>
              <a:schemeClr val="tx1"/>
            </a:solidFill>
          </a:endParaRPr>
        </a:p>
      </dgm:t>
    </dgm:pt>
    <dgm:pt modelId="{9EC07B09-5E4C-49CD-A3E4-25BE0F845B9E}" type="parTrans" cxnId="{1947138C-EB9D-4BE6-AC3E-B84C254C84B1}">
      <dgm:prSet/>
      <dgm:spPr/>
      <dgm:t>
        <a:bodyPr/>
        <a:lstStyle/>
        <a:p>
          <a:endParaRPr lang="fr-FR" sz="1400"/>
        </a:p>
      </dgm:t>
    </dgm:pt>
    <dgm:pt modelId="{592A1DF3-874B-4895-A26A-1EBDC0C2DCC1}" type="sibTrans" cxnId="{1947138C-EB9D-4BE6-AC3E-B84C254C84B1}">
      <dgm:prSet custT="1"/>
      <dgm:spPr>
        <a:solidFill>
          <a:schemeClr val="tx2">
            <a:lumMod val="75000"/>
          </a:schemeClr>
        </a:solidFill>
      </dgm:spPr>
      <dgm:t>
        <a:bodyPr/>
        <a:lstStyle/>
        <a:p>
          <a:endParaRPr lang="fr-FR" sz="1400"/>
        </a:p>
      </dgm:t>
    </dgm:pt>
    <dgm:pt modelId="{BA030762-D295-41C4-8143-DEE05CF3F4BE}">
      <dgm:prSet phldrT="[Texte]" custT="1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fr-MA" sz="1400" err="1"/>
            <a:t>Company</a:t>
          </a:r>
          <a:r>
            <a:rPr lang="fr-MA" sz="1400"/>
            <a:t> immersion </a:t>
          </a:r>
          <a:r>
            <a:rPr lang="fr-MA" sz="1400" err="1"/>
            <a:t>internship</a:t>
          </a:r>
          <a:endParaRPr lang="fr-FR" sz="1400">
            <a:solidFill>
              <a:schemeClr val="tx1"/>
            </a:solidFill>
          </a:endParaRPr>
        </a:p>
      </dgm:t>
    </dgm:pt>
    <dgm:pt modelId="{5AA710D6-2278-4161-9CB4-0DA5D86308C9}" type="parTrans" cxnId="{D0789FCA-83E8-4F38-ABBB-C4FB46DE6676}">
      <dgm:prSet/>
      <dgm:spPr/>
      <dgm:t>
        <a:bodyPr/>
        <a:lstStyle/>
        <a:p>
          <a:endParaRPr lang="fr-FR" sz="1400"/>
        </a:p>
      </dgm:t>
    </dgm:pt>
    <dgm:pt modelId="{B953D66B-7171-4169-967E-33083FA8AED0}" type="sibTrans" cxnId="{D0789FCA-83E8-4F38-ABBB-C4FB46DE6676}">
      <dgm:prSet/>
      <dgm:spPr/>
      <dgm:t>
        <a:bodyPr/>
        <a:lstStyle/>
        <a:p>
          <a:endParaRPr lang="fr-FR" sz="1400"/>
        </a:p>
      </dgm:t>
    </dgm:pt>
    <dgm:pt modelId="{1FAA0AF0-45F7-4998-A7F8-43C53760227E}" type="pres">
      <dgm:prSet presAssocID="{3A1B978F-DB1A-4075-B588-FB48C7936707}" presName="Name0" presStyleCnt="0">
        <dgm:presLayoutVars>
          <dgm:dir/>
          <dgm:resizeHandles val="exact"/>
        </dgm:presLayoutVars>
      </dgm:prSet>
      <dgm:spPr/>
    </dgm:pt>
    <dgm:pt modelId="{999E98EC-EE61-47B7-ABE1-D4C2DBE7367C}" type="pres">
      <dgm:prSet presAssocID="{34C18BAD-BAD6-4EEF-B577-A5F291CFC552}" presName="node" presStyleLbl="node1" presStyleIdx="0" presStyleCnt="4" custScaleX="90349" custScaleY="97414">
        <dgm:presLayoutVars>
          <dgm:bulletEnabled val="1"/>
        </dgm:presLayoutVars>
      </dgm:prSet>
      <dgm:spPr/>
    </dgm:pt>
    <dgm:pt modelId="{EEF89A46-7CDB-4661-96DE-C7D5F47824AD}" type="pres">
      <dgm:prSet presAssocID="{4A83BE84-1865-454B-82F5-D5DAF9EE50CA}" presName="sibTrans" presStyleLbl="sibTrans2D1" presStyleIdx="0" presStyleCnt="3"/>
      <dgm:spPr/>
    </dgm:pt>
    <dgm:pt modelId="{BDDAD042-5CB0-469E-B1A1-297F85CC34EE}" type="pres">
      <dgm:prSet presAssocID="{4A83BE84-1865-454B-82F5-D5DAF9EE50CA}" presName="connectorText" presStyleLbl="sibTrans2D1" presStyleIdx="0" presStyleCnt="3"/>
      <dgm:spPr/>
    </dgm:pt>
    <dgm:pt modelId="{9D4B4A6B-02CD-4283-9ADA-26DDA4C0D173}" type="pres">
      <dgm:prSet presAssocID="{3426DB05-93F8-439F-802E-0BCEDA1E5B1F}" presName="node" presStyleLbl="node1" presStyleIdx="1" presStyleCnt="4" custLinFactNeighborX="-21587">
        <dgm:presLayoutVars>
          <dgm:bulletEnabled val="1"/>
        </dgm:presLayoutVars>
      </dgm:prSet>
      <dgm:spPr/>
    </dgm:pt>
    <dgm:pt modelId="{7ECE0F31-6874-4E9E-95B4-EE77990BE04D}" type="pres">
      <dgm:prSet presAssocID="{E8EB47D4-EFD4-4E27-8CDE-177DA3768058}" presName="sibTrans" presStyleLbl="sibTrans2D1" presStyleIdx="1" presStyleCnt="3"/>
      <dgm:spPr/>
    </dgm:pt>
    <dgm:pt modelId="{00A626A1-0956-4A27-A281-5BDA1B96FF5F}" type="pres">
      <dgm:prSet presAssocID="{E8EB47D4-EFD4-4E27-8CDE-177DA3768058}" presName="connectorText" presStyleLbl="sibTrans2D1" presStyleIdx="1" presStyleCnt="3"/>
      <dgm:spPr/>
    </dgm:pt>
    <dgm:pt modelId="{88245BFC-6796-4701-95EA-69249C106F05}" type="pres">
      <dgm:prSet presAssocID="{99929608-2176-407D-B98D-9A5529F952A6}" presName="node" presStyleLbl="node1" presStyleIdx="2" presStyleCnt="4">
        <dgm:presLayoutVars>
          <dgm:bulletEnabled val="1"/>
        </dgm:presLayoutVars>
      </dgm:prSet>
      <dgm:spPr/>
    </dgm:pt>
    <dgm:pt modelId="{851254ED-9A97-4BDE-A69C-50526A8AED44}" type="pres">
      <dgm:prSet presAssocID="{592A1DF3-874B-4895-A26A-1EBDC0C2DCC1}" presName="sibTrans" presStyleLbl="sibTrans2D1" presStyleIdx="2" presStyleCnt="3"/>
      <dgm:spPr/>
    </dgm:pt>
    <dgm:pt modelId="{D05F4BA3-1F94-4821-8350-2719147F3FD6}" type="pres">
      <dgm:prSet presAssocID="{592A1DF3-874B-4895-A26A-1EBDC0C2DCC1}" presName="connectorText" presStyleLbl="sibTrans2D1" presStyleIdx="2" presStyleCnt="3"/>
      <dgm:spPr/>
    </dgm:pt>
    <dgm:pt modelId="{86528BF0-F191-4663-B515-5407328263DC}" type="pres">
      <dgm:prSet presAssocID="{BA030762-D295-41C4-8143-DEE05CF3F4BE}" presName="node" presStyleLbl="node1" presStyleIdx="3" presStyleCnt="4" custLinFactNeighborX="-40462" custLinFactNeighborY="7554">
        <dgm:presLayoutVars>
          <dgm:bulletEnabled val="1"/>
        </dgm:presLayoutVars>
      </dgm:prSet>
      <dgm:spPr/>
    </dgm:pt>
  </dgm:ptLst>
  <dgm:cxnLst>
    <dgm:cxn modelId="{F11A1F23-9ED8-420A-A1CD-2B1EC5A74101}" srcId="{3A1B978F-DB1A-4075-B588-FB48C7936707}" destId="{34C18BAD-BAD6-4EEF-B577-A5F291CFC552}" srcOrd="0" destOrd="0" parTransId="{5D49A033-D3C2-48EC-BA3B-A2C53996A206}" sibTransId="{4A83BE84-1865-454B-82F5-D5DAF9EE50CA}"/>
    <dgm:cxn modelId="{43809524-0E51-4303-8836-46A63F46821E}" type="presOf" srcId="{34C18BAD-BAD6-4EEF-B577-A5F291CFC552}" destId="{999E98EC-EE61-47B7-ABE1-D4C2DBE7367C}" srcOrd="0" destOrd="0" presId="urn:microsoft.com/office/officeart/2005/8/layout/process1"/>
    <dgm:cxn modelId="{17B23135-CF3E-4912-AA3B-66C8EE0141AF}" type="presOf" srcId="{E8EB47D4-EFD4-4E27-8CDE-177DA3768058}" destId="{00A626A1-0956-4A27-A281-5BDA1B96FF5F}" srcOrd="1" destOrd="0" presId="urn:microsoft.com/office/officeart/2005/8/layout/process1"/>
    <dgm:cxn modelId="{D5D76362-98BC-41D3-AA24-763079A50568}" type="presOf" srcId="{592A1DF3-874B-4895-A26A-1EBDC0C2DCC1}" destId="{851254ED-9A97-4BDE-A69C-50526A8AED44}" srcOrd="0" destOrd="0" presId="urn:microsoft.com/office/officeart/2005/8/layout/process1"/>
    <dgm:cxn modelId="{FF8F1A65-BCA7-4228-99D1-6666909B076E}" type="presOf" srcId="{99929608-2176-407D-B98D-9A5529F952A6}" destId="{88245BFC-6796-4701-95EA-69249C106F05}" srcOrd="0" destOrd="0" presId="urn:microsoft.com/office/officeart/2005/8/layout/process1"/>
    <dgm:cxn modelId="{3D89B66A-6E30-4DE5-A793-830E505B9CFA}" type="presOf" srcId="{592A1DF3-874B-4895-A26A-1EBDC0C2DCC1}" destId="{D05F4BA3-1F94-4821-8350-2719147F3FD6}" srcOrd="1" destOrd="0" presId="urn:microsoft.com/office/officeart/2005/8/layout/process1"/>
    <dgm:cxn modelId="{43D42C51-0254-4271-A5E9-4BA40CD8E782}" type="presOf" srcId="{4A83BE84-1865-454B-82F5-D5DAF9EE50CA}" destId="{EEF89A46-7CDB-4661-96DE-C7D5F47824AD}" srcOrd="0" destOrd="0" presId="urn:microsoft.com/office/officeart/2005/8/layout/process1"/>
    <dgm:cxn modelId="{3FBA8D76-9F6A-4FAD-BEBF-4AA3D95BB2A5}" type="presOf" srcId="{3426DB05-93F8-439F-802E-0BCEDA1E5B1F}" destId="{9D4B4A6B-02CD-4283-9ADA-26DDA4C0D173}" srcOrd="0" destOrd="0" presId="urn:microsoft.com/office/officeart/2005/8/layout/process1"/>
    <dgm:cxn modelId="{45802980-0942-4779-AE53-9AAFCB7FFB1E}" type="presOf" srcId="{E8EB47D4-EFD4-4E27-8CDE-177DA3768058}" destId="{7ECE0F31-6874-4E9E-95B4-EE77990BE04D}" srcOrd="0" destOrd="0" presId="urn:microsoft.com/office/officeart/2005/8/layout/process1"/>
    <dgm:cxn modelId="{1947138C-EB9D-4BE6-AC3E-B84C254C84B1}" srcId="{3A1B978F-DB1A-4075-B588-FB48C7936707}" destId="{99929608-2176-407D-B98D-9A5529F952A6}" srcOrd="2" destOrd="0" parTransId="{9EC07B09-5E4C-49CD-A3E4-25BE0F845B9E}" sibTransId="{592A1DF3-874B-4895-A26A-1EBDC0C2DCC1}"/>
    <dgm:cxn modelId="{8CBEF08C-A47A-45D8-B054-0DA7E781F3F8}" type="presOf" srcId="{4A83BE84-1865-454B-82F5-D5DAF9EE50CA}" destId="{BDDAD042-5CB0-469E-B1A1-297F85CC34EE}" srcOrd="1" destOrd="0" presId="urn:microsoft.com/office/officeart/2005/8/layout/process1"/>
    <dgm:cxn modelId="{1FDFADA4-9C84-4674-8635-B8760D4DD0DB}" type="presOf" srcId="{3A1B978F-DB1A-4075-B588-FB48C7936707}" destId="{1FAA0AF0-45F7-4998-A7F8-43C53760227E}" srcOrd="0" destOrd="0" presId="urn:microsoft.com/office/officeart/2005/8/layout/process1"/>
    <dgm:cxn modelId="{54FE33BB-281A-46A5-9A65-A59CB46EEF17}" type="presOf" srcId="{BA030762-D295-41C4-8143-DEE05CF3F4BE}" destId="{86528BF0-F191-4663-B515-5407328263DC}" srcOrd="0" destOrd="0" presId="urn:microsoft.com/office/officeart/2005/8/layout/process1"/>
    <dgm:cxn modelId="{D0789FCA-83E8-4F38-ABBB-C4FB46DE6676}" srcId="{3A1B978F-DB1A-4075-B588-FB48C7936707}" destId="{BA030762-D295-41C4-8143-DEE05CF3F4BE}" srcOrd="3" destOrd="0" parTransId="{5AA710D6-2278-4161-9CB4-0DA5D86308C9}" sibTransId="{B953D66B-7171-4169-967E-33083FA8AED0}"/>
    <dgm:cxn modelId="{4551B6F6-E96B-4D82-830F-9CDF64324119}" srcId="{3A1B978F-DB1A-4075-B588-FB48C7936707}" destId="{3426DB05-93F8-439F-802E-0BCEDA1E5B1F}" srcOrd="1" destOrd="0" parTransId="{527AA89C-AEA7-4D2F-9D06-94234252070B}" sibTransId="{E8EB47D4-EFD4-4E27-8CDE-177DA3768058}"/>
    <dgm:cxn modelId="{D5D693FA-B167-435A-AD46-7DAF1AFB8080}" type="presParOf" srcId="{1FAA0AF0-45F7-4998-A7F8-43C53760227E}" destId="{999E98EC-EE61-47B7-ABE1-D4C2DBE7367C}" srcOrd="0" destOrd="0" presId="urn:microsoft.com/office/officeart/2005/8/layout/process1"/>
    <dgm:cxn modelId="{84182D5C-9CFF-4D47-AEE7-60A56FAAFC82}" type="presParOf" srcId="{1FAA0AF0-45F7-4998-A7F8-43C53760227E}" destId="{EEF89A46-7CDB-4661-96DE-C7D5F47824AD}" srcOrd="1" destOrd="0" presId="urn:microsoft.com/office/officeart/2005/8/layout/process1"/>
    <dgm:cxn modelId="{922CAB0F-D2B5-445B-A6B6-26B1C6DADDF2}" type="presParOf" srcId="{EEF89A46-7CDB-4661-96DE-C7D5F47824AD}" destId="{BDDAD042-5CB0-469E-B1A1-297F85CC34EE}" srcOrd="0" destOrd="0" presId="urn:microsoft.com/office/officeart/2005/8/layout/process1"/>
    <dgm:cxn modelId="{3C0ACEF4-4C27-4F97-9923-CB9E64B4308A}" type="presParOf" srcId="{1FAA0AF0-45F7-4998-A7F8-43C53760227E}" destId="{9D4B4A6B-02CD-4283-9ADA-26DDA4C0D173}" srcOrd="2" destOrd="0" presId="urn:microsoft.com/office/officeart/2005/8/layout/process1"/>
    <dgm:cxn modelId="{B1A85CBC-3954-4E0E-8AD2-0CBE793806D8}" type="presParOf" srcId="{1FAA0AF0-45F7-4998-A7F8-43C53760227E}" destId="{7ECE0F31-6874-4E9E-95B4-EE77990BE04D}" srcOrd="3" destOrd="0" presId="urn:microsoft.com/office/officeart/2005/8/layout/process1"/>
    <dgm:cxn modelId="{40AA8C0F-C69B-4ADD-B8EA-6CAB3FE553E2}" type="presParOf" srcId="{7ECE0F31-6874-4E9E-95B4-EE77990BE04D}" destId="{00A626A1-0956-4A27-A281-5BDA1B96FF5F}" srcOrd="0" destOrd="0" presId="urn:microsoft.com/office/officeart/2005/8/layout/process1"/>
    <dgm:cxn modelId="{093EEE20-2561-4350-8917-C48F0044C1B7}" type="presParOf" srcId="{1FAA0AF0-45F7-4998-A7F8-43C53760227E}" destId="{88245BFC-6796-4701-95EA-69249C106F05}" srcOrd="4" destOrd="0" presId="urn:microsoft.com/office/officeart/2005/8/layout/process1"/>
    <dgm:cxn modelId="{57380D91-4516-4747-9A65-0C9758447AB7}" type="presParOf" srcId="{1FAA0AF0-45F7-4998-A7F8-43C53760227E}" destId="{851254ED-9A97-4BDE-A69C-50526A8AED44}" srcOrd="5" destOrd="0" presId="urn:microsoft.com/office/officeart/2005/8/layout/process1"/>
    <dgm:cxn modelId="{6E071FDF-FDD2-4FB6-9342-4AD827D3C9A6}" type="presParOf" srcId="{851254ED-9A97-4BDE-A69C-50526A8AED44}" destId="{D05F4BA3-1F94-4821-8350-2719147F3FD6}" srcOrd="0" destOrd="0" presId="urn:microsoft.com/office/officeart/2005/8/layout/process1"/>
    <dgm:cxn modelId="{EA1EB892-97AC-4B24-8370-6FE6A81856BA}" type="presParOf" srcId="{1FAA0AF0-45F7-4998-A7F8-43C53760227E}" destId="{86528BF0-F191-4663-B515-5407328263DC}" srcOrd="6" destOrd="0" presId="urn:microsoft.com/office/officeart/2005/8/layout/process1"/>
  </dgm:cxnLst>
  <dgm:bg>
    <a:gradFill flip="none" rotWithShape="1">
      <a:gsLst>
        <a:gs pos="0">
          <a:schemeClr val="accent1">
            <a:tint val="66000"/>
            <a:satMod val="160000"/>
          </a:schemeClr>
        </a:gs>
        <a:gs pos="50000">
          <a:schemeClr val="accent1">
            <a:tint val="44500"/>
            <a:satMod val="160000"/>
          </a:schemeClr>
        </a:gs>
        <a:gs pos="100000">
          <a:schemeClr val="accent1">
            <a:tint val="23500"/>
            <a:satMod val="160000"/>
          </a:schemeClr>
        </a:gs>
      </a:gsLst>
      <a:lin ang="2700000" scaled="1"/>
      <a:tileRect/>
    </a:gradFill>
  </dgm:bg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4F2D39-8AA8-4CCE-A802-91E1DDCA9273}">
      <dsp:nvSpPr>
        <dsp:cNvPr id="0" name=""/>
        <dsp:cNvSpPr/>
      </dsp:nvSpPr>
      <dsp:spPr>
        <a:xfrm>
          <a:off x="6014" y="0"/>
          <a:ext cx="4084526" cy="2708184"/>
        </a:xfrm>
        <a:prstGeom prst="roundRect">
          <a:avLst>
            <a:gd name="adj" fmla="val 10000"/>
          </a:avLst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Discovering careers, training opportunities, and employment</a:t>
          </a:r>
          <a:endParaRPr lang="en-US" sz="1400" b="0" i="0" kern="1200">
            <a:latin typeface="Bierstadt" panose="020B0004020202020204"/>
          </a:endParaRPr>
        </a:p>
      </dsp:txBody>
      <dsp:txXfrm>
        <a:off x="6014" y="0"/>
        <a:ext cx="4084526" cy="812455"/>
      </dsp:txXfrm>
    </dsp:sp>
    <dsp:sp modelId="{EF1DB673-A0AB-47B8-A3E9-8F98D72A6A53}">
      <dsp:nvSpPr>
        <dsp:cNvPr id="0" name=""/>
        <dsp:cNvSpPr/>
      </dsp:nvSpPr>
      <dsp:spPr>
        <a:xfrm>
          <a:off x="178305" y="742857"/>
          <a:ext cx="3425495" cy="56270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Learn about professions, companies, and sectors</a:t>
          </a:r>
          <a:endParaRPr lang="en-US" sz="1400" b="1" kern="1200"/>
        </a:p>
      </dsp:txBody>
      <dsp:txXfrm>
        <a:off x="194786" y="759338"/>
        <a:ext cx="3392533" cy="529745"/>
      </dsp:txXfrm>
    </dsp:sp>
    <dsp:sp modelId="{4C2034E0-362A-4012-B359-6CF9BE79D18D}">
      <dsp:nvSpPr>
        <dsp:cNvPr id="0" name=""/>
        <dsp:cNvSpPr/>
      </dsp:nvSpPr>
      <dsp:spPr>
        <a:xfrm>
          <a:off x="156160" y="1389735"/>
          <a:ext cx="3429567" cy="54104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MA" sz="1400" kern="1200" err="1"/>
            <a:t>Identify</a:t>
          </a:r>
          <a:r>
            <a:rPr lang="fr-MA" sz="1400" kern="1200"/>
            <a:t> training </a:t>
          </a:r>
          <a:r>
            <a:rPr lang="fr-MA" sz="1400" kern="1200" err="1"/>
            <a:t>opportunities</a:t>
          </a:r>
          <a:endParaRPr lang="en-US" sz="1400" kern="1200"/>
        </a:p>
      </dsp:txBody>
      <dsp:txXfrm>
        <a:off x="172007" y="1405582"/>
        <a:ext cx="3397873" cy="509347"/>
      </dsp:txXfrm>
    </dsp:sp>
    <dsp:sp modelId="{5B262647-513F-4C35-A17A-C0DD4679B35A}">
      <dsp:nvSpPr>
        <dsp:cNvPr id="0" name=""/>
        <dsp:cNvSpPr/>
      </dsp:nvSpPr>
      <dsp:spPr>
        <a:xfrm>
          <a:off x="125484" y="2051797"/>
          <a:ext cx="3381355" cy="55867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MA" sz="1400" kern="1200" err="1"/>
            <a:t>Identify</a:t>
          </a:r>
          <a:r>
            <a:rPr lang="fr-MA" sz="1400" kern="1200"/>
            <a:t> job </a:t>
          </a:r>
          <a:r>
            <a:rPr lang="fr-MA" sz="1400" kern="1200" err="1"/>
            <a:t>opportunities</a:t>
          </a:r>
          <a:endParaRPr lang="en-US" sz="1400" kern="1200"/>
        </a:p>
      </dsp:txBody>
      <dsp:txXfrm>
        <a:off x="141847" y="2068160"/>
        <a:ext cx="3348629" cy="525945"/>
      </dsp:txXfrm>
    </dsp:sp>
    <dsp:sp modelId="{9E02C400-9394-4E74-AF92-9DB5BF36373D}">
      <dsp:nvSpPr>
        <dsp:cNvPr id="0" name=""/>
        <dsp:cNvSpPr/>
      </dsp:nvSpPr>
      <dsp:spPr>
        <a:xfrm>
          <a:off x="4324729" y="0"/>
          <a:ext cx="4133081" cy="2708184"/>
        </a:xfrm>
        <a:prstGeom prst="roundRect">
          <a:avLst>
            <a:gd name="adj" fmla="val 10000"/>
          </a:avLst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>
              <a:latin typeface="Bierstadt" panose="020B0004020202020204"/>
            </a:rPr>
            <a:t>Soft Skills</a:t>
          </a:r>
        </a:p>
      </dsp:txBody>
      <dsp:txXfrm>
        <a:off x="4324729" y="0"/>
        <a:ext cx="4133081" cy="812455"/>
      </dsp:txXfrm>
    </dsp:sp>
    <dsp:sp modelId="{0A39B83A-21DA-483D-A145-504FE78217CB}">
      <dsp:nvSpPr>
        <dsp:cNvPr id="0" name=""/>
        <dsp:cNvSpPr/>
      </dsp:nvSpPr>
      <dsp:spPr>
        <a:xfrm>
          <a:off x="4611238" y="680706"/>
          <a:ext cx="3359872" cy="50341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MA" sz="1400" kern="1200" err="1"/>
            <a:t>Positioning</a:t>
          </a:r>
          <a:r>
            <a:rPr lang="fr-MA" sz="1400" kern="1200"/>
            <a:t> on basic </a:t>
          </a:r>
          <a:r>
            <a:rPr lang="fr-MA" sz="1400" kern="1200" err="1"/>
            <a:t>skills</a:t>
          </a:r>
          <a:endParaRPr lang="en-US" sz="1400" kern="1200">
            <a:latin typeface="Bierstadt" panose="020B0004020202020204"/>
          </a:endParaRPr>
        </a:p>
      </dsp:txBody>
      <dsp:txXfrm>
        <a:off x="4625983" y="695451"/>
        <a:ext cx="3330382" cy="473929"/>
      </dsp:txXfrm>
    </dsp:sp>
    <dsp:sp modelId="{8DC04FAD-5306-4591-98D0-80CF88F950AE}">
      <dsp:nvSpPr>
        <dsp:cNvPr id="0" name=""/>
        <dsp:cNvSpPr/>
      </dsp:nvSpPr>
      <dsp:spPr>
        <a:xfrm>
          <a:off x="4676436" y="1250763"/>
          <a:ext cx="2498009" cy="23723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MA" sz="1200" kern="1200" err="1"/>
            <a:t>Boosting</a:t>
          </a:r>
          <a:r>
            <a:rPr lang="fr-MA" sz="1200" kern="1200"/>
            <a:t> self-confidence</a:t>
          </a:r>
        </a:p>
      </dsp:txBody>
      <dsp:txXfrm>
        <a:off x="4683384" y="1257711"/>
        <a:ext cx="2484113" cy="223334"/>
      </dsp:txXfrm>
    </dsp:sp>
    <dsp:sp modelId="{21414F89-50F4-420D-8AA2-C7D345A07317}">
      <dsp:nvSpPr>
        <dsp:cNvPr id="0" name=""/>
        <dsp:cNvSpPr/>
      </dsp:nvSpPr>
      <dsp:spPr>
        <a:xfrm>
          <a:off x="4553634" y="1526828"/>
          <a:ext cx="3501709" cy="30196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MA" sz="1400" kern="1200" err="1"/>
            <a:t>Interpersonal</a:t>
          </a:r>
          <a:r>
            <a:rPr lang="fr-MA" sz="1400" kern="1200"/>
            <a:t> communication</a:t>
          </a:r>
          <a:endParaRPr lang="en-US" sz="1400" kern="1200"/>
        </a:p>
      </dsp:txBody>
      <dsp:txXfrm>
        <a:off x="4562478" y="1535672"/>
        <a:ext cx="3484021" cy="284275"/>
      </dsp:txXfrm>
    </dsp:sp>
    <dsp:sp modelId="{80DBF8E4-BAB8-4AFB-B996-5F7EED808411}">
      <dsp:nvSpPr>
        <dsp:cNvPr id="0" name=""/>
        <dsp:cNvSpPr/>
      </dsp:nvSpPr>
      <dsp:spPr>
        <a:xfrm>
          <a:off x="4503486" y="1945964"/>
          <a:ext cx="3613745" cy="60510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 </a:t>
          </a:r>
          <a:r>
            <a:rPr lang="fr-MA" sz="1400" kern="1200"/>
            <a:t>The basics of communication</a:t>
          </a:r>
          <a:endParaRPr lang="en-US" sz="1400" kern="1200"/>
        </a:p>
      </dsp:txBody>
      <dsp:txXfrm>
        <a:off x="4521209" y="1963687"/>
        <a:ext cx="3578299" cy="569662"/>
      </dsp:txXfrm>
    </dsp:sp>
    <dsp:sp modelId="{F5C67208-5BC5-443E-9998-C65A27EADE29}">
      <dsp:nvSpPr>
        <dsp:cNvPr id="0" name=""/>
        <dsp:cNvSpPr/>
      </dsp:nvSpPr>
      <dsp:spPr>
        <a:xfrm>
          <a:off x="8691998" y="0"/>
          <a:ext cx="3122511" cy="2708184"/>
        </a:xfrm>
        <a:prstGeom prst="roundRect">
          <a:avLst>
            <a:gd name="adj" fmla="val 10000"/>
          </a:avLst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latin typeface="Bierstadt" panose="020B0004020202020204"/>
            </a:rPr>
            <a:t>     </a:t>
          </a:r>
          <a:r>
            <a:rPr lang="fr-MA" sz="1400" kern="1200"/>
            <a:t>Job </a:t>
          </a:r>
          <a:r>
            <a:rPr lang="fr-MA" sz="1400" kern="1200" err="1"/>
            <a:t>Search</a:t>
          </a:r>
          <a:r>
            <a:rPr lang="fr-MA" sz="1400" kern="1200"/>
            <a:t> Technique</a:t>
          </a:r>
          <a:endParaRPr lang="en-US" sz="1400" b="0" kern="1200"/>
        </a:p>
      </dsp:txBody>
      <dsp:txXfrm>
        <a:off x="8691998" y="0"/>
        <a:ext cx="3122511" cy="812455"/>
      </dsp:txXfrm>
    </dsp:sp>
    <dsp:sp modelId="{AE6763BF-8ABD-496F-A293-129FDB8FA4A1}">
      <dsp:nvSpPr>
        <dsp:cNvPr id="0" name=""/>
        <dsp:cNvSpPr/>
      </dsp:nvSpPr>
      <dsp:spPr>
        <a:xfrm>
          <a:off x="8817236" y="884903"/>
          <a:ext cx="2835665" cy="26129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I am building my resume</a:t>
          </a:r>
        </a:p>
      </dsp:txBody>
      <dsp:txXfrm>
        <a:off x="8824889" y="892556"/>
        <a:ext cx="2820359" cy="245991"/>
      </dsp:txXfrm>
    </dsp:sp>
    <dsp:sp modelId="{985D4BC9-6FB2-4D00-8068-AF1B8ACA7F54}">
      <dsp:nvSpPr>
        <dsp:cNvPr id="0" name=""/>
        <dsp:cNvSpPr/>
      </dsp:nvSpPr>
      <dsp:spPr>
        <a:xfrm>
          <a:off x="8807376" y="1186771"/>
          <a:ext cx="3013148" cy="45719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I am preparing my cover letter.</a:t>
          </a:r>
          <a:endParaRPr lang="en-US" sz="1400" kern="1200">
            <a:latin typeface="Bierstadt" panose="020B0004020202020204"/>
          </a:endParaRPr>
        </a:p>
      </dsp:txBody>
      <dsp:txXfrm>
        <a:off x="8820767" y="1200162"/>
        <a:ext cx="2986366" cy="430415"/>
      </dsp:txXfrm>
    </dsp:sp>
    <dsp:sp modelId="{491CB696-D537-4738-96C5-FCA393B2584F}">
      <dsp:nvSpPr>
        <dsp:cNvPr id="0" name=""/>
        <dsp:cNvSpPr/>
      </dsp:nvSpPr>
      <dsp:spPr>
        <a:xfrm>
          <a:off x="8791969" y="1647643"/>
          <a:ext cx="2951897" cy="45643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I am preparing for the job interview. </a:t>
          </a:r>
        </a:p>
      </dsp:txBody>
      <dsp:txXfrm>
        <a:off x="8805338" y="1661012"/>
        <a:ext cx="2925159" cy="429698"/>
      </dsp:txXfrm>
    </dsp:sp>
    <dsp:sp modelId="{662301AA-2CF4-49F0-BC5D-C65DE669BA22}">
      <dsp:nvSpPr>
        <dsp:cNvPr id="0" name=""/>
        <dsp:cNvSpPr/>
      </dsp:nvSpPr>
      <dsp:spPr>
        <a:xfrm>
          <a:off x="8754411" y="2188053"/>
          <a:ext cx="2997686" cy="46339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 I am expanding my network </a:t>
          </a:r>
          <a:endParaRPr lang="en-US" sz="1400" kern="1200">
            <a:latin typeface="Bierstadt" panose="020B0004020202020204"/>
          </a:endParaRPr>
        </a:p>
      </dsp:txBody>
      <dsp:txXfrm>
        <a:off x="8767983" y="2201625"/>
        <a:ext cx="2970542" cy="43624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4CC647-CD8D-48E1-920C-DA508B97B729}">
      <dsp:nvSpPr>
        <dsp:cNvPr id="0" name=""/>
        <dsp:cNvSpPr/>
      </dsp:nvSpPr>
      <dsp:spPr bwMode="white">
        <a:xfrm>
          <a:off x="9288" y="0"/>
          <a:ext cx="9502075" cy="1550583"/>
        </a:xfrm>
        <a:prstGeom prst="roundRect">
          <a:avLst>
            <a:gd name="adj" fmla="val 10000"/>
          </a:avLst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MA" sz="1400" kern="1200" err="1"/>
            <a:t>Core</a:t>
          </a:r>
          <a:r>
            <a:rPr lang="fr-MA" sz="1400" kern="1200"/>
            <a:t> curriculum</a:t>
          </a:r>
          <a:endParaRPr lang="fr-FR" sz="1400" b="1" kern="1200"/>
        </a:p>
      </dsp:txBody>
      <dsp:txXfrm>
        <a:off x="9288" y="0"/>
        <a:ext cx="9502075" cy="465174"/>
      </dsp:txXfrm>
    </dsp:sp>
    <dsp:sp modelId="{3A0F844B-D861-4DD9-99DF-C354E8D47AE6}">
      <dsp:nvSpPr>
        <dsp:cNvPr id="0" name=""/>
        <dsp:cNvSpPr/>
      </dsp:nvSpPr>
      <dsp:spPr bwMode="white">
        <a:xfrm>
          <a:off x="954851" y="465522"/>
          <a:ext cx="7601660" cy="25819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kern="1200"/>
            <a:t>Mobile application</a:t>
          </a:r>
        </a:p>
      </dsp:txBody>
      <dsp:txXfrm>
        <a:off x="962413" y="473084"/>
        <a:ext cx="7586536" cy="243067"/>
      </dsp:txXfrm>
    </dsp:sp>
    <dsp:sp modelId="{B7D749C4-A9AD-4DDB-B14D-BE798F902666}">
      <dsp:nvSpPr>
        <dsp:cNvPr id="0" name=""/>
        <dsp:cNvSpPr/>
      </dsp:nvSpPr>
      <dsp:spPr bwMode="white">
        <a:xfrm>
          <a:off x="954851" y="794051"/>
          <a:ext cx="7601660" cy="17618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Academia RAQMYA</a:t>
          </a:r>
          <a:endParaRPr lang="fr-FR" sz="1400" kern="1200"/>
        </a:p>
      </dsp:txBody>
      <dsp:txXfrm>
        <a:off x="960011" y="799211"/>
        <a:ext cx="7591340" cy="165861"/>
      </dsp:txXfrm>
    </dsp:sp>
    <dsp:sp modelId="{0F0091D0-49AA-40C7-A0A6-02E3B638DD27}">
      <dsp:nvSpPr>
        <dsp:cNvPr id="0" name=""/>
        <dsp:cNvSpPr/>
      </dsp:nvSpPr>
      <dsp:spPr bwMode="white">
        <a:xfrm>
          <a:off x="954851" y="1040569"/>
          <a:ext cx="7601660" cy="16383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kern="1200"/>
            <a:t>Tests</a:t>
          </a:r>
          <a:r>
            <a:rPr lang="fr-FR" sz="1400" kern="1200">
              <a:latin typeface="Bierstadt" panose="020B0004020202020204"/>
            </a:rPr>
            <a:t> </a:t>
          </a:r>
          <a:endParaRPr lang="fr-FR" sz="1400" kern="1200"/>
        </a:p>
      </dsp:txBody>
      <dsp:txXfrm>
        <a:off x="959650" y="1045368"/>
        <a:ext cx="7592062" cy="154235"/>
      </dsp:txXfrm>
    </dsp:sp>
    <dsp:sp modelId="{68E32D6E-57E7-45F9-A8A7-0FEAF19F17EC}">
      <dsp:nvSpPr>
        <dsp:cNvPr id="0" name=""/>
        <dsp:cNvSpPr/>
      </dsp:nvSpPr>
      <dsp:spPr bwMode="white">
        <a:xfrm>
          <a:off x="954851" y="1274739"/>
          <a:ext cx="7601660" cy="19796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MA" sz="1400" kern="1200"/>
            <a:t>Online </a:t>
          </a:r>
          <a:r>
            <a:rPr lang="fr-MA" sz="1400" kern="1200" err="1"/>
            <a:t>advice</a:t>
          </a:r>
          <a:r>
            <a:rPr lang="fr-MA" sz="1400" kern="1200"/>
            <a:t> and information</a:t>
          </a:r>
          <a:endParaRPr lang="fr-FR" sz="1400" kern="120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Calibri" panose="020F0502020204030204"/>
            <a:ea typeface="+mn-ea"/>
            <a:cs typeface="+mn-cs"/>
          </a:endParaRPr>
        </a:p>
      </dsp:txBody>
      <dsp:txXfrm>
        <a:off x="960649" y="1280537"/>
        <a:ext cx="7590064" cy="1863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9E98EC-EE61-47B7-ABE1-D4C2DBE7367C}">
      <dsp:nvSpPr>
        <dsp:cNvPr id="0" name=""/>
        <dsp:cNvSpPr/>
      </dsp:nvSpPr>
      <dsp:spPr bwMode="white">
        <a:xfrm>
          <a:off x="8125" y="0"/>
          <a:ext cx="1680955" cy="660613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kern="1200" err="1">
              <a:solidFill>
                <a:schemeClr val="tx1"/>
              </a:solidFill>
            </a:rPr>
            <a:t>Mobilization</a:t>
          </a:r>
          <a:endParaRPr lang="fr-FR" sz="1400" kern="1200">
            <a:solidFill>
              <a:schemeClr val="tx1"/>
            </a:solidFill>
          </a:endParaRPr>
        </a:p>
      </dsp:txBody>
      <dsp:txXfrm>
        <a:off x="27474" y="19349"/>
        <a:ext cx="1642257" cy="621915"/>
      </dsp:txXfrm>
    </dsp:sp>
    <dsp:sp modelId="{EEF89A46-7CDB-4661-96DE-C7D5F47824AD}">
      <dsp:nvSpPr>
        <dsp:cNvPr id="0" name=""/>
        <dsp:cNvSpPr/>
      </dsp:nvSpPr>
      <dsp:spPr bwMode="white">
        <a:xfrm>
          <a:off x="1834969" y="99602"/>
          <a:ext cx="309283" cy="461407"/>
        </a:xfrm>
        <a:prstGeom prst="rightArrow">
          <a:avLst>
            <a:gd name="adj1" fmla="val 60000"/>
            <a:gd name="adj2" fmla="val 50000"/>
          </a:avLst>
        </a:prstGeom>
        <a:solidFill>
          <a:schemeClr val="tx2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400" kern="1200"/>
        </a:p>
      </dsp:txBody>
      <dsp:txXfrm>
        <a:off x="1834969" y="191883"/>
        <a:ext cx="216498" cy="276845"/>
      </dsp:txXfrm>
    </dsp:sp>
    <dsp:sp modelId="{9D4B4A6B-02CD-4283-9ADA-26DDA4C0D173}">
      <dsp:nvSpPr>
        <dsp:cNvPr id="0" name=""/>
        <dsp:cNvSpPr/>
      </dsp:nvSpPr>
      <dsp:spPr bwMode="white">
        <a:xfrm>
          <a:off x="2272634" y="-8768"/>
          <a:ext cx="1860513" cy="678149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MA" sz="1400" kern="1200" err="1"/>
            <a:t>Psychological</a:t>
          </a:r>
          <a:r>
            <a:rPr lang="fr-MA" sz="1400" kern="1200"/>
            <a:t> </a:t>
          </a:r>
          <a:r>
            <a:rPr lang="fr-MA" sz="1400" kern="1200" err="1"/>
            <a:t>recovery</a:t>
          </a:r>
          <a:endParaRPr lang="fr-FR" sz="1400" kern="1200">
            <a:solidFill>
              <a:schemeClr val="tx1"/>
            </a:solidFill>
          </a:endParaRPr>
        </a:p>
      </dsp:txBody>
      <dsp:txXfrm>
        <a:off x="2292496" y="11094"/>
        <a:ext cx="1820789" cy="638425"/>
      </dsp:txXfrm>
    </dsp:sp>
    <dsp:sp modelId="{7ECE0F31-6874-4E9E-95B4-EE77990BE04D}">
      <dsp:nvSpPr>
        <dsp:cNvPr id="0" name=""/>
        <dsp:cNvSpPr/>
      </dsp:nvSpPr>
      <dsp:spPr bwMode="white">
        <a:xfrm>
          <a:off x="4359362" y="99602"/>
          <a:ext cx="479574" cy="461407"/>
        </a:xfrm>
        <a:prstGeom prst="rightArrow">
          <a:avLst>
            <a:gd name="adj1" fmla="val 60000"/>
            <a:gd name="adj2" fmla="val 50000"/>
          </a:avLst>
        </a:prstGeom>
        <a:solidFill>
          <a:schemeClr val="tx2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400" kern="1200"/>
        </a:p>
      </dsp:txBody>
      <dsp:txXfrm>
        <a:off x="4359362" y="191883"/>
        <a:ext cx="341152" cy="276845"/>
      </dsp:txXfrm>
    </dsp:sp>
    <dsp:sp modelId="{88245BFC-6796-4701-95EA-69249C106F05}">
      <dsp:nvSpPr>
        <dsp:cNvPr id="0" name=""/>
        <dsp:cNvSpPr/>
      </dsp:nvSpPr>
      <dsp:spPr bwMode="white">
        <a:xfrm>
          <a:off x="5038005" y="-8768"/>
          <a:ext cx="1860513" cy="678149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MA" sz="1400" kern="1200" err="1"/>
            <a:t>Vocational</a:t>
          </a:r>
          <a:r>
            <a:rPr lang="fr-MA" sz="1400" kern="1200"/>
            <a:t> training</a:t>
          </a:r>
          <a:endParaRPr lang="fr-FR" sz="1400" kern="1200">
            <a:solidFill>
              <a:schemeClr val="tx1"/>
            </a:solidFill>
          </a:endParaRPr>
        </a:p>
      </dsp:txBody>
      <dsp:txXfrm>
        <a:off x="5057867" y="11094"/>
        <a:ext cx="1820789" cy="638425"/>
      </dsp:txXfrm>
    </dsp:sp>
    <dsp:sp modelId="{851254ED-9A97-4BDE-A69C-50526A8AED44}">
      <dsp:nvSpPr>
        <dsp:cNvPr id="0" name=""/>
        <dsp:cNvSpPr/>
      </dsp:nvSpPr>
      <dsp:spPr bwMode="white">
        <a:xfrm>
          <a:off x="7009290" y="99602"/>
          <a:ext cx="234835" cy="461407"/>
        </a:xfrm>
        <a:prstGeom prst="rightArrow">
          <a:avLst>
            <a:gd name="adj1" fmla="val 60000"/>
            <a:gd name="adj2" fmla="val 50000"/>
          </a:avLst>
        </a:prstGeom>
        <a:solidFill>
          <a:schemeClr val="tx2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400" kern="1200"/>
        </a:p>
      </dsp:txBody>
      <dsp:txXfrm>
        <a:off x="7009290" y="191883"/>
        <a:ext cx="164385" cy="276845"/>
      </dsp:txXfrm>
    </dsp:sp>
    <dsp:sp modelId="{86528BF0-F191-4663-B515-5407328263DC}">
      <dsp:nvSpPr>
        <dsp:cNvPr id="0" name=""/>
        <dsp:cNvSpPr/>
      </dsp:nvSpPr>
      <dsp:spPr bwMode="white">
        <a:xfrm>
          <a:off x="7341604" y="-8768"/>
          <a:ext cx="1860513" cy="678149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MA" sz="1400" kern="1200" err="1"/>
            <a:t>Company</a:t>
          </a:r>
          <a:r>
            <a:rPr lang="fr-MA" sz="1400" kern="1200"/>
            <a:t> immersion </a:t>
          </a:r>
          <a:r>
            <a:rPr lang="fr-MA" sz="1400" kern="1200" err="1"/>
            <a:t>internship</a:t>
          </a:r>
          <a:endParaRPr lang="fr-FR" sz="1400" kern="1200">
            <a:solidFill>
              <a:schemeClr val="tx1"/>
            </a:solidFill>
          </a:endParaRPr>
        </a:p>
      </dsp:txBody>
      <dsp:txXfrm>
        <a:off x="7361466" y="11094"/>
        <a:ext cx="1820789" cy="6384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6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AE8259-DA37-4D23-BD2D-2CE0BFC642D9}" type="datetimeFigureOut">
              <a:rPr lang="de-CH" smtClean="0"/>
              <a:pPr/>
              <a:t>11.02.2026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57188" y="1239838"/>
            <a:ext cx="5954712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66909" y="4777195"/>
            <a:ext cx="533527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777607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24084D-9738-44D8-A0A5-E6D0EBD3741C}" type="slidenum">
              <a:rPr lang="de-CH" smtClean="0"/>
              <a:pPr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8796972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04DBEC-4CF4-ADE5-281D-13B5EEA673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29AB8F3-A8EA-6F64-ADB9-F12AADE2EF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2B26C5B-2407-5FB6-A2E0-3D0AABE578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a-ET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84385E-0C40-C788-590C-754F99FFCE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24084D-9738-44D8-A0A5-E6D0EBD3741C}" type="slidenum">
              <a:rPr lang="de-CH" smtClean="0"/>
              <a:pPr/>
              <a:t>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026093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57608F-5633-4DD5-6519-1906771702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6E94333-B8F9-4C93-C7E8-DA9BEE1562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1480DDD-D050-0F84-3D80-290B34ECCC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F1A96A-4EAF-43CF-4B12-26031FB024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524084D-9738-44D8-A0A5-E6D0EBD3741C}" type="slidenum">
              <a:rPr kumimoji="0" lang="de-C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de-CH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83513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a-E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24084D-9738-44D8-A0A5-E6D0EBD3741C}" type="slidenum">
              <a:rPr lang="de-CH" smtClean="0"/>
              <a:pPr/>
              <a:t>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1791232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6A71FC-9FF8-5653-6AAD-D169E8D528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FE0A45A1-54E0-E1B2-7AC5-3C3DA91067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95C4BE26-6B6E-243A-BD60-3038DE09D2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fr-CH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3E6A10D-44E0-F0C0-855F-42832B657DA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rtl="0"/>
            <a:fld id="{1713F8BB-B1B5-4D35-A08C-A275931309FC}" type="datetime1">
              <a:rPr lang="fr-FR" smtClean="0"/>
              <a:t>11/02/2026</a:t>
            </a:fld>
            <a:endParaRPr lang="en-US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7E563D8-FF42-B174-BCDD-CC4BD912A7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9C2B151B-D7D1-48E5-8230-5AADBC794F8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7591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25ADB0-96CE-6935-D278-9642C79CA3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9BA445-75A2-F4DB-24B5-44D14CA624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32DBA18-A506-C037-FDB0-DAA77606F8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a-ET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F920D9-6A50-4138-5E3B-692FE1D4DF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24084D-9738-44D8-A0A5-E6D0EBD3741C}" type="slidenum">
              <a:rPr lang="de-CH" smtClean="0"/>
              <a:pPr/>
              <a:t>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172808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24084D-9738-44D8-A0A5-E6D0EBD3741C}" type="slidenum">
              <a:rPr lang="de-CH" smtClean="0"/>
              <a:pPr/>
              <a:t>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1499597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EAE239-536A-41A8-9BDF-BA36DA58F56D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348037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0596F1-83CC-9A1F-F36C-D4D5364184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FF498546-E6C7-1C1F-345F-617730E289A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618237DF-BE5B-EC2A-EF6F-07E5511D14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DD550B7-8B1A-53A1-F8F1-686389C1CE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EAE239-536A-41A8-9BDF-BA36DA58F56D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95721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4" name="Google Shape;184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endParaRPr lang="fr-FR" dirty="0"/>
          </a:p>
        </p:txBody>
      </p:sp>
      <p:sp>
        <p:nvSpPr>
          <p:cNvPr id="185" name="Google Shape;185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531353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01923" y="1122363"/>
            <a:ext cx="7588155" cy="2621154"/>
          </a:xfrm>
        </p:spPr>
        <p:txBody>
          <a:bodyPr anchor="b">
            <a:normAutofit/>
          </a:bodyPr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01923" y="3843708"/>
            <a:ext cx="7588155" cy="1414091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A0979-F579-4E9B-A675-1F5ABBFF00DB}" type="datetimeFigureOut">
              <a:rPr lang="en-US" dirty="0"/>
              <a:t>2/11/2026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3430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 userDrawn="1">
          <p15:clr>
            <a:srgbClr val="FBAE40"/>
          </p15:clr>
        </p15:guide>
        <p15:guide id="6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E956D-CB73-C986-F100-46487310D1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515600" cy="113225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423E6A-A07C-BF0D-EA30-9A8A854E48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12648" y="1680898"/>
            <a:ext cx="10515600" cy="449606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DC9908-8F95-8DFC-72CC-158552B567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76D0F-5A12-4D0A-80B0-1A6122B61E7B}" type="datetimeFigureOut">
              <a:rPr lang="en-US" dirty="0"/>
              <a:t>2/11/2026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26C9BE-9060-50CB-2BB7-07307FF89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4A835B-97D3-BC22-F0B8-4986D4636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575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85B0252-346C-F6F4-3642-19F571550D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634888" y="578497"/>
            <a:ext cx="2047037" cy="559846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798DA36-7351-9D6A-518B-678AB8A507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578497"/>
            <a:ext cx="8796688" cy="559846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46BDFF-D746-836C-04B8-CA89AD5D1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E8C84-89CA-44AB-B0BE-5C91BAF75478}" type="datetimeFigureOut">
              <a:rPr lang="en-US" dirty="0"/>
              <a:t>2/11/2026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9AA929-A9E6-FF9C-0C59-177F892D6A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16D893-7E81-90DC-4139-7687B39C3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2806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ABS 2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6320" y="2392471"/>
            <a:ext cx="11134798" cy="3945699"/>
          </a:xfrm>
          <a:noFill/>
        </p:spPr>
        <p:txBody>
          <a:bodyPr/>
          <a:lstStyle>
            <a:lvl1pPr>
              <a:defRPr sz="2200"/>
            </a:lvl1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8" name="Titel 1"/>
          <p:cNvSpPr>
            <a:spLocks noGrp="1"/>
          </p:cNvSpPr>
          <p:nvPr>
            <p:ph type="title"/>
          </p:nvPr>
        </p:nvSpPr>
        <p:spPr>
          <a:xfrm>
            <a:off x="516320" y="410830"/>
            <a:ext cx="11134798" cy="107312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061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6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80741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9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87639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8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18544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5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2607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7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03057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18402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7 master">
  <p:cSld name="Slide 7 master">
    <p:bg>
      <p:bgPr>
        <a:solidFill>
          <a:srgbClr val="000000"/>
        </a:solidFill>
        <a:effectLst/>
      </p:bgPr>
    </p:bg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3133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7156E-175E-4DBA-9D21-B772C320F342}" type="datetimeFigureOut">
              <a:rPr lang="en-US" dirty="0"/>
              <a:t>2/11/2026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45739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6 master">
  <p:cSld name="Slide 6 master">
    <p:bg>
      <p:bgPr>
        <a:solidFill>
          <a:srgbClr val="000000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88884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5 master">
  <p:cSld name="Slide 5 master">
    <p:bg>
      <p:bgPr>
        <a:solidFill>
          <a:srgbClr val="000000"/>
        </a:solidFill>
        <a:effectLst/>
      </p:bgPr>
    </p:bg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4973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D06AF-EF87-8489-2C82-DEB90B7EFE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381" y="553616"/>
            <a:ext cx="8273140" cy="4008859"/>
          </a:xfrm>
        </p:spPr>
        <p:txBody>
          <a:bodyPr anchor="t">
            <a:normAutofit/>
          </a:bodyPr>
          <a:lstStyle>
            <a:lvl1pPr>
              <a:defRPr sz="5400" cap="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8E5678-CA38-1318-9EA2-5E0A4F9A59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3380" y="4589463"/>
            <a:ext cx="8273140" cy="1384617"/>
          </a:xfrm>
        </p:spPr>
        <p:txBody>
          <a:bodyPr anchor="b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E99186-7E5A-60AF-DE69-5C7DA7161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95F6E-3D02-4292-95D1-C62B3126321B}" type="datetimeFigureOut">
              <a:rPr lang="en-US" dirty="0"/>
              <a:t>2/11/2026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FA13D1-1FBA-E820-323B-77B41F1A66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39BE85-85F6-4636-C651-D87CC969A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1828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741152" cy="113225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2E861E-DFBA-B4AA-9356-CDE3D3F57C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12648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1D7538-EC5A-3EE7-176F-A58920C507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B5ACB-D10C-44A8-9570-124370F4CB38}" type="datetimeFigureOut">
              <a:rPr lang="en-US" dirty="0"/>
              <a:t>2/11/2026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1825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FEE969-634D-6E32-D227-18E9282C6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47396"/>
            <a:ext cx="10745788" cy="114329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D26D4-290A-F0ED-7D62-41EDA6FEC2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685735"/>
            <a:ext cx="5157787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DA52B0-7419-A946-4523-6D34BCAD26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" y="2386894"/>
            <a:ext cx="5157787" cy="37650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536620-C4F3-EEC3-DBF1-05196B1CBB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5735"/>
            <a:ext cx="5183188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BAE980-E611-98B5-04E9-DE4584B0E3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199" y="2386894"/>
            <a:ext cx="5183189" cy="37650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E3B3581-658A-8487-F9CB-E79F2BFF2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84F4-0E7A-4BDE-98C6-AE68FB974645}" type="datetimeFigureOut">
              <a:rPr lang="en-US" dirty="0"/>
              <a:t>2/11/2026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9D76D8-9033-26CF-BF4C-AECCC685C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2A06B8-CC1D-542F-D8EB-7625046B9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521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6A9F42-7FF7-F803-C075-BC4968D35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89E8268-7232-2944-F1BD-399F9419B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FF1D8-9801-4C4B-92F3-66C9A863BD74}" type="datetimeFigureOut">
              <a:rPr lang="en-US" dirty="0"/>
              <a:t>2/11/2026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968DDD-323F-89A1-84E3-DDBA626D9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FBDC76-671D-1671-DCE2-D5658BD40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3837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BC4D82-0182-501C-9231-4676768047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FE8FD-B23E-4E1A-83EF-0847EBEA0105}" type="datetimeFigureOut">
              <a:rPr lang="en-US" dirty="0"/>
              <a:t>2/11/2026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EAA6C9-A7F3-19F1-D17C-A1D83FAF5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EBB816-1B94-116F-92D4-6043AE9E0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22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50C37F-77BE-E128-4248-D001C39E7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160" y="553616"/>
            <a:ext cx="3595634" cy="1757505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3B20A8-A604-C977-02C0-083BA86634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708" y="553616"/>
            <a:ext cx="6279741" cy="54864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0EEBFB-2026-6A35-33ED-F008376B67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97160" y="2311121"/>
            <a:ext cx="3595634" cy="3728895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F05638-7A56-469A-825A-1DFA600254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891E-A7C2-465C-AD39-8EDCB0F58E3C}" type="datetimeFigureOut">
              <a:rPr lang="en-US" dirty="0"/>
              <a:t>2/11/2026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85A215-184B-2105-0279-ED02F6445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C7CA46-892B-253A-3A28-7414E17B8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6233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06A09-98CF-FAC2-3708-AECC4360C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557784"/>
            <a:ext cx="3595634" cy="2212313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71C769-CEC8-962A-01E6-15B0E056791E}"/>
              </a:ext>
            </a:extLst>
          </p:cNvPr>
          <p:cNvSpPr>
            <a:spLocks noGrp="1" noChangeAspect="1"/>
          </p:cNvSpPr>
          <p:nvPr>
            <p:ph type="pic" idx="1"/>
          </p:nvPr>
        </p:nvSpPr>
        <p:spPr>
          <a:xfrm>
            <a:off x="5063319" y="657103"/>
            <a:ext cx="6483687" cy="5555904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2C4A61-EF2A-C5A5-B150-4448600B39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09601" y="2826137"/>
            <a:ext cx="3585586" cy="3434638"/>
          </a:xfrm>
        </p:spPr>
        <p:txBody>
          <a:bodyPr anchor="b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0B235E-39C7-4C78-20EF-DB48ECD9C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F93E5-AFB6-485C-8E3C-32F92A07875F}" type="datetimeFigureOut">
              <a:rPr lang="en-US" dirty="0"/>
              <a:t>2/11/2026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DC75DA-9A78-9AB9-7171-95A08CC51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FE1A03-DCCB-53C7-DBFE-2AD55C905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1778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5BFB69-9245-EC58-F1DE-FEB625BD33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653578" cy="113225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16AFD5-5144-C460-0CA4-644BC4A93C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2647" y="1715532"/>
            <a:ext cx="10653579" cy="4593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95753E-AF8A-7E04-8A1A-205B755A02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37160" y="6453002"/>
            <a:ext cx="34943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3A332BE1-279E-4118-9FE3-7952B079A510}" type="datetimeFigureOut">
              <a:rPr lang="en-US" dirty="0"/>
              <a:t>2/11/2026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E1B7C8-DA74-800B-EE14-A39E9DB32D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876521" y="6453002"/>
            <a:ext cx="28054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/>
              <a:t>
             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C1647D-0DF0-CA1B-F723-EF7B8F508D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32162" y="6453002"/>
            <a:ext cx="4292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CC057153-B650-4DEB-B370-79DDCFDCE934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645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1" r:id="rId1"/>
    <p:sldLayoutId id="2147483852" r:id="rId2"/>
    <p:sldLayoutId id="2147483853" r:id="rId3"/>
    <p:sldLayoutId id="2147483854" r:id="rId4"/>
    <p:sldLayoutId id="2147483855" r:id="rId5"/>
    <p:sldLayoutId id="2147483856" r:id="rId6"/>
    <p:sldLayoutId id="2147483857" r:id="rId7"/>
    <p:sldLayoutId id="2147483858" r:id="rId8"/>
    <p:sldLayoutId id="2147483859" r:id="rId9"/>
    <p:sldLayoutId id="2147483860" r:id="rId10"/>
    <p:sldLayoutId id="2147483861" r:id="rId11"/>
    <p:sldLayoutId id="2147483862" r:id="rId12"/>
    <p:sldLayoutId id="2147483863" r:id="rId13"/>
    <p:sldLayoutId id="2147483864" r:id="rId14"/>
    <p:sldLayoutId id="2147483865" r:id="rId15"/>
    <p:sldLayoutId id="2147483866" r:id="rId16"/>
    <p:sldLayoutId id="2147483867" r:id="rId17"/>
    <p:sldLayoutId id="2147483868" r:id="rId18"/>
    <p:sldLayoutId id="2147483869" r:id="rId19"/>
    <p:sldLayoutId id="2147483870" r:id="rId20"/>
    <p:sldLayoutId id="2147483871" r:id="rId2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5" orient="horz" pos="2160" userDrawn="1">
          <p15:clr>
            <a:srgbClr val="F26B43"/>
          </p15:clr>
        </p15:guide>
        <p15:guide id="6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FCCBBAB1-0100-158E-E2E9-1CF5C89A34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>
            <a:extLst>
              <a:ext uri="{FF2B5EF4-FFF2-40B4-BE49-F238E27FC236}">
                <a16:creationId xmlns:a16="http://schemas.microsoft.com/office/drawing/2014/main" id="{F263D181-6142-476E-33EB-C83FFF3534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37" b="15937"/>
          <a:stretch/>
        </p:blipFill>
        <p:spPr>
          <a:xfrm>
            <a:off x="0" y="1320800"/>
            <a:ext cx="12192000" cy="5537200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4CE0587-1215-7225-C5EA-5CE440C5B660}"/>
              </a:ext>
            </a:extLst>
          </p:cNvPr>
          <p:cNvCxnSpPr/>
          <p:nvPr/>
        </p:nvCxnSpPr>
        <p:spPr>
          <a:xfrm>
            <a:off x="654419" y="4637826"/>
            <a:ext cx="1065895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 6" descr="Une image contenant texte, graphisme, Graphique, affiche&#10;&#10;Le contenu généré par l’IA peut être incorrect.">
            <a:extLst>
              <a:ext uri="{FF2B5EF4-FFF2-40B4-BE49-F238E27FC236}">
                <a16:creationId xmlns:a16="http://schemas.microsoft.com/office/drawing/2014/main" id="{5CDC5549-A039-3E5D-03C0-41E11B87173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3588" y="57127"/>
            <a:ext cx="1292074" cy="1229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266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218;p26">
            <a:extLst>
              <a:ext uri="{FF2B5EF4-FFF2-40B4-BE49-F238E27FC236}">
                <a16:creationId xmlns:a16="http://schemas.microsoft.com/office/drawing/2014/main" id="{BE9B4A11-ABDC-2F8C-573B-B031E79D49B9}"/>
              </a:ext>
            </a:extLst>
          </p:cNvPr>
          <p:cNvSpPr txBox="1"/>
          <p:nvPr/>
        </p:nvSpPr>
        <p:spPr>
          <a:xfrm>
            <a:off x="566386" y="1358724"/>
            <a:ext cx="10915798" cy="5492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en-US" b="1">
                <a:latin typeface="Calibri"/>
                <a:ea typeface="Calibri"/>
                <a:cs typeface="Calibri"/>
              </a:rPr>
              <a:t>Interventions in Five Regions of Morocco</a:t>
            </a:r>
            <a:endParaRPr lang="fr-FR" sz="1600" b="1">
              <a:solidFill>
                <a:schemeClr val="bg1">
                  <a:lumMod val="50000"/>
                </a:schemeClr>
              </a:solidFill>
              <a:latin typeface="Calibri"/>
              <a:ea typeface="Calibri"/>
              <a:cs typeface="Calibri"/>
            </a:endParaRP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DEF4374E-BE21-6080-FC0C-2FB7741742A0}"/>
              </a:ext>
            </a:extLst>
          </p:cNvPr>
          <p:cNvGrpSpPr/>
          <p:nvPr/>
        </p:nvGrpSpPr>
        <p:grpSpPr>
          <a:xfrm>
            <a:off x="4195335" y="2485322"/>
            <a:ext cx="3076790" cy="3093038"/>
            <a:chOff x="2092653" y="3089134"/>
            <a:chExt cx="849162" cy="896100"/>
          </a:xfrm>
        </p:grpSpPr>
        <p:sp>
          <p:nvSpPr>
            <p:cNvPr id="8" name="Google Shape;1170;p18">
              <a:extLst>
                <a:ext uri="{FF2B5EF4-FFF2-40B4-BE49-F238E27FC236}">
                  <a16:creationId xmlns:a16="http://schemas.microsoft.com/office/drawing/2014/main" id="{CC547889-E028-DF4D-972E-C10AFF78C2E2}"/>
                </a:ext>
              </a:extLst>
            </p:cNvPr>
            <p:cNvSpPr/>
            <p:nvPr/>
          </p:nvSpPr>
          <p:spPr>
            <a:xfrm>
              <a:off x="2092653" y="3600730"/>
              <a:ext cx="443347" cy="384504"/>
            </a:xfrm>
            <a:custGeom>
              <a:avLst/>
              <a:gdLst/>
              <a:ahLst/>
              <a:cxnLst/>
              <a:rect l="l" t="t" r="r" b="b"/>
              <a:pathLst>
                <a:path w="5658" h="4804" extrusionOk="0">
                  <a:moveTo>
                    <a:pt x="2601" y="0"/>
                  </a:moveTo>
                  <a:cubicBezTo>
                    <a:pt x="2481" y="234"/>
                    <a:pt x="2520" y="563"/>
                    <a:pt x="2315" y="737"/>
                  </a:cubicBezTo>
                  <a:cubicBezTo>
                    <a:pt x="2227" y="810"/>
                    <a:pt x="2110" y="838"/>
                    <a:pt x="2012" y="898"/>
                  </a:cubicBezTo>
                  <a:cubicBezTo>
                    <a:pt x="1791" y="1030"/>
                    <a:pt x="1695" y="1295"/>
                    <a:pt x="1620" y="1542"/>
                  </a:cubicBezTo>
                  <a:cubicBezTo>
                    <a:pt x="1537" y="1814"/>
                    <a:pt x="1410" y="2092"/>
                    <a:pt x="1350" y="2372"/>
                  </a:cubicBezTo>
                  <a:cubicBezTo>
                    <a:pt x="1338" y="2362"/>
                    <a:pt x="1324" y="2358"/>
                    <a:pt x="1309" y="2358"/>
                  </a:cubicBezTo>
                  <a:cubicBezTo>
                    <a:pt x="1277" y="2358"/>
                    <a:pt x="1243" y="2379"/>
                    <a:pt x="1223" y="2406"/>
                  </a:cubicBezTo>
                  <a:cubicBezTo>
                    <a:pt x="1194" y="2445"/>
                    <a:pt x="1184" y="2494"/>
                    <a:pt x="1166" y="2541"/>
                  </a:cubicBezTo>
                  <a:cubicBezTo>
                    <a:pt x="1127" y="2626"/>
                    <a:pt x="1044" y="2691"/>
                    <a:pt x="950" y="2712"/>
                  </a:cubicBezTo>
                  <a:cubicBezTo>
                    <a:pt x="917" y="2717"/>
                    <a:pt x="873" y="2727"/>
                    <a:pt x="870" y="2761"/>
                  </a:cubicBezTo>
                  <a:cubicBezTo>
                    <a:pt x="870" y="2774"/>
                    <a:pt x="875" y="2784"/>
                    <a:pt x="878" y="2795"/>
                  </a:cubicBezTo>
                  <a:cubicBezTo>
                    <a:pt x="893" y="2844"/>
                    <a:pt x="870" y="2899"/>
                    <a:pt x="847" y="2945"/>
                  </a:cubicBezTo>
                  <a:lnTo>
                    <a:pt x="582" y="3503"/>
                  </a:lnTo>
                  <a:cubicBezTo>
                    <a:pt x="533" y="3607"/>
                    <a:pt x="481" y="3713"/>
                    <a:pt x="465" y="3830"/>
                  </a:cubicBezTo>
                  <a:cubicBezTo>
                    <a:pt x="463" y="3856"/>
                    <a:pt x="460" y="3882"/>
                    <a:pt x="444" y="3903"/>
                  </a:cubicBezTo>
                  <a:cubicBezTo>
                    <a:pt x="426" y="3926"/>
                    <a:pt x="398" y="3934"/>
                    <a:pt x="372" y="3944"/>
                  </a:cubicBezTo>
                  <a:cubicBezTo>
                    <a:pt x="260" y="3994"/>
                    <a:pt x="190" y="4108"/>
                    <a:pt x="151" y="4222"/>
                  </a:cubicBezTo>
                  <a:cubicBezTo>
                    <a:pt x="112" y="4336"/>
                    <a:pt x="97" y="4458"/>
                    <a:pt x="55" y="4572"/>
                  </a:cubicBezTo>
                  <a:cubicBezTo>
                    <a:pt x="32" y="4629"/>
                    <a:pt x="3" y="4686"/>
                    <a:pt x="1" y="4749"/>
                  </a:cubicBezTo>
                  <a:cubicBezTo>
                    <a:pt x="1" y="4767"/>
                    <a:pt x="3" y="4785"/>
                    <a:pt x="11" y="4803"/>
                  </a:cubicBezTo>
                  <a:cubicBezTo>
                    <a:pt x="42" y="4647"/>
                    <a:pt x="60" y="4637"/>
                    <a:pt x="79" y="4629"/>
                  </a:cubicBezTo>
                  <a:cubicBezTo>
                    <a:pt x="90" y="4623"/>
                    <a:pt x="95" y="4620"/>
                    <a:pt x="321" y="4620"/>
                  </a:cubicBezTo>
                  <a:cubicBezTo>
                    <a:pt x="468" y="4620"/>
                    <a:pt x="709" y="4621"/>
                    <a:pt x="1106" y="4624"/>
                  </a:cubicBezTo>
                  <a:cubicBezTo>
                    <a:pt x="1484" y="4627"/>
                    <a:pt x="1942" y="4631"/>
                    <a:pt x="2277" y="4631"/>
                  </a:cubicBezTo>
                  <a:cubicBezTo>
                    <a:pt x="2471" y="4631"/>
                    <a:pt x="2624" y="4630"/>
                    <a:pt x="2694" y="4627"/>
                  </a:cubicBezTo>
                  <a:cubicBezTo>
                    <a:pt x="2691" y="4572"/>
                    <a:pt x="2684" y="4463"/>
                    <a:pt x="2679" y="4349"/>
                  </a:cubicBezTo>
                  <a:cubicBezTo>
                    <a:pt x="2624" y="3501"/>
                    <a:pt x="2627" y="3495"/>
                    <a:pt x="2653" y="3469"/>
                  </a:cubicBezTo>
                  <a:cubicBezTo>
                    <a:pt x="2671" y="3451"/>
                    <a:pt x="2941" y="3244"/>
                    <a:pt x="2980" y="3226"/>
                  </a:cubicBezTo>
                  <a:cubicBezTo>
                    <a:pt x="3008" y="3213"/>
                    <a:pt x="3280" y="3124"/>
                    <a:pt x="3392" y="3091"/>
                  </a:cubicBezTo>
                  <a:lnTo>
                    <a:pt x="3397" y="1220"/>
                  </a:lnTo>
                  <a:cubicBezTo>
                    <a:pt x="3397" y="1207"/>
                    <a:pt x="3402" y="1194"/>
                    <a:pt x="3413" y="1183"/>
                  </a:cubicBezTo>
                  <a:cubicBezTo>
                    <a:pt x="3423" y="1173"/>
                    <a:pt x="3436" y="1171"/>
                    <a:pt x="3449" y="1168"/>
                  </a:cubicBezTo>
                  <a:lnTo>
                    <a:pt x="5657" y="1189"/>
                  </a:lnTo>
                  <a:cubicBezTo>
                    <a:pt x="5652" y="675"/>
                    <a:pt x="5649" y="291"/>
                    <a:pt x="5649" y="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1244;p18">
              <a:extLst>
                <a:ext uri="{FF2B5EF4-FFF2-40B4-BE49-F238E27FC236}">
                  <a16:creationId xmlns:a16="http://schemas.microsoft.com/office/drawing/2014/main" id="{08AD8ECF-F5C3-A71B-0223-9B8EA42CD642}"/>
                </a:ext>
              </a:extLst>
            </p:cNvPr>
            <p:cNvSpPr/>
            <p:nvPr/>
          </p:nvSpPr>
          <p:spPr>
            <a:xfrm>
              <a:off x="2301869" y="3089134"/>
              <a:ext cx="639946" cy="511596"/>
            </a:xfrm>
            <a:custGeom>
              <a:avLst/>
              <a:gdLst/>
              <a:ahLst/>
              <a:cxnLst/>
              <a:rect l="l" t="t" r="r" b="b"/>
              <a:pathLst>
                <a:path w="8167" h="6529" extrusionOk="0">
                  <a:moveTo>
                    <a:pt x="5268" y="0"/>
                  </a:moveTo>
                  <a:cubicBezTo>
                    <a:pt x="5211" y="114"/>
                    <a:pt x="5019" y="50"/>
                    <a:pt x="4920" y="133"/>
                  </a:cubicBezTo>
                  <a:cubicBezTo>
                    <a:pt x="4874" y="172"/>
                    <a:pt x="4861" y="239"/>
                    <a:pt x="4845" y="299"/>
                  </a:cubicBezTo>
                  <a:cubicBezTo>
                    <a:pt x="4793" y="514"/>
                    <a:pt x="4723" y="716"/>
                    <a:pt x="4601" y="903"/>
                  </a:cubicBezTo>
                  <a:cubicBezTo>
                    <a:pt x="4497" y="1061"/>
                    <a:pt x="4391" y="1225"/>
                    <a:pt x="4336" y="1407"/>
                  </a:cubicBezTo>
                  <a:cubicBezTo>
                    <a:pt x="4321" y="1453"/>
                    <a:pt x="4311" y="1500"/>
                    <a:pt x="4285" y="1542"/>
                  </a:cubicBezTo>
                  <a:cubicBezTo>
                    <a:pt x="4264" y="1573"/>
                    <a:pt x="4235" y="1599"/>
                    <a:pt x="4207" y="1622"/>
                  </a:cubicBezTo>
                  <a:cubicBezTo>
                    <a:pt x="3880" y="1887"/>
                    <a:pt x="3452" y="1990"/>
                    <a:pt x="3112" y="2234"/>
                  </a:cubicBezTo>
                  <a:cubicBezTo>
                    <a:pt x="2902" y="2382"/>
                    <a:pt x="2730" y="2579"/>
                    <a:pt x="2564" y="2774"/>
                  </a:cubicBezTo>
                  <a:cubicBezTo>
                    <a:pt x="2666" y="2950"/>
                    <a:pt x="2557" y="3171"/>
                    <a:pt x="2432" y="3332"/>
                  </a:cubicBezTo>
                  <a:cubicBezTo>
                    <a:pt x="2305" y="3490"/>
                    <a:pt x="2289" y="3622"/>
                    <a:pt x="2230" y="3817"/>
                  </a:cubicBezTo>
                  <a:cubicBezTo>
                    <a:pt x="2152" y="4061"/>
                    <a:pt x="2383" y="4307"/>
                    <a:pt x="2362" y="4562"/>
                  </a:cubicBezTo>
                  <a:cubicBezTo>
                    <a:pt x="2352" y="4681"/>
                    <a:pt x="2287" y="4787"/>
                    <a:pt x="2219" y="4886"/>
                  </a:cubicBezTo>
                  <a:cubicBezTo>
                    <a:pt x="2009" y="5190"/>
                    <a:pt x="1747" y="5452"/>
                    <a:pt x="1485" y="5714"/>
                  </a:cubicBezTo>
                  <a:cubicBezTo>
                    <a:pt x="1436" y="5763"/>
                    <a:pt x="1384" y="5812"/>
                    <a:pt x="1334" y="5862"/>
                  </a:cubicBezTo>
                  <a:cubicBezTo>
                    <a:pt x="1171" y="6025"/>
                    <a:pt x="1002" y="6194"/>
                    <a:pt x="784" y="6269"/>
                  </a:cubicBezTo>
                  <a:cubicBezTo>
                    <a:pt x="520" y="6362"/>
                    <a:pt x="190" y="6321"/>
                    <a:pt x="1" y="6529"/>
                  </a:cubicBezTo>
                  <a:lnTo>
                    <a:pt x="2979" y="6529"/>
                  </a:lnTo>
                  <a:cubicBezTo>
                    <a:pt x="2977" y="5768"/>
                    <a:pt x="2987" y="5763"/>
                    <a:pt x="3016" y="5748"/>
                  </a:cubicBezTo>
                  <a:cubicBezTo>
                    <a:pt x="3034" y="5737"/>
                    <a:pt x="3267" y="5556"/>
                    <a:pt x="3423" y="5434"/>
                  </a:cubicBezTo>
                  <a:lnTo>
                    <a:pt x="3623" y="5280"/>
                  </a:lnTo>
                  <a:cubicBezTo>
                    <a:pt x="3722" y="5203"/>
                    <a:pt x="3771" y="5190"/>
                    <a:pt x="3841" y="5169"/>
                  </a:cubicBezTo>
                  <a:cubicBezTo>
                    <a:pt x="3864" y="5161"/>
                    <a:pt x="3893" y="5153"/>
                    <a:pt x="3927" y="5143"/>
                  </a:cubicBezTo>
                  <a:cubicBezTo>
                    <a:pt x="3991" y="5120"/>
                    <a:pt x="4066" y="5113"/>
                    <a:pt x="4137" y="5113"/>
                  </a:cubicBezTo>
                  <a:cubicBezTo>
                    <a:pt x="4186" y="5113"/>
                    <a:pt x="4233" y="5116"/>
                    <a:pt x="4274" y="5120"/>
                  </a:cubicBezTo>
                  <a:cubicBezTo>
                    <a:pt x="4303" y="5122"/>
                    <a:pt x="4329" y="5122"/>
                    <a:pt x="4349" y="5122"/>
                  </a:cubicBezTo>
                  <a:cubicBezTo>
                    <a:pt x="4396" y="5122"/>
                    <a:pt x="4430" y="5101"/>
                    <a:pt x="4464" y="5081"/>
                  </a:cubicBezTo>
                  <a:cubicBezTo>
                    <a:pt x="4479" y="5070"/>
                    <a:pt x="4495" y="5060"/>
                    <a:pt x="4510" y="5055"/>
                  </a:cubicBezTo>
                  <a:cubicBezTo>
                    <a:pt x="4535" y="5045"/>
                    <a:pt x="4563" y="5042"/>
                    <a:pt x="4594" y="5042"/>
                  </a:cubicBezTo>
                  <a:cubicBezTo>
                    <a:pt x="4613" y="5042"/>
                    <a:pt x="4632" y="5043"/>
                    <a:pt x="4653" y="5044"/>
                  </a:cubicBezTo>
                  <a:cubicBezTo>
                    <a:pt x="4676" y="5047"/>
                    <a:pt x="4702" y="5047"/>
                    <a:pt x="4731" y="5047"/>
                  </a:cubicBezTo>
                  <a:cubicBezTo>
                    <a:pt x="4772" y="5047"/>
                    <a:pt x="4835" y="5037"/>
                    <a:pt x="4884" y="5029"/>
                  </a:cubicBezTo>
                  <a:cubicBezTo>
                    <a:pt x="4934" y="5022"/>
                    <a:pt x="4966" y="5017"/>
                    <a:pt x="4988" y="5017"/>
                  </a:cubicBezTo>
                  <a:cubicBezTo>
                    <a:pt x="5000" y="5017"/>
                    <a:pt x="5009" y="5018"/>
                    <a:pt x="5016" y="5021"/>
                  </a:cubicBezTo>
                  <a:cubicBezTo>
                    <a:pt x="5045" y="5029"/>
                    <a:pt x="5063" y="5057"/>
                    <a:pt x="5089" y="5096"/>
                  </a:cubicBezTo>
                  <a:cubicBezTo>
                    <a:pt x="5094" y="5104"/>
                    <a:pt x="5102" y="5114"/>
                    <a:pt x="5107" y="5122"/>
                  </a:cubicBezTo>
                  <a:cubicBezTo>
                    <a:pt x="5180" y="5044"/>
                    <a:pt x="5356" y="4816"/>
                    <a:pt x="5429" y="4723"/>
                  </a:cubicBezTo>
                  <a:cubicBezTo>
                    <a:pt x="5465" y="4673"/>
                    <a:pt x="5494" y="4637"/>
                    <a:pt x="5502" y="4629"/>
                  </a:cubicBezTo>
                  <a:cubicBezTo>
                    <a:pt x="5535" y="4588"/>
                    <a:pt x="5906" y="4326"/>
                    <a:pt x="5966" y="4297"/>
                  </a:cubicBezTo>
                  <a:cubicBezTo>
                    <a:pt x="5997" y="4284"/>
                    <a:pt x="6091" y="4261"/>
                    <a:pt x="6241" y="4222"/>
                  </a:cubicBezTo>
                  <a:cubicBezTo>
                    <a:pt x="6308" y="4206"/>
                    <a:pt x="6392" y="4186"/>
                    <a:pt x="6428" y="4175"/>
                  </a:cubicBezTo>
                  <a:cubicBezTo>
                    <a:pt x="6428" y="4157"/>
                    <a:pt x="6423" y="4128"/>
                    <a:pt x="6420" y="4113"/>
                  </a:cubicBezTo>
                  <a:cubicBezTo>
                    <a:pt x="6415" y="4084"/>
                    <a:pt x="6410" y="4058"/>
                    <a:pt x="6410" y="4040"/>
                  </a:cubicBezTo>
                  <a:cubicBezTo>
                    <a:pt x="6410" y="4006"/>
                    <a:pt x="6423" y="3981"/>
                    <a:pt x="6436" y="3965"/>
                  </a:cubicBezTo>
                  <a:cubicBezTo>
                    <a:pt x="6425" y="3960"/>
                    <a:pt x="6415" y="3957"/>
                    <a:pt x="6407" y="3955"/>
                  </a:cubicBezTo>
                  <a:cubicBezTo>
                    <a:pt x="6373" y="3944"/>
                    <a:pt x="6355" y="3939"/>
                    <a:pt x="6342" y="3926"/>
                  </a:cubicBezTo>
                  <a:cubicBezTo>
                    <a:pt x="6332" y="3910"/>
                    <a:pt x="6316" y="3892"/>
                    <a:pt x="6334" y="3750"/>
                  </a:cubicBezTo>
                  <a:cubicBezTo>
                    <a:pt x="6334" y="3739"/>
                    <a:pt x="6337" y="3721"/>
                    <a:pt x="6340" y="3698"/>
                  </a:cubicBezTo>
                  <a:cubicBezTo>
                    <a:pt x="6355" y="3485"/>
                    <a:pt x="6366" y="3436"/>
                    <a:pt x="6420" y="3425"/>
                  </a:cubicBezTo>
                  <a:cubicBezTo>
                    <a:pt x="6438" y="3423"/>
                    <a:pt x="6724" y="3360"/>
                    <a:pt x="6936" y="3311"/>
                  </a:cubicBezTo>
                  <a:lnTo>
                    <a:pt x="6900" y="3114"/>
                  </a:lnTo>
                  <a:cubicBezTo>
                    <a:pt x="6897" y="3101"/>
                    <a:pt x="6900" y="3085"/>
                    <a:pt x="6910" y="3075"/>
                  </a:cubicBezTo>
                  <a:cubicBezTo>
                    <a:pt x="6918" y="3062"/>
                    <a:pt x="6931" y="3054"/>
                    <a:pt x="6947" y="3054"/>
                  </a:cubicBezTo>
                  <a:cubicBezTo>
                    <a:pt x="6965" y="3052"/>
                    <a:pt x="7427" y="3002"/>
                    <a:pt x="7575" y="3002"/>
                  </a:cubicBezTo>
                  <a:cubicBezTo>
                    <a:pt x="7668" y="3002"/>
                    <a:pt x="7816" y="3033"/>
                    <a:pt x="7938" y="3057"/>
                  </a:cubicBezTo>
                  <a:cubicBezTo>
                    <a:pt x="7969" y="3062"/>
                    <a:pt x="8003" y="3070"/>
                    <a:pt x="8029" y="3072"/>
                  </a:cubicBezTo>
                  <a:cubicBezTo>
                    <a:pt x="8026" y="3054"/>
                    <a:pt x="8024" y="3031"/>
                    <a:pt x="8021" y="3015"/>
                  </a:cubicBezTo>
                  <a:cubicBezTo>
                    <a:pt x="8016" y="2974"/>
                    <a:pt x="8011" y="2953"/>
                    <a:pt x="8013" y="2937"/>
                  </a:cubicBezTo>
                  <a:cubicBezTo>
                    <a:pt x="8018" y="2906"/>
                    <a:pt x="8044" y="2880"/>
                    <a:pt x="8159" y="2782"/>
                  </a:cubicBezTo>
                  <a:cubicBezTo>
                    <a:pt x="8161" y="2779"/>
                    <a:pt x="8164" y="2777"/>
                    <a:pt x="8166" y="2774"/>
                  </a:cubicBezTo>
                  <a:cubicBezTo>
                    <a:pt x="8135" y="2748"/>
                    <a:pt x="8088" y="2707"/>
                    <a:pt x="8050" y="2675"/>
                  </a:cubicBezTo>
                  <a:cubicBezTo>
                    <a:pt x="7961" y="2603"/>
                    <a:pt x="7904" y="2556"/>
                    <a:pt x="7886" y="2533"/>
                  </a:cubicBezTo>
                  <a:cubicBezTo>
                    <a:pt x="7839" y="2473"/>
                    <a:pt x="7704" y="1811"/>
                    <a:pt x="7704" y="1772"/>
                  </a:cubicBezTo>
                  <a:cubicBezTo>
                    <a:pt x="7704" y="1713"/>
                    <a:pt x="7754" y="1531"/>
                    <a:pt x="7769" y="1487"/>
                  </a:cubicBezTo>
                  <a:cubicBezTo>
                    <a:pt x="7769" y="1471"/>
                    <a:pt x="7741" y="1412"/>
                    <a:pt x="7686" y="1311"/>
                  </a:cubicBezTo>
                  <a:cubicBezTo>
                    <a:pt x="7673" y="1287"/>
                    <a:pt x="7666" y="1272"/>
                    <a:pt x="7663" y="1266"/>
                  </a:cubicBezTo>
                  <a:cubicBezTo>
                    <a:pt x="7642" y="1217"/>
                    <a:pt x="7681" y="1178"/>
                    <a:pt x="7707" y="1155"/>
                  </a:cubicBezTo>
                  <a:lnTo>
                    <a:pt x="7710" y="1150"/>
                  </a:lnTo>
                  <a:cubicBezTo>
                    <a:pt x="7694" y="1139"/>
                    <a:pt x="7663" y="1116"/>
                    <a:pt x="7634" y="1095"/>
                  </a:cubicBezTo>
                  <a:cubicBezTo>
                    <a:pt x="7621" y="1087"/>
                    <a:pt x="7614" y="1074"/>
                    <a:pt x="7611" y="1059"/>
                  </a:cubicBezTo>
                  <a:cubicBezTo>
                    <a:pt x="7611" y="1046"/>
                    <a:pt x="7614" y="1030"/>
                    <a:pt x="7624" y="1020"/>
                  </a:cubicBezTo>
                  <a:lnTo>
                    <a:pt x="7676" y="955"/>
                  </a:lnTo>
                  <a:lnTo>
                    <a:pt x="7362" y="688"/>
                  </a:lnTo>
                  <a:cubicBezTo>
                    <a:pt x="7357" y="683"/>
                    <a:pt x="7352" y="675"/>
                    <a:pt x="7346" y="667"/>
                  </a:cubicBezTo>
                  <a:lnTo>
                    <a:pt x="7339" y="646"/>
                  </a:lnTo>
                  <a:cubicBezTo>
                    <a:pt x="7261" y="639"/>
                    <a:pt x="7183" y="636"/>
                    <a:pt x="7108" y="628"/>
                  </a:cubicBezTo>
                  <a:cubicBezTo>
                    <a:pt x="7056" y="623"/>
                    <a:pt x="7001" y="618"/>
                    <a:pt x="6965" y="581"/>
                  </a:cubicBezTo>
                  <a:cubicBezTo>
                    <a:pt x="6923" y="545"/>
                    <a:pt x="6916" y="485"/>
                    <a:pt x="6890" y="439"/>
                  </a:cubicBezTo>
                  <a:cubicBezTo>
                    <a:pt x="6890" y="434"/>
                    <a:pt x="6887" y="431"/>
                    <a:pt x="6882" y="431"/>
                  </a:cubicBezTo>
                  <a:cubicBezTo>
                    <a:pt x="6881" y="430"/>
                    <a:pt x="6880" y="430"/>
                    <a:pt x="6880" y="430"/>
                  </a:cubicBezTo>
                  <a:cubicBezTo>
                    <a:pt x="6878" y="430"/>
                    <a:pt x="6876" y="432"/>
                    <a:pt x="6874" y="434"/>
                  </a:cubicBezTo>
                  <a:cubicBezTo>
                    <a:pt x="6809" y="467"/>
                    <a:pt x="6765" y="530"/>
                    <a:pt x="6700" y="558"/>
                  </a:cubicBezTo>
                  <a:cubicBezTo>
                    <a:pt x="6663" y="574"/>
                    <a:pt x="6622" y="577"/>
                    <a:pt x="6583" y="577"/>
                  </a:cubicBezTo>
                  <a:cubicBezTo>
                    <a:pt x="6566" y="577"/>
                    <a:pt x="6548" y="576"/>
                    <a:pt x="6532" y="576"/>
                  </a:cubicBezTo>
                  <a:cubicBezTo>
                    <a:pt x="6506" y="576"/>
                    <a:pt x="6488" y="571"/>
                    <a:pt x="6464" y="561"/>
                  </a:cubicBezTo>
                  <a:cubicBezTo>
                    <a:pt x="6454" y="558"/>
                    <a:pt x="6405" y="524"/>
                    <a:pt x="6395" y="524"/>
                  </a:cubicBezTo>
                  <a:cubicBezTo>
                    <a:pt x="6395" y="524"/>
                    <a:pt x="6394" y="524"/>
                    <a:pt x="6394" y="524"/>
                  </a:cubicBezTo>
                  <a:cubicBezTo>
                    <a:pt x="6257" y="568"/>
                    <a:pt x="6114" y="597"/>
                    <a:pt x="5971" y="607"/>
                  </a:cubicBezTo>
                  <a:cubicBezTo>
                    <a:pt x="5947" y="609"/>
                    <a:pt x="5922" y="610"/>
                    <a:pt x="5897" y="610"/>
                  </a:cubicBezTo>
                  <a:cubicBezTo>
                    <a:pt x="5824" y="610"/>
                    <a:pt x="5751" y="601"/>
                    <a:pt x="5686" y="568"/>
                  </a:cubicBezTo>
                  <a:cubicBezTo>
                    <a:pt x="5639" y="545"/>
                    <a:pt x="5598" y="509"/>
                    <a:pt x="5559" y="472"/>
                  </a:cubicBezTo>
                  <a:cubicBezTo>
                    <a:pt x="5424" y="343"/>
                    <a:pt x="5325" y="177"/>
                    <a:pt x="5268" y="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21" name="Google Shape;1926;p23">
            <a:extLst>
              <a:ext uri="{FF2B5EF4-FFF2-40B4-BE49-F238E27FC236}">
                <a16:creationId xmlns:a16="http://schemas.microsoft.com/office/drawing/2014/main" id="{25CB2F69-263B-E28A-58C1-411E712304E4}"/>
              </a:ext>
            </a:extLst>
          </p:cNvPr>
          <p:cNvCxnSpPr>
            <a:cxnSpLocks/>
          </p:cNvCxnSpPr>
          <p:nvPr/>
        </p:nvCxnSpPr>
        <p:spPr>
          <a:xfrm flipH="1">
            <a:off x="6901118" y="2372977"/>
            <a:ext cx="1733336" cy="671644"/>
          </a:xfrm>
          <a:prstGeom prst="bentConnector3">
            <a:avLst>
              <a:gd name="adj1" fmla="val 50000"/>
            </a:avLst>
          </a:prstGeom>
          <a:ln>
            <a:solidFill>
              <a:schemeClr val="bg1">
                <a:lumMod val="75000"/>
              </a:schemeClr>
            </a:solidFill>
            <a:headEnd type="none" w="med" len="med"/>
            <a:tailEnd type="oval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Google Shape;1926;p23">
            <a:extLst>
              <a:ext uri="{FF2B5EF4-FFF2-40B4-BE49-F238E27FC236}">
                <a16:creationId xmlns:a16="http://schemas.microsoft.com/office/drawing/2014/main" id="{9FC1EF39-8E30-84CF-199A-DA64F26DF74C}"/>
              </a:ext>
            </a:extLst>
          </p:cNvPr>
          <p:cNvCxnSpPr>
            <a:cxnSpLocks/>
          </p:cNvCxnSpPr>
          <p:nvPr/>
        </p:nvCxnSpPr>
        <p:spPr>
          <a:xfrm>
            <a:off x="3082741" y="2493930"/>
            <a:ext cx="2633046" cy="538596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rgbClr val="002060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13" name="Google Shape;1929;p23">
            <a:extLst>
              <a:ext uri="{FF2B5EF4-FFF2-40B4-BE49-F238E27FC236}">
                <a16:creationId xmlns:a16="http://schemas.microsoft.com/office/drawing/2014/main" id="{A569DC5E-0FCD-AE0E-1563-7A9D30FAC075}"/>
              </a:ext>
            </a:extLst>
          </p:cNvPr>
          <p:cNvCxnSpPr>
            <a:cxnSpLocks/>
          </p:cNvCxnSpPr>
          <p:nvPr/>
        </p:nvCxnSpPr>
        <p:spPr>
          <a:xfrm rot="16200000" flipV="1">
            <a:off x="5983037" y="3718682"/>
            <a:ext cx="1053314" cy="645805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chemeClr val="accent3">
                <a:lumMod val="50000"/>
              </a:schemeClr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17" name="Google Shape;1928;p23">
            <a:extLst>
              <a:ext uri="{FF2B5EF4-FFF2-40B4-BE49-F238E27FC236}">
                <a16:creationId xmlns:a16="http://schemas.microsoft.com/office/drawing/2014/main" id="{6229475C-BDEC-FCAC-5F21-7C463D915A15}"/>
              </a:ext>
            </a:extLst>
          </p:cNvPr>
          <p:cNvCxnSpPr>
            <a:cxnSpLocks/>
          </p:cNvCxnSpPr>
          <p:nvPr/>
        </p:nvCxnSpPr>
        <p:spPr>
          <a:xfrm flipH="1" flipV="1">
            <a:off x="6525230" y="3259789"/>
            <a:ext cx="2118177" cy="734408"/>
          </a:xfrm>
          <a:prstGeom prst="bentConnector3">
            <a:avLst>
              <a:gd name="adj1" fmla="val 50000"/>
            </a:avLst>
          </a:prstGeom>
          <a:noFill/>
          <a:ln w="28575" cap="flat" cmpd="sng">
            <a:noFill/>
            <a:prstDash val="solid"/>
            <a:round/>
            <a:headEnd type="none" w="med" len="med"/>
            <a:tailEnd type="oval" w="med" len="med"/>
          </a:ln>
        </p:spPr>
      </p:cxnSp>
      <p:sp>
        <p:nvSpPr>
          <p:cNvPr id="18" name="Google Shape;1918;p23">
            <a:extLst>
              <a:ext uri="{FF2B5EF4-FFF2-40B4-BE49-F238E27FC236}">
                <a16:creationId xmlns:a16="http://schemas.microsoft.com/office/drawing/2014/main" id="{AA199761-2890-5992-BDDF-84249800508E}"/>
              </a:ext>
            </a:extLst>
          </p:cNvPr>
          <p:cNvSpPr/>
          <p:nvPr/>
        </p:nvSpPr>
        <p:spPr>
          <a:xfrm>
            <a:off x="1849569" y="2762826"/>
            <a:ext cx="1314872" cy="630826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spcFirstLastPara="1" wrap="square" lIns="91425" tIns="0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1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Roboto"/>
              </a:rPr>
              <a:t>24 Groups</a:t>
            </a:r>
          </a:p>
          <a:p>
            <a:pPr algn="ctr"/>
            <a:r>
              <a:rPr lang="fr-FR" sz="11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Roboto"/>
              </a:rPr>
              <a:t> 414 </a:t>
            </a:r>
            <a:r>
              <a:rPr lang="fr-FR" sz="1100" b="1" err="1">
                <a:solidFill>
                  <a:srgbClr val="FFFFFF"/>
                </a:solidFill>
                <a:latin typeface="Calibri"/>
                <a:ea typeface="Calibri"/>
                <a:cs typeface="Calibri"/>
                <a:sym typeface="Roboto"/>
              </a:rPr>
              <a:t>NEETs</a:t>
            </a:r>
          </a:p>
        </p:txBody>
      </p:sp>
      <p:sp>
        <p:nvSpPr>
          <p:cNvPr id="19" name="Google Shape;1919;p23">
            <a:extLst>
              <a:ext uri="{FF2B5EF4-FFF2-40B4-BE49-F238E27FC236}">
                <a16:creationId xmlns:a16="http://schemas.microsoft.com/office/drawing/2014/main" id="{9B6A27DD-FB87-2C78-CED8-FFE72E42933C}"/>
              </a:ext>
            </a:extLst>
          </p:cNvPr>
          <p:cNvSpPr/>
          <p:nvPr/>
        </p:nvSpPr>
        <p:spPr>
          <a:xfrm>
            <a:off x="1853455" y="2364993"/>
            <a:ext cx="1308337" cy="318499"/>
          </a:xfrm>
          <a:prstGeom prst="roundRect">
            <a:avLst>
              <a:gd name="adj" fmla="val 0"/>
            </a:avLst>
          </a:pr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>
              <a:buClr>
                <a:schemeClr val="accent3"/>
              </a:buClr>
              <a:buSzPts val="1100"/>
            </a:pPr>
            <a:r>
              <a:rPr lang="fr-FR" sz="1100" b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Fira Sans Extra Condensed Medium"/>
              </a:rPr>
              <a:t>Rabat Salé Kénitra</a:t>
            </a:r>
          </a:p>
        </p:txBody>
      </p:sp>
      <p:sp>
        <p:nvSpPr>
          <p:cNvPr id="23" name="Google Shape;1922;p23">
            <a:extLst>
              <a:ext uri="{FF2B5EF4-FFF2-40B4-BE49-F238E27FC236}">
                <a16:creationId xmlns:a16="http://schemas.microsoft.com/office/drawing/2014/main" id="{E9ACA844-C08F-D14F-3D34-3828BB198B07}"/>
              </a:ext>
            </a:extLst>
          </p:cNvPr>
          <p:cNvSpPr/>
          <p:nvPr/>
        </p:nvSpPr>
        <p:spPr>
          <a:xfrm>
            <a:off x="6540669" y="4830440"/>
            <a:ext cx="1378930" cy="666163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spcFirstLastPara="1" wrap="square" lIns="91425" tIns="0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fr-FR" sz="1200" b="1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algn="ctr"/>
            <a:r>
              <a:rPr lang="fr-FR" sz="11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Roboto"/>
              </a:rPr>
              <a:t>25 Groups</a:t>
            </a:r>
            <a:endParaRPr lang="fr-FR" sz="1100" b="1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1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Roboto"/>
              </a:rPr>
              <a:t>413 </a:t>
            </a:r>
            <a:r>
              <a:rPr lang="fr-FR" sz="1100" b="1" err="1">
                <a:solidFill>
                  <a:srgbClr val="FFFFFF"/>
                </a:solidFill>
                <a:latin typeface="Calibri"/>
                <a:ea typeface="Calibri"/>
                <a:cs typeface="Calibri"/>
                <a:sym typeface="Roboto"/>
              </a:rPr>
              <a:t>NEETs</a:t>
            </a:r>
            <a:endParaRPr lang="fr-FR" sz="1100" b="1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fr-FR" sz="1200" b="1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4" name="Google Shape;1923;p23">
            <a:extLst>
              <a:ext uri="{FF2B5EF4-FFF2-40B4-BE49-F238E27FC236}">
                <a16:creationId xmlns:a16="http://schemas.microsoft.com/office/drawing/2014/main" id="{F18A7979-FB81-4695-CDA3-5BC03BE8569B}"/>
              </a:ext>
            </a:extLst>
          </p:cNvPr>
          <p:cNvSpPr/>
          <p:nvPr/>
        </p:nvSpPr>
        <p:spPr>
          <a:xfrm>
            <a:off x="6540669" y="4542952"/>
            <a:ext cx="1378929" cy="252213"/>
          </a:xfrm>
          <a:prstGeom prst="roundRect">
            <a:avLst>
              <a:gd name="adj" fmla="val 0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100" b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Fira Sans Extra Condensed Medium"/>
              </a:rPr>
              <a:t>Beni Mellal </a:t>
            </a:r>
            <a:r>
              <a:rPr lang="fr-FR" sz="1100" b="1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Fira Sans Extra Condensed Medium"/>
              </a:rPr>
              <a:t>Khénifra</a:t>
            </a:r>
            <a:endParaRPr sz="1100" b="1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Fira Sans Extra Condensed Medium"/>
            </a:endParaRPr>
          </a:p>
        </p:txBody>
      </p:sp>
      <p:sp>
        <p:nvSpPr>
          <p:cNvPr id="25" name="Google Shape;1920;p23">
            <a:extLst>
              <a:ext uri="{FF2B5EF4-FFF2-40B4-BE49-F238E27FC236}">
                <a16:creationId xmlns:a16="http://schemas.microsoft.com/office/drawing/2014/main" id="{C51836F9-FEFB-09AF-6BFB-D210F74AF50A}"/>
              </a:ext>
            </a:extLst>
          </p:cNvPr>
          <p:cNvSpPr/>
          <p:nvPr/>
        </p:nvSpPr>
        <p:spPr>
          <a:xfrm>
            <a:off x="8643407" y="4178722"/>
            <a:ext cx="1308337" cy="66616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spcFirstLastPara="1" wrap="square" lIns="91425" tIns="0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100" b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Roboto"/>
              </a:rPr>
              <a:t>8 Groups</a:t>
            </a:r>
          </a:p>
          <a:p>
            <a:pPr algn="ctr"/>
            <a:r>
              <a:rPr lang="fr-FR" sz="1100" b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Roboto"/>
              </a:rPr>
              <a:t>148 </a:t>
            </a:r>
            <a:r>
              <a:rPr lang="fr-FR" sz="1100" b="1" err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Roboto"/>
              </a:rPr>
              <a:t>NEETs</a:t>
            </a:r>
            <a:endParaRPr sz="1100" b="1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Roboto"/>
            </a:endParaRPr>
          </a:p>
        </p:txBody>
      </p:sp>
      <p:sp>
        <p:nvSpPr>
          <p:cNvPr id="26" name="Google Shape;1921;p23">
            <a:extLst>
              <a:ext uri="{FF2B5EF4-FFF2-40B4-BE49-F238E27FC236}">
                <a16:creationId xmlns:a16="http://schemas.microsoft.com/office/drawing/2014/main" id="{C0839B4A-B393-5461-DF77-B37210F156E0}"/>
              </a:ext>
            </a:extLst>
          </p:cNvPr>
          <p:cNvSpPr/>
          <p:nvPr/>
        </p:nvSpPr>
        <p:spPr>
          <a:xfrm>
            <a:off x="8643407" y="3872208"/>
            <a:ext cx="1308337" cy="270047"/>
          </a:xfrm>
          <a:prstGeom prst="roundRect">
            <a:avLst>
              <a:gd name="adj" fmla="val 0"/>
            </a:avLst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100"/>
              <a:buFont typeface="Arial"/>
              <a:buNone/>
            </a:pPr>
            <a:r>
              <a:rPr lang="fr-FR" sz="1100" b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Fira Sans Extra Condensed Medium"/>
              </a:rPr>
              <a:t>Marrakech-Safi</a:t>
            </a:r>
            <a:endParaRPr sz="1100" b="1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Fira Sans Extra Condensed Medium"/>
            </a:endParaRPr>
          </a:p>
        </p:txBody>
      </p:sp>
      <p:sp>
        <p:nvSpPr>
          <p:cNvPr id="30" name="Google Shape;49;p15">
            <a:extLst>
              <a:ext uri="{FF2B5EF4-FFF2-40B4-BE49-F238E27FC236}">
                <a16:creationId xmlns:a16="http://schemas.microsoft.com/office/drawing/2014/main" id="{700BE296-0DE2-6A65-661C-3DF4E76EF00E}"/>
              </a:ext>
            </a:extLst>
          </p:cNvPr>
          <p:cNvSpPr/>
          <p:nvPr/>
        </p:nvSpPr>
        <p:spPr>
          <a:xfrm>
            <a:off x="5759563" y="2627090"/>
            <a:ext cx="1103354" cy="824311"/>
          </a:xfrm>
          <a:prstGeom prst="ellipse">
            <a:avLst/>
          </a:prstGeom>
          <a:solidFill>
            <a:schemeClr val="bg2">
              <a:lumMod val="75000"/>
            </a:schemeClr>
          </a:solidFill>
          <a:ln w="28575" cap="flat" cmpd="sng">
            <a:solidFill>
              <a:schemeClr val="bg2">
                <a:lumMod val="7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fr-FR" sz="1200" b="1">
                <a:solidFill>
                  <a:srgbClr val="FFFFFF"/>
                </a:solidFill>
                <a:latin typeface="Fira Sans Extra Condensed Medium"/>
              </a:rPr>
              <a:t>98 Groups</a:t>
            </a:r>
          </a:p>
        </p:txBody>
      </p:sp>
      <p:sp>
        <p:nvSpPr>
          <p:cNvPr id="33" name="Google Shape;116;p16">
            <a:extLst>
              <a:ext uri="{FF2B5EF4-FFF2-40B4-BE49-F238E27FC236}">
                <a16:creationId xmlns:a16="http://schemas.microsoft.com/office/drawing/2014/main" id="{4A491F29-F15D-98A4-21C6-42FE1D362B9B}"/>
              </a:ext>
            </a:extLst>
          </p:cNvPr>
          <p:cNvSpPr/>
          <p:nvPr/>
        </p:nvSpPr>
        <p:spPr>
          <a:xfrm>
            <a:off x="370058" y="2890555"/>
            <a:ext cx="88835" cy="121191"/>
          </a:xfrm>
          <a:custGeom>
            <a:avLst/>
            <a:gdLst/>
            <a:ahLst/>
            <a:cxnLst/>
            <a:rect l="l" t="t" r="r" b="b"/>
            <a:pathLst>
              <a:path w="3413" h="2923" extrusionOk="0">
                <a:moveTo>
                  <a:pt x="1953" y="1"/>
                </a:moveTo>
                <a:cubicBezTo>
                  <a:pt x="645" y="1"/>
                  <a:pt x="0" y="1574"/>
                  <a:pt x="910" y="2484"/>
                </a:cubicBezTo>
                <a:cubicBezTo>
                  <a:pt x="1213" y="2787"/>
                  <a:pt x="1584" y="2922"/>
                  <a:pt x="1947" y="2922"/>
                </a:cubicBezTo>
                <a:cubicBezTo>
                  <a:pt x="2698" y="2922"/>
                  <a:pt x="3413" y="2342"/>
                  <a:pt x="3413" y="1460"/>
                </a:cubicBezTo>
                <a:cubicBezTo>
                  <a:pt x="3413" y="645"/>
                  <a:pt x="2768" y="1"/>
                  <a:pt x="1953" y="1"/>
                </a:cubicBezTo>
                <a:close/>
              </a:path>
            </a:pathLst>
          </a:custGeom>
          <a:solidFill>
            <a:srgbClr val="C55A1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117;p16">
            <a:extLst>
              <a:ext uri="{FF2B5EF4-FFF2-40B4-BE49-F238E27FC236}">
                <a16:creationId xmlns:a16="http://schemas.microsoft.com/office/drawing/2014/main" id="{3C953688-2497-8F8C-08F7-4C5DF1919217}"/>
              </a:ext>
            </a:extLst>
          </p:cNvPr>
          <p:cNvSpPr/>
          <p:nvPr/>
        </p:nvSpPr>
        <p:spPr>
          <a:xfrm>
            <a:off x="262634" y="3022994"/>
            <a:ext cx="309712" cy="203037"/>
          </a:xfrm>
          <a:custGeom>
            <a:avLst/>
            <a:gdLst/>
            <a:ahLst/>
            <a:cxnLst/>
            <a:rect l="l" t="t" r="r" b="b"/>
            <a:pathLst>
              <a:path w="9330" h="14352" extrusionOk="0">
                <a:moveTo>
                  <a:pt x="3396" y="1"/>
                </a:moveTo>
                <a:cubicBezTo>
                  <a:pt x="2637" y="1"/>
                  <a:pt x="2088" y="475"/>
                  <a:pt x="1765" y="1442"/>
                </a:cubicBezTo>
                <a:cubicBezTo>
                  <a:pt x="1519" y="2105"/>
                  <a:pt x="97" y="6067"/>
                  <a:pt x="97" y="6086"/>
                </a:cubicBezTo>
                <a:cubicBezTo>
                  <a:pt x="1" y="6592"/>
                  <a:pt x="409" y="6937"/>
                  <a:pt x="817" y="6937"/>
                </a:cubicBezTo>
                <a:cubicBezTo>
                  <a:pt x="1052" y="6937"/>
                  <a:pt x="1286" y="6823"/>
                  <a:pt x="1424" y="6560"/>
                </a:cubicBezTo>
                <a:cubicBezTo>
                  <a:pt x="1424" y="6541"/>
                  <a:pt x="2637" y="3243"/>
                  <a:pt x="2637" y="3243"/>
                </a:cubicBezTo>
                <a:lnTo>
                  <a:pt x="2637" y="3243"/>
                </a:lnTo>
                <a:lnTo>
                  <a:pt x="1822" y="7944"/>
                </a:lnTo>
                <a:cubicBezTo>
                  <a:pt x="1765" y="8171"/>
                  <a:pt x="1955" y="8399"/>
                  <a:pt x="2201" y="8399"/>
                </a:cubicBezTo>
                <a:lnTo>
                  <a:pt x="2751" y="8399"/>
                </a:lnTo>
                <a:lnTo>
                  <a:pt x="2751" y="13498"/>
                </a:lnTo>
                <a:cubicBezTo>
                  <a:pt x="2751" y="13953"/>
                  <a:pt x="3111" y="14332"/>
                  <a:pt x="3566" y="14351"/>
                </a:cubicBezTo>
                <a:cubicBezTo>
                  <a:pt x="4040" y="14351"/>
                  <a:pt x="4419" y="13972"/>
                  <a:pt x="4419" y="13498"/>
                </a:cubicBezTo>
                <a:lnTo>
                  <a:pt x="4419" y="8399"/>
                </a:lnTo>
                <a:lnTo>
                  <a:pt x="4780" y="8399"/>
                </a:lnTo>
                <a:lnTo>
                  <a:pt x="4780" y="13498"/>
                </a:lnTo>
                <a:cubicBezTo>
                  <a:pt x="4780" y="14057"/>
                  <a:pt x="5201" y="14337"/>
                  <a:pt x="5623" y="14337"/>
                </a:cubicBezTo>
                <a:cubicBezTo>
                  <a:pt x="6045" y="14337"/>
                  <a:pt x="6467" y="14057"/>
                  <a:pt x="6467" y="13498"/>
                </a:cubicBezTo>
                <a:lnTo>
                  <a:pt x="6467" y="8399"/>
                </a:lnTo>
                <a:lnTo>
                  <a:pt x="7016" y="8399"/>
                </a:lnTo>
                <a:cubicBezTo>
                  <a:pt x="7263" y="8399"/>
                  <a:pt x="7433" y="8171"/>
                  <a:pt x="7396" y="7944"/>
                </a:cubicBezTo>
                <a:lnTo>
                  <a:pt x="6580" y="3243"/>
                </a:lnTo>
                <a:lnTo>
                  <a:pt x="6580" y="3243"/>
                </a:lnTo>
                <a:cubicBezTo>
                  <a:pt x="6581" y="3243"/>
                  <a:pt x="7415" y="5555"/>
                  <a:pt x="7794" y="6560"/>
                </a:cubicBezTo>
                <a:cubicBezTo>
                  <a:pt x="7854" y="6908"/>
                  <a:pt x="8157" y="7136"/>
                  <a:pt x="8479" y="7136"/>
                </a:cubicBezTo>
                <a:cubicBezTo>
                  <a:pt x="8560" y="7136"/>
                  <a:pt x="8643" y="7121"/>
                  <a:pt x="8723" y="7091"/>
                </a:cubicBezTo>
                <a:cubicBezTo>
                  <a:pt x="9140" y="6958"/>
                  <a:pt x="9329" y="6465"/>
                  <a:pt x="9121" y="6086"/>
                </a:cubicBezTo>
                <a:cubicBezTo>
                  <a:pt x="9121" y="6067"/>
                  <a:pt x="7661" y="2029"/>
                  <a:pt x="7471" y="1442"/>
                </a:cubicBezTo>
                <a:cubicBezTo>
                  <a:pt x="7358" y="1138"/>
                  <a:pt x="7206" y="835"/>
                  <a:pt x="7016" y="589"/>
                </a:cubicBezTo>
                <a:cubicBezTo>
                  <a:pt x="6903" y="437"/>
                  <a:pt x="6751" y="304"/>
                  <a:pt x="6599" y="209"/>
                </a:cubicBezTo>
                <a:cubicBezTo>
                  <a:pt x="6372" y="77"/>
                  <a:pt x="6107" y="1"/>
                  <a:pt x="5841" y="1"/>
                </a:cubicBezTo>
                <a:close/>
              </a:path>
            </a:pathLst>
          </a:custGeom>
          <a:solidFill>
            <a:srgbClr val="C55A1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136;p16">
            <a:extLst>
              <a:ext uri="{FF2B5EF4-FFF2-40B4-BE49-F238E27FC236}">
                <a16:creationId xmlns:a16="http://schemas.microsoft.com/office/drawing/2014/main" id="{E41082C5-EFC5-AF8B-115B-FE34C7E4666A}"/>
              </a:ext>
            </a:extLst>
          </p:cNvPr>
          <p:cNvSpPr/>
          <p:nvPr/>
        </p:nvSpPr>
        <p:spPr>
          <a:xfrm>
            <a:off x="1172188" y="2886186"/>
            <a:ext cx="88835" cy="121191"/>
          </a:xfrm>
          <a:custGeom>
            <a:avLst/>
            <a:gdLst/>
            <a:ahLst/>
            <a:cxnLst/>
            <a:rect l="l" t="t" r="r" b="b"/>
            <a:pathLst>
              <a:path w="3486" h="3142" extrusionOk="0">
                <a:moveTo>
                  <a:pt x="1943" y="1"/>
                </a:moveTo>
                <a:cubicBezTo>
                  <a:pt x="934" y="1"/>
                  <a:pt x="1" y="1028"/>
                  <a:pt x="471" y="2176"/>
                </a:cubicBezTo>
                <a:cubicBezTo>
                  <a:pt x="750" y="2838"/>
                  <a:pt x="1329" y="3141"/>
                  <a:pt x="1905" y="3141"/>
                </a:cubicBezTo>
                <a:cubicBezTo>
                  <a:pt x="2697" y="3141"/>
                  <a:pt x="3485" y="2568"/>
                  <a:pt x="3485" y="1569"/>
                </a:cubicBezTo>
                <a:cubicBezTo>
                  <a:pt x="3485" y="1152"/>
                  <a:pt x="3334" y="754"/>
                  <a:pt x="3030" y="470"/>
                </a:cubicBezTo>
                <a:cubicBezTo>
                  <a:pt x="2702" y="142"/>
                  <a:pt x="2318" y="1"/>
                  <a:pt x="1943" y="1"/>
                </a:cubicBezTo>
                <a:close/>
              </a:path>
            </a:pathLst>
          </a:custGeom>
          <a:solidFill>
            <a:srgbClr val="4472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" name="Google Shape;137;p16">
            <a:extLst>
              <a:ext uri="{FF2B5EF4-FFF2-40B4-BE49-F238E27FC236}">
                <a16:creationId xmlns:a16="http://schemas.microsoft.com/office/drawing/2014/main" id="{3EF3E690-61AC-A433-6477-319B23A0FED0}"/>
              </a:ext>
            </a:extLst>
          </p:cNvPr>
          <p:cNvSpPr/>
          <p:nvPr/>
        </p:nvSpPr>
        <p:spPr>
          <a:xfrm>
            <a:off x="1079507" y="3030216"/>
            <a:ext cx="278382" cy="203037"/>
          </a:xfrm>
          <a:custGeom>
            <a:avLst/>
            <a:gdLst/>
            <a:ahLst/>
            <a:cxnLst/>
            <a:rect l="l" t="t" r="r" b="b"/>
            <a:pathLst>
              <a:path w="7679" h="15394" extrusionOk="0">
                <a:moveTo>
                  <a:pt x="1820" y="1"/>
                </a:moveTo>
                <a:cubicBezTo>
                  <a:pt x="816" y="1"/>
                  <a:pt x="20" y="797"/>
                  <a:pt x="1" y="1783"/>
                </a:cubicBezTo>
                <a:lnTo>
                  <a:pt x="1" y="7337"/>
                </a:lnTo>
                <a:cubicBezTo>
                  <a:pt x="1" y="7839"/>
                  <a:pt x="375" y="8091"/>
                  <a:pt x="752" y="8091"/>
                </a:cubicBezTo>
                <a:cubicBezTo>
                  <a:pt x="1129" y="8091"/>
                  <a:pt x="1508" y="7839"/>
                  <a:pt x="1517" y="7337"/>
                </a:cubicBezTo>
                <a:lnTo>
                  <a:pt x="1517" y="1783"/>
                </a:lnTo>
                <a:cubicBezTo>
                  <a:pt x="1536" y="1631"/>
                  <a:pt x="1669" y="1517"/>
                  <a:pt x="1839" y="1517"/>
                </a:cubicBezTo>
                <a:lnTo>
                  <a:pt x="1839" y="14484"/>
                </a:lnTo>
                <a:cubicBezTo>
                  <a:pt x="1868" y="15062"/>
                  <a:pt x="2304" y="15351"/>
                  <a:pt x="2740" y="15351"/>
                </a:cubicBezTo>
                <a:cubicBezTo>
                  <a:pt x="3176" y="15351"/>
                  <a:pt x="3612" y="15062"/>
                  <a:pt x="3640" y="14484"/>
                </a:cubicBezTo>
                <a:lnTo>
                  <a:pt x="3640" y="7242"/>
                </a:lnTo>
                <a:lnTo>
                  <a:pt x="4038" y="7242"/>
                </a:lnTo>
                <a:lnTo>
                  <a:pt x="4038" y="14484"/>
                </a:lnTo>
                <a:cubicBezTo>
                  <a:pt x="4038" y="15090"/>
                  <a:pt x="4493" y="15394"/>
                  <a:pt x="4948" y="15394"/>
                </a:cubicBezTo>
                <a:cubicBezTo>
                  <a:pt x="5403" y="15394"/>
                  <a:pt x="5858" y="15090"/>
                  <a:pt x="5858" y="14484"/>
                </a:cubicBezTo>
                <a:lnTo>
                  <a:pt x="5858" y="1517"/>
                </a:lnTo>
                <a:cubicBezTo>
                  <a:pt x="6010" y="1517"/>
                  <a:pt x="6143" y="1631"/>
                  <a:pt x="6181" y="1783"/>
                </a:cubicBezTo>
                <a:lnTo>
                  <a:pt x="6181" y="7337"/>
                </a:lnTo>
                <a:cubicBezTo>
                  <a:pt x="6181" y="7839"/>
                  <a:pt x="6555" y="8091"/>
                  <a:pt x="6929" y="8091"/>
                </a:cubicBezTo>
                <a:cubicBezTo>
                  <a:pt x="7304" y="8091"/>
                  <a:pt x="7678" y="7839"/>
                  <a:pt x="7678" y="7337"/>
                </a:cubicBezTo>
                <a:lnTo>
                  <a:pt x="7678" y="1783"/>
                </a:lnTo>
                <a:cubicBezTo>
                  <a:pt x="7678" y="797"/>
                  <a:pt x="6863" y="1"/>
                  <a:pt x="5877" y="1"/>
                </a:cubicBezTo>
                <a:close/>
              </a:path>
            </a:pathLst>
          </a:custGeom>
          <a:solidFill>
            <a:srgbClr val="4472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133;p16">
            <a:extLst>
              <a:ext uri="{FF2B5EF4-FFF2-40B4-BE49-F238E27FC236}">
                <a16:creationId xmlns:a16="http://schemas.microsoft.com/office/drawing/2014/main" id="{527985C9-7422-DDD2-A85F-2AABD83E720B}"/>
              </a:ext>
            </a:extLst>
          </p:cNvPr>
          <p:cNvSpPr txBox="1"/>
          <p:nvPr/>
        </p:nvSpPr>
        <p:spPr>
          <a:xfrm>
            <a:off x="556070" y="2962631"/>
            <a:ext cx="503535" cy="370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 b="1" i="1">
                <a:solidFill>
                  <a:srgbClr val="C55A11"/>
                </a:solidFill>
                <a:latin typeface="Fira Sans Extra Condensed Medium"/>
                <a:ea typeface="Fira Sans Extra Condensed Medium"/>
                <a:cs typeface="Fira Sans Extra Condensed Medium"/>
              </a:rPr>
              <a:t>278</a:t>
            </a:r>
          </a:p>
        </p:txBody>
      </p:sp>
      <p:sp>
        <p:nvSpPr>
          <p:cNvPr id="40" name="Google Shape;133;p16">
            <a:extLst>
              <a:ext uri="{FF2B5EF4-FFF2-40B4-BE49-F238E27FC236}">
                <a16:creationId xmlns:a16="http://schemas.microsoft.com/office/drawing/2014/main" id="{1EEAD893-FCE0-7328-A437-B296A30A0F71}"/>
              </a:ext>
            </a:extLst>
          </p:cNvPr>
          <p:cNvSpPr txBox="1"/>
          <p:nvPr/>
        </p:nvSpPr>
        <p:spPr>
          <a:xfrm>
            <a:off x="1347048" y="2947004"/>
            <a:ext cx="447392" cy="3694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 b="1" i="1">
                <a:solidFill>
                  <a:srgbClr val="4472C4"/>
                </a:solidFill>
                <a:latin typeface="Fira Sans Extra Condensed Medium"/>
                <a:ea typeface="Fira Sans Extra Condensed Medium"/>
                <a:cs typeface="Fira Sans Extra Condensed Medium"/>
              </a:rPr>
              <a:t>136</a:t>
            </a:r>
          </a:p>
        </p:txBody>
      </p:sp>
      <p:sp>
        <p:nvSpPr>
          <p:cNvPr id="41" name="Google Shape;116;p16">
            <a:extLst>
              <a:ext uri="{FF2B5EF4-FFF2-40B4-BE49-F238E27FC236}">
                <a16:creationId xmlns:a16="http://schemas.microsoft.com/office/drawing/2014/main" id="{6C41CA93-346C-E3D3-8C9D-2F240B886F3A}"/>
              </a:ext>
            </a:extLst>
          </p:cNvPr>
          <p:cNvSpPr/>
          <p:nvPr/>
        </p:nvSpPr>
        <p:spPr>
          <a:xfrm flipH="1">
            <a:off x="5189837" y="5025901"/>
            <a:ext cx="114710" cy="126867"/>
          </a:xfrm>
          <a:custGeom>
            <a:avLst/>
            <a:gdLst/>
            <a:ahLst/>
            <a:cxnLst/>
            <a:rect l="l" t="t" r="r" b="b"/>
            <a:pathLst>
              <a:path w="3413" h="2923" extrusionOk="0">
                <a:moveTo>
                  <a:pt x="1953" y="1"/>
                </a:moveTo>
                <a:cubicBezTo>
                  <a:pt x="645" y="1"/>
                  <a:pt x="0" y="1574"/>
                  <a:pt x="910" y="2484"/>
                </a:cubicBezTo>
                <a:cubicBezTo>
                  <a:pt x="1213" y="2787"/>
                  <a:pt x="1584" y="2922"/>
                  <a:pt x="1947" y="2922"/>
                </a:cubicBezTo>
                <a:cubicBezTo>
                  <a:pt x="2698" y="2922"/>
                  <a:pt x="3413" y="2342"/>
                  <a:pt x="3413" y="1460"/>
                </a:cubicBezTo>
                <a:cubicBezTo>
                  <a:pt x="3413" y="645"/>
                  <a:pt x="2768" y="1"/>
                  <a:pt x="1953" y="1"/>
                </a:cubicBezTo>
                <a:close/>
              </a:path>
            </a:pathLst>
          </a:custGeom>
          <a:solidFill>
            <a:srgbClr val="C55A1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" name="Google Shape;117;p16">
            <a:extLst>
              <a:ext uri="{FF2B5EF4-FFF2-40B4-BE49-F238E27FC236}">
                <a16:creationId xmlns:a16="http://schemas.microsoft.com/office/drawing/2014/main" id="{65AEA026-BDB0-70DC-7139-13EF5221A5DD}"/>
              </a:ext>
            </a:extLst>
          </p:cNvPr>
          <p:cNvSpPr/>
          <p:nvPr/>
        </p:nvSpPr>
        <p:spPr>
          <a:xfrm>
            <a:off x="5104889" y="5186597"/>
            <a:ext cx="309712" cy="203037"/>
          </a:xfrm>
          <a:custGeom>
            <a:avLst/>
            <a:gdLst/>
            <a:ahLst/>
            <a:cxnLst/>
            <a:rect l="l" t="t" r="r" b="b"/>
            <a:pathLst>
              <a:path w="9330" h="14352" extrusionOk="0">
                <a:moveTo>
                  <a:pt x="3396" y="1"/>
                </a:moveTo>
                <a:cubicBezTo>
                  <a:pt x="2637" y="1"/>
                  <a:pt x="2088" y="475"/>
                  <a:pt x="1765" y="1442"/>
                </a:cubicBezTo>
                <a:cubicBezTo>
                  <a:pt x="1519" y="2105"/>
                  <a:pt x="97" y="6067"/>
                  <a:pt x="97" y="6086"/>
                </a:cubicBezTo>
                <a:cubicBezTo>
                  <a:pt x="1" y="6592"/>
                  <a:pt x="409" y="6937"/>
                  <a:pt x="817" y="6937"/>
                </a:cubicBezTo>
                <a:cubicBezTo>
                  <a:pt x="1052" y="6937"/>
                  <a:pt x="1286" y="6823"/>
                  <a:pt x="1424" y="6560"/>
                </a:cubicBezTo>
                <a:cubicBezTo>
                  <a:pt x="1424" y="6541"/>
                  <a:pt x="2637" y="3243"/>
                  <a:pt x="2637" y="3243"/>
                </a:cubicBezTo>
                <a:lnTo>
                  <a:pt x="2637" y="3243"/>
                </a:lnTo>
                <a:lnTo>
                  <a:pt x="1822" y="7944"/>
                </a:lnTo>
                <a:cubicBezTo>
                  <a:pt x="1765" y="8171"/>
                  <a:pt x="1955" y="8399"/>
                  <a:pt x="2201" y="8399"/>
                </a:cubicBezTo>
                <a:lnTo>
                  <a:pt x="2751" y="8399"/>
                </a:lnTo>
                <a:lnTo>
                  <a:pt x="2751" y="13498"/>
                </a:lnTo>
                <a:cubicBezTo>
                  <a:pt x="2751" y="13953"/>
                  <a:pt x="3111" y="14332"/>
                  <a:pt x="3566" y="14351"/>
                </a:cubicBezTo>
                <a:cubicBezTo>
                  <a:pt x="4040" y="14351"/>
                  <a:pt x="4419" y="13972"/>
                  <a:pt x="4419" y="13498"/>
                </a:cubicBezTo>
                <a:lnTo>
                  <a:pt x="4419" y="8399"/>
                </a:lnTo>
                <a:lnTo>
                  <a:pt x="4780" y="8399"/>
                </a:lnTo>
                <a:lnTo>
                  <a:pt x="4780" y="13498"/>
                </a:lnTo>
                <a:cubicBezTo>
                  <a:pt x="4780" y="14057"/>
                  <a:pt x="5201" y="14337"/>
                  <a:pt x="5623" y="14337"/>
                </a:cubicBezTo>
                <a:cubicBezTo>
                  <a:pt x="6045" y="14337"/>
                  <a:pt x="6467" y="14057"/>
                  <a:pt x="6467" y="13498"/>
                </a:cubicBezTo>
                <a:lnTo>
                  <a:pt x="6467" y="8399"/>
                </a:lnTo>
                <a:lnTo>
                  <a:pt x="7016" y="8399"/>
                </a:lnTo>
                <a:cubicBezTo>
                  <a:pt x="7263" y="8399"/>
                  <a:pt x="7433" y="8171"/>
                  <a:pt x="7396" y="7944"/>
                </a:cubicBezTo>
                <a:lnTo>
                  <a:pt x="6580" y="3243"/>
                </a:lnTo>
                <a:lnTo>
                  <a:pt x="6580" y="3243"/>
                </a:lnTo>
                <a:cubicBezTo>
                  <a:pt x="6581" y="3243"/>
                  <a:pt x="7415" y="5555"/>
                  <a:pt x="7794" y="6560"/>
                </a:cubicBezTo>
                <a:cubicBezTo>
                  <a:pt x="7854" y="6908"/>
                  <a:pt x="8157" y="7136"/>
                  <a:pt x="8479" y="7136"/>
                </a:cubicBezTo>
                <a:cubicBezTo>
                  <a:pt x="8560" y="7136"/>
                  <a:pt x="8643" y="7121"/>
                  <a:pt x="8723" y="7091"/>
                </a:cubicBezTo>
                <a:cubicBezTo>
                  <a:pt x="9140" y="6958"/>
                  <a:pt x="9329" y="6465"/>
                  <a:pt x="9121" y="6086"/>
                </a:cubicBezTo>
                <a:cubicBezTo>
                  <a:pt x="9121" y="6067"/>
                  <a:pt x="7661" y="2029"/>
                  <a:pt x="7471" y="1442"/>
                </a:cubicBezTo>
                <a:cubicBezTo>
                  <a:pt x="7358" y="1138"/>
                  <a:pt x="7206" y="835"/>
                  <a:pt x="7016" y="589"/>
                </a:cubicBezTo>
                <a:cubicBezTo>
                  <a:pt x="6903" y="437"/>
                  <a:pt x="6751" y="304"/>
                  <a:pt x="6599" y="209"/>
                </a:cubicBezTo>
                <a:cubicBezTo>
                  <a:pt x="6372" y="77"/>
                  <a:pt x="6107" y="1"/>
                  <a:pt x="5841" y="1"/>
                </a:cubicBezTo>
                <a:close/>
              </a:path>
            </a:pathLst>
          </a:custGeom>
          <a:solidFill>
            <a:srgbClr val="C55A1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" name="Google Shape;136;p16">
            <a:extLst>
              <a:ext uri="{FF2B5EF4-FFF2-40B4-BE49-F238E27FC236}">
                <a16:creationId xmlns:a16="http://schemas.microsoft.com/office/drawing/2014/main" id="{55DA1491-C3B0-72D9-B126-98C37068927A}"/>
              </a:ext>
            </a:extLst>
          </p:cNvPr>
          <p:cNvSpPr/>
          <p:nvPr/>
        </p:nvSpPr>
        <p:spPr>
          <a:xfrm>
            <a:off x="5943600" y="4992130"/>
            <a:ext cx="152400" cy="160637"/>
          </a:xfrm>
          <a:custGeom>
            <a:avLst/>
            <a:gdLst/>
            <a:ahLst/>
            <a:cxnLst/>
            <a:rect l="l" t="t" r="r" b="b"/>
            <a:pathLst>
              <a:path w="3486" h="3142" extrusionOk="0">
                <a:moveTo>
                  <a:pt x="1943" y="1"/>
                </a:moveTo>
                <a:cubicBezTo>
                  <a:pt x="934" y="1"/>
                  <a:pt x="1" y="1028"/>
                  <a:pt x="471" y="2176"/>
                </a:cubicBezTo>
                <a:cubicBezTo>
                  <a:pt x="750" y="2838"/>
                  <a:pt x="1329" y="3141"/>
                  <a:pt x="1905" y="3141"/>
                </a:cubicBezTo>
                <a:cubicBezTo>
                  <a:pt x="2697" y="3141"/>
                  <a:pt x="3485" y="2568"/>
                  <a:pt x="3485" y="1569"/>
                </a:cubicBezTo>
                <a:cubicBezTo>
                  <a:pt x="3485" y="1152"/>
                  <a:pt x="3334" y="754"/>
                  <a:pt x="3030" y="470"/>
                </a:cubicBezTo>
                <a:cubicBezTo>
                  <a:pt x="2702" y="142"/>
                  <a:pt x="2318" y="1"/>
                  <a:pt x="1943" y="1"/>
                </a:cubicBezTo>
                <a:close/>
              </a:path>
            </a:pathLst>
          </a:custGeom>
          <a:solidFill>
            <a:srgbClr val="4472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" name="Google Shape;137;p16">
            <a:extLst>
              <a:ext uri="{FF2B5EF4-FFF2-40B4-BE49-F238E27FC236}">
                <a16:creationId xmlns:a16="http://schemas.microsoft.com/office/drawing/2014/main" id="{DA038EB8-AB51-019B-3ABA-FE49D50809A0}"/>
              </a:ext>
            </a:extLst>
          </p:cNvPr>
          <p:cNvSpPr/>
          <p:nvPr/>
        </p:nvSpPr>
        <p:spPr>
          <a:xfrm>
            <a:off x="5899617" y="5186597"/>
            <a:ext cx="278382" cy="203037"/>
          </a:xfrm>
          <a:custGeom>
            <a:avLst/>
            <a:gdLst/>
            <a:ahLst/>
            <a:cxnLst/>
            <a:rect l="l" t="t" r="r" b="b"/>
            <a:pathLst>
              <a:path w="7679" h="15394" extrusionOk="0">
                <a:moveTo>
                  <a:pt x="1820" y="1"/>
                </a:moveTo>
                <a:cubicBezTo>
                  <a:pt x="816" y="1"/>
                  <a:pt x="20" y="797"/>
                  <a:pt x="1" y="1783"/>
                </a:cubicBezTo>
                <a:lnTo>
                  <a:pt x="1" y="7337"/>
                </a:lnTo>
                <a:cubicBezTo>
                  <a:pt x="1" y="7839"/>
                  <a:pt x="375" y="8091"/>
                  <a:pt x="752" y="8091"/>
                </a:cubicBezTo>
                <a:cubicBezTo>
                  <a:pt x="1129" y="8091"/>
                  <a:pt x="1508" y="7839"/>
                  <a:pt x="1517" y="7337"/>
                </a:cubicBezTo>
                <a:lnTo>
                  <a:pt x="1517" y="1783"/>
                </a:lnTo>
                <a:cubicBezTo>
                  <a:pt x="1536" y="1631"/>
                  <a:pt x="1669" y="1517"/>
                  <a:pt x="1839" y="1517"/>
                </a:cubicBezTo>
                <a:lnTo>
                  <a:pt x="1839" y="14484"/>
                </a:lnTo>
                <a:cubicBezTo>
                  <a:pt x="1868" y="15062"/>
                  <a:pt x="2304" y="15351"/>
                  <a:pt x="2740" y="15351"/>
                </a:cubicBezTo>
                <a:cubicBezTo>
                  <a:pt x="3176" y="15351"/>
                  <a:pt x="3612" y="15062"/>
                  <a:pt x="3640" y="14484"/>
                </a:cubicBezTo>
                <a:lnTo>
                  <a:pt x="3640" y="7242"/>
                </a:lnTo>
                <a:lnTo>
                  <a:pt x="4038" y="7242"/>
                </a:lnTo>
                <a:lnTo>
                  <a:pt x="4038" y="14484"/>
                </a:lnTo>
                <a:cubicBezTo>
                  <a:pt x="4038" y="15090"/>
                  <a:pt x="4493" y="15394"/>
                  <a:pt x="4948" y="15394"/>
                </a:cubicBezTo>
                <a:cubicBezTo>
                  <a:pt x="5403" y="15394"/>
                  <a:pt x="5858" y="15090"/>
                  <a:pt x="5858" y="14484"/>
                </a:cubicBezTo>
                <a:lnTo>
                  <a:pt x="5858" y="1517"/>
                </a:lnTo>
                <a:cubicBezTo>
                  <a:pt x="6010" y="1517"/>
                  <a:pt x="6143" y="1631"/>
                  <a:pt x="6181" y="1783"/>
                </a:cubicBezTo>
                <a:lnTo>
                  <a:pt x="6181" y="7337"/>
                </a:lnTo>
                <a:cubicBezTo>
                  <a:pt x="6181" y="7839"/>
                  <a:pt x="6555" y="8091"/>
                  <a:pt x="6929" y="8091"/>
                </a:cubicBezTo>
                <a:cubicBezTo>
                  <a:pt x="7304" y="8091"/>
                  <a:pt x="7678" y="7839"/>
                  <a:pt x="7678" y="7337"/>
                </a:cubicBezTo>
                <a:lnTo>
                  <a:pt x="7678" y="1783"/>
                </a:lnTo>
                <a:cubicBezTo>
                  <a:pt x="7678" y="797"/>
                  <a:pt x="6863" y="1"/>
                  <a:pt x="5877" y="1"/>
                </a:cubicBezTo>
                <a:close/>
              </a:path>
            </a:pathLst>
          </a:custGeom>
          <a:solidFill>
            <a:srgbClr val="4472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" name="Google Shape;133;p16">
            <a:extLst>
              <a:ext uri="{FF2B5EF4-FFF2-40B4-BE49-F238E27FC236}">
                <a16:creationId xmlns:a16="http://schemas.microsoft.com/office/drawing/2014/main" id="{08DC5B7F-27E0-C4D0-73F9-BC6B638761DE}"/>
              </a:ext>
            </a:extLst>
          </p:cNvPr>
          <p:cNvSpPr txBox="1"/>
          <p:nvPr/>
        </p:nvSpPr>
        <p:spPr>
          <a:xfrm>
            <a:off x="6104238" y="5176311"/>
            <a:ext cx="461486" cy="2730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 b="1" i="1">
                <a:solidFill>
                  <a:srgbClr val="4472C4"/>
                </a:solidFill>
                <a:latin typeface="Fira Sans Extra Condensed Medium"/>
                <a:ea typeface="Fira Sans Extra Condensed Medium"/>
                <a:cs typeface="Fira Sans Extra Condensed Medium"/>
              </a:rPr>
              <a:t>122</a:t>
            </a:r>
            <a:endParaRPr lang="en" sz="1050" b="1" i="1">
              <a:solidFill>
                <a:srgbClr val="4472C4"/>
              </a:solidFill>
              <a:latin typeface="Fira Sans Extra Condensed Medium" panose="020B0604020202020204" charset="0"/>
              <a:ea typeface="Fira Sans Extra Condensed Medium"/>
              <a:cs typeface="Fira Sans Extra Condensed Medium"/>
            </a:endParaRPr>
          </a:p>
        </p:txBody>
      </p:sp>
      <p:sp>
        <p:nvSpPr>
          <p:cNvPr id="46" name="Google Shape;116;p16">
            <a:extLst>
              <a:ext uri="{FF2B5EF4-FFF2-40B4-BE49-F238E27FC236}">
                <a16:creationId xmlns:a16="http://schemas.microsoft.com/office/drawing/2014/main" id="{F9D23EF2-8B1E-8065-B3BA-BBC60733B38A}"/>
              </a:ext>
            </a:extLst>
          </p:cNvPr>
          <p:cNvSpPr/>
          <p:nvPr/>
        </p:nvSpPr>
        <p:spPr>
          <a:xfrm>
            <a:off x="1615162" y="4810530"/>
            <a:ext cx="88835" cy="121191"/>
          </a:xfrm>
          <a:custGeom>
            <a:avLst/>
            <a:gdLst/>
            <a:ahLst/>
            <a:cxnLst/>
            <a:rect l="l" t="t" r="r" b="b"/>
            <a:pathLst>
              <a:path w="3413" h="2923" extrusionOk="0">
                <a:moveTo>
                  <a:pt x="1953" y="1"/>
                </a:moveTo>
                <a:cubicBezTo>
                  <a:pt x="645" y="1"/>
                  <a:pt x="0" y="1574"/>
                  <a:pt x="910" y="2484"/>
                </a:cubicBezTo>
                <a:cubicBezTo>
                  <a:pt x="1213" y="2787"/>
                  <a:pt x="1584" y="2922"/>
                  <a:pt x="1947" y="2922"/>
                </a:cubicBezTo>
                <a:cubicBezTo>
                  <a:pt x="2698" y="2922"/>
                  <a:pt x="3413" y="2342"/>
                  <a:pt x="3413" y="1460"/>
                </a:cubicBezTo>
                <a:cubicBezTo>
                  <a:pt x="3413" y="645"/>
                  <a:pt x="2768" y="1"/>
                  <a:pt x="1953" y="1"/>
                </a:cubicBezTo>
                <a:close/>
              </a:path>
            </a:pathLst>
          </a:custGeom>
          <a:solidFill>
            <a:srgbClr val="C55A1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" name="Google Shape;117;p16">
            <a:extLst>
              <a:ext uri="{FF2B5EF4-FFF2-40B4-BE49-F238E27FC236}">
                <a16:creationId xmlns:a16="http://schemas.microsoft.com/office/drawing/2014/main" id="{7FB5DF5E-CB7B-8E76-CD30-FAE414D2FB0D}"/>
              </a:ext>
            </a:extLst>
          </p:cNvPr>
          <p:cNvSpPr/>
          <p:nvPr/>
        </p:nvSpPr>
        <p:spPr>
          <a:xfrm>
            <a:off x="1504892" y="4955667"/>
            <a:ext cx="309712" cy="203037"/>
          </a:xfrm>
          <a:custGeom>
            <a:avLst/>
            <a:gdLst/>
            <a:ahLst/>
            <a:cxnLst/>
            <a:rect l="l" t="t" r="r" b="b"/>
            <a:pathLst>
              <a:path w="9330" h="14352" extrusionOk="0">
                <a:moveTo>
                  <a:pt x="3396" y="1"/>
                </a:moveTo>
                <a:cubicBezTo>
                  <a:pt x="2637" y="1"/>
                  <a:pt x="2088" y="475"/>
                  <a:pt x="1765" y="1442"/>
                </a:cubicBezTo>
                <a:cubicBezTo>
                  <a:pt x="1519" y="2105"/>
                  <a:pt x="97" y="6067"/>
                  <a:pt x="97" y="6086"/>
                </a:cubicBezTo>
                <a:cubicBezTo>
                  <a:pt x="1" y="6592"/>
                  <a:pt x="409" y="6937"/>
                  <a:pt x="817" y="6937"/>
                </a:cubicBezTo>
                <a:cubicBezTo>
                  <a:pt x="1052" y="6937"/>
                  <a:pt x="1286" y="6823"/>
                  <a:pt x="1424" y="6560"/>
                </a:cubicBezTo>
                <a:cubicBezTo>
                  <a:pt x="1424" y="6541"/>
                  <a:pt x="2637" y="3243"/>
                  <a:pt x="2637" y="3243"/>
                </a:cubicBezTo>
                <a:lnTo>
                  <a:pt x="2637" y="3243"/>
                </a:lnTo>
                <a:lnTo>
                  <a:pt x="1822" y="7944"/>
                </a:lnTo>
                <a:cubicBezTo>
                  <a:pt x="1765" y="8171"/>
                  <a:pt x="1955" y="8399"/>
                  <a:pt x="2201" y="8399"/>
                </a:cubicBezTo>
                <a:lnTo>
                  <a:pt x="2751" y="8399"/>
                </a:lnTo>
                <a:lnTo>
                  <a:pt x="2751" y="13498"/>
                </a:lnTo>
                <a:cubicBezTo>
                  <a:pt x="2751" y="13953"/>
                  <a:pt x="3111" y="14332"/>
                  <a:pt x="3566" y="14351"/>
                </a:cubicBezTo>
                <a:cubicBezTo>
                  <a:pt x="4040" y="14351"/>
                  <a:pt x="4419" y="13972"/>
                  <a:pt x="4419" y="13498"/>
                </a:cubicBezTo>
                <a:lnTo>
                  <a:pt x="4419" y="8399"/>
                </a:lnTo>
                <a:lnTo>
                  <a:pt x="4780" y="8399"/>
                </a:lnTo>
                <a:lnTo>
                  <a:pt x="4780" y="13498"/>
                </a:lnTo>
                <a:cubicBezTo>
                  <a:pt x="4780" y="14057"/>
                  <a:pt x="5201" y="14337"/>
                  <a:pt x="5623" y="14337"/>
                </a:cubicBezTo>
                <a:cubicBezTo>
                  <a:pt x="6045" y="14337"/>
                  <a:pt x="6467" y="14057"/>
                  <a:pt x="6467" y="13498"/>
                </a:cubicBezTo>
                <a:lnTo>
                  <a:pt x="6467" y="8399"/>
                </a:lnTo>
                <a:lnTo>
                  <a:pt x="7016" y="8399"/>
                </a:lnTo>
                <a:cubicBezTo>
                  <a:pt x="7263" y="8399"/>
                  <a:pt x="7433" y="8171"/>
                  <a:pt x="7396" y="7944"/>
                </a:cubicBezTo>
                <a:lnTo>
                  <a:pt x="6580" y="3243"/>
                </a:lnTo>
                <a:lnTo>
                  <a:pt x="6580" y="3243"/>
                </a:lnTo>
                <a:cubicBezTo>
                  <a:pt x="6581" y="3243"/>
                  <a:pt x="7415" y="5555"/>
                  <a:pt x="7794" y="6560"/>
                </a:cubicBezTo>
                <a:cubicBezTo>
                  <a:pt x="7854" y="6908"/>
                  <a:pt x="8157" y="7136"/>
                  <a:pt x="8479" y="7136"/>
                </a:cubicBezTo>
                <a:cubicBezTo>
                  <a:pt x="8560" y="7136"/>
                  <a:pt x="8643" y="7121"/>
                  <a:pt x="8723" y="7091"/>
                </a:cubicBezTo>
                <a:cubicBezTo>
                  <a:pt x="9140" y="6958"/>
                  <a:pt x="9329" y="6465"/>
                  <a:pt x="9121" y="6086"/>
                </a:cubicBezTo>
                <a:cubicBezTo>
                  <a:pt x="9121" y="6067"/>
                  <a:pt x="7661" y="2029"/>
                  <a:pt x="7471" y="1442"/>
                </a:cubicBezTo>
                <a:cubicBezTo>
                  <a:pt x="7358" y="1138"/>
                  <a:pt x="7206" y="835"/>
                  <a:pt x="7016" y="589"/>
                </a:cubicBezTo>
                <a:cubicBezTo>
                  <a:pt x="6903" y="437"/>
                  <a:pt x="6751" y="304"/>
                  <a:pt x="6599" y="209"/>
                </a:cubicBezTo>
                <a:cubicBezTo>
                  <a:pt x="6372" y="77"/>
                  <a:pt x="6107" y="1"/>
                  <a:pt x="5841" y="1"/>
                </a:cubicBezTo>
                <a:close/>
              </a:path>
            </a:pathLst>
          </a:custGeom>
          <a:solidFill>
            <a:srgbClr val="C55A1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136;p16">
            <a:extLst>
              <a:ext uri="{FF2B5EF4-FFF2-40B4-BE49-F238E27FC236}">
                <a16:creationId xmlns:a16="http://schemas.microsoft.com/office/drawing/2014/main" id="{48E8D932-9E4D-1ADE-8934-D9DABA9FF345}"/>
              </a:ext>
            </a:extLst>
          </p:cNvPr>
          <p:cNvSpPr/>
          <p:nvPr/>
        </p:nvSpPr>
        <p:spPr>
          <a:xfrm>
            <a:off x="2260935" y="4833386"/>
            <a:ext cx="88835" cy="121191"/>
          </a:xfrm>
          <a:custGeom>
            <a:avLst/>
            <a:gdLst/>
            <a:ahLst/>
            <a:cxnLst/>
            <a:rect l="l" t="t" r="r" b="b"/>
            <a:pathLst>
              <a:path w="3486" h="3142" extrusionOk="0">
                <a:moveTo>
                  <a:pt x="1943" y="1"/>
                </a:moveTo>
                <a:cubicBezTo>
                  <a:pt x="934" y="1"/>
                  <a:pt x="1" y="1028"/>
                  <a:pt x="471" y="2176"/>
                </a:cubicBezTo>
                <a:cubicBezTo>
                  <a:pt x="750" y="2838"/>
                  <a:pt x="1329" y="3141"/>
                  <a:pt x="1905" y="3141"/>
                </a:cubicBezTo>
                <a:cubicBezTo>
                  <a:pt x="2697" y="3141"/>
                  <a:pt x="3485" y="2568"/>
                  <a:pt x="3485" y="1569"/>
                </a:cubicBezTo>
                <a:cubicBezTo>
                  <a:pt x="3485" y="1152"/>
                  <a:pt x="3334" y="754"/>
                  <a:pt x="3030" y="470"/>
                </a:cubicBezTo>
                <a:cubicBezTo>
                  <a:pt x="2702" y="142"/>
                  <a:pt x="2318" y="1"/>
                  <a:pt x="1943" y="1"/>
                </a:cubicBezTo>
                <a:close/>
              </a:path>
            </a:pathLst>
          </a:custGeom>
          <a:solidFill>
            <a:srgbClr val="4472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" name="Google Shape;137;p16">
            <a:extLst>
              <a:ext uri="{FF2B5EF4-FFF2-40B4-BE49-F238E27FC236}">
                <a16:creationId xmlns:a16="http://schemas.microsoft.com/office/drawing/2014/main" id="{106BB1DB-D86D-4BB1-C96B-5A9C5D9BBAB5}"/>
              </a:ext>
            </a:extLst>
          </p:cNvPr>
          <p:cNvSpPr/>
          <p:nvPr/>
        </p:nvSpPr>
        <p:spPr>
          <a:xfrm>
            <a:off x="2172579" y="4967684"/>
            <a:ext cx="278382" cy="203037"/>
          </a:xfrm>
          <a:custGeom>
            <a:avLst/>
            <a:gdLst/>
            <a:ahLst/>
            <a:cxnLst/>
            <a:rect l="l" t="t" r="r" b="b"/>
            <a:pathLst>
              <a:path w="7679" h="15394" extrusionOk="0">
                <a:moveTo>
                  <a:pt x="1820" y="1"/>
                </a:moveTo>
                <a:cubicBezTo>
                  <a:pt x="816" y="1"/>
                  <a:pt x="20" y="797"/>
                  <a:pt x="1" y="1783"/>
                </a:cubicBezTo>
                <a:lnTo>
                  <a:pt x="1" y="7337"/>
                </a:lnTo>
                <a:cubicBezTo>
                  <a:pt x="1" y="7839"/>
                  <a:pt x="375" y="8091"/>
                  <a:pt x="752" y="8091"/>
                </a:cubicBezTo>
                <a:cubicBezTo>
                  <a:pt x="1129" y="8091"/>
                  <a:pt x="1508" y="7839"/>
                  <a:pt x="1517" y="7337"/>
                </a:cubicBezTo>
                <a:lnTo>
                  <a:pt x="1517" y="1783"/>
                </a:lnTo>
                <a:cubicBezTo>
                  <a:pt x="1536" y="1631"/>
                  <a:pt x="1669" y="1517"/>
                  <a:pt x="1839" y="1517"/>
                </a:cubicBezTo>
                <a:lnTo>
                  <a:pt x="1839" y="14484"/>
                </a:lnTo>
                <a:cubicBezTo>
                  <a:pt x="1868" y="15062"/>
                  <a:pt x="2304" y="15351"/>
                  <a:pt x="2740" y="15351"/>
                </a:cubicBezTo>
                <a:cubicBezTo>
                  <a:pt x="3176" y="15351"/>
                  <a:pt x="3612" y="15062"/>
                  <a:pt x="3640" y="14484"/>
                </a:cubicBezTo>
                <a:lnTo>
                  <a:pt x="3640" y="7242"/>
                </a:lnTo>
                <a:lnTo>
                  <a:pt x="4038" y="7242"/>
                </a:lnTo>
                <a:lnTo>
                  <a:pt x="4038" y="14484"/>
                </a:lnTo>
                <a:cubicBezTo>
                  <a:pt x="4038" y="15090"/>
                  <a:pt x="4493" y="15394"/>
                  <a:pt x="4948" y="15394"/>
                </a:cubicBezTo>
                <a:cubicBezTo>
                  <a:pt x="5403" y="15394"/>
                  <a:pt x="5858" y="15090"/>
                  <a:pt x="5858" y="14484"/>
                </a:cubicBezTo>
                <a:lnTo>
                  <a:pt x="5858" y="1517"/>
                </a:lnTo>
                <a:cubicBezTo>
                  <a:pt x="6010" y="1517"/>
                  <a:pt x="6143" y="1631"/>
                  <a:pt x="6181" y="1783"/>
                </a:cubicBezTo>
                <a:lnTo>
                  <a:pt x="6181" y="7337"/>
                </a:lnTo>
                <a:cubicBezTo>
                  <a:pt x="6181" y="7839"/>
                  <a:pt x="6555" y="8091"/>
                  <a:pt x="6929" y="8091"/>
                </a:cubicBezTo>
                <a:cubicBezTo>
                  <a:pt x="7304" y="8091"/>
                  <a:pt x="7678" y="7839"/>
                  <a:pt x="7678" y="7337"/>
                </a:cubicBezTo>
                <a:lnTo>
                  <a:pt x="7678" y="1783"/>
                </a:lnTo>
                <a:cubicBezTo>
                  <a:pt x="7678" y="797"/>
                  <a:pt x="6863" y="1"/>
                  <a:pt x="5877" y="1"/>
                </a:cubicBezTo>
                <a:close/>
              </a:path>
            </a:pathLst>
          </a:custGeom>
          <a:solidFill>
            <a:srgbClr val="4472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" name="Google Shape;133;p16">
            <a:extLst>
              <a:ext uri="{FF2B5EF4-FFF2-40B4-BE49-F238E27FC236}">
                <a16:creationId xmlns:a16="http://schemas.microsoft.com/office/drawing/2014/main" id="{14817F29-21C1-3B24-742B-0C13D7BEC7BF}"/>
              </a:ext>
            </a:extLst>
          </p:cNvPr>
          <p:cNvSpPr txBox="1"/>
          <p:nvPr/>
        </p:nvSpPr>
        <p:spPr>
          <a:xfrm>
            <a:off x="2298915" y="4928369"/>
            <a:ext cx="575178" cy="333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 b="1" i="1">
                <a:solidFill>
                  <a:srgbClr val="4472C4"/>
                </a:solidFill>
                <a:latin typeface="Fira Sans Extra Condensed Medium"/>
              </a:rPr>
              <a:t>107</a:t>
            </a:r>
          </a:p>
        </p:txBody>
      </p:sp>
      <p:sp>
        <p:nvSpPr>
          <p:cNvPr id="51" name="Google Shape;133;p16">
            <a:extLst>
              <a:ext uri="{FF2B5EF4-FFF2-40B4-BE49-F238E27FC236}">
                <a16:creationId xmlns:a16="http://schemas.microsoft.com/office/drawing/2014/main" id="{1492A1AF-9CD7-0FC4-998F-843EEC50593A}"/>
              </a:ext>
            </a:extLst>
          </p:cNvPr>
          <p:cNvSpPr txBox="1"/>
          <p:nvPr/>
        </p:nvSpPr>
        <p:spPr>
          <a:xfrm>
            <a:off x="5338461" y="5180356"/>
            <a:ext cx="466775" cy="141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 b="1" i="1" dirty="0">
                <a:solidFill>
                  <a:srgbClr val="C55A11"/>
                </a:solidFill>
                <a:latin typeface="Fira Sans Extra Condensed Medium"/>
                <a:ea typeface="Fira Sans Extra Condensed Medium"/>
                <a:cs typeface="Fira Sans Extra Condensed Medium"/>
              </a:rPr>
              <a:t>291</a:t>
            </a:r>
          </a:p>
        </p:txBody>
      </p:sp>
      <p:sp>
        <p:nvSpPr>
          <p:cNvPr id="52" name="Google Shape;133;p16">
            <a:extLst>
              <a:ext uri="{FF2B5EF4-FFF2-40B4-BE49-F238E27FC236}">
                <a16:creationId xmlns:a16="http://schemas.microsoft.com/office/drawing/2014/main" id="{6F6F5C40-042A-5A85-1A3F-DE6119124642}"/>
              </a:ext>
            </a:extLst>
          </p:cNvPr>
          <p:cNvSpPr txBox="1"/>
          <p:nvPr/>
        </p:nvSpPr>
        <p:spPr>
          <a:xfrm>
            <a:off x="1728642" y="4951108"/>
            <a:ext cx="433980" cy="3370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 b="1" i="1">
                <a:solidFill>
                  <a:srgbClr val="C55A11"/>
                </a:solidFill>
                <a:latin typeface="Fira Sans Extra Condensed Medium"/>
                <a:ea typeface="Fira Sans Extra Condensed Medium"/>
                <a:cs typeface="Fira Sans Extra Condensed Medium"/>
              </a:rPr>
              <a:t>545</a:t>
            </a:r>
          </a:p>
        </p:txBody>
      </p:sp>
      <p:sp>
        <p:nvSpPr>
          <p:cNvPr id="53" name="Google Shape;1920;p23">
            <a:extLst>
              <a:ext uri="{FF2B5EF4-FFF2-40B4-BE49-F238E27FC236}">
                <a16:creationId xmlns:a16="http://schemas.microsoft.com/office/drawing/2014/main" id="{C51836F9-FEFB-09AF-6BFB-D210F74AF50A}"/>
              </a:ext>
            </a:extLst>
          </p:cNvPr>
          <p:cNvSpPr/>
          <p:nvPr/>
        </p:nvSpPr>
        <p:spPr>
          <a:xfrm>
            <a:off x="2784490" y="4810714"/>
            <a:ext cx="1308337" cy="666163"/>
          </a:xfrm>
          <a:prstGeom prst="rect">
            <a:avLst/>
          </a:prstGeom>
          <a:solidFill>
            <a:srgbClr val="E78A67"/>
          </a:solidFill>
          <a:ln>
            <a:solidFill>
              <a:srgbClr val="E78A67"/>
            </a:solidFill>
          </a:ln>
        </p:spPr>
        <p:txBody>
          <a:bodyPr spcFirstLastPara="1" wrap="square" lIns="91425" tIns="0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1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Roboto"/>
              </a:rPr>
              <a:t>39 Groups</a:t>
            </a:r>
          </a:p>
          <a:p>
            <a:pPr algn="ctr"/>
            <a:r>
              <a:rPr lang="fr-FR" sz="11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Roboto"/>
              </a:rPr>
              <a:t>652 </a:t>
            </a:r>
            <a:r>
              <a:rPr lang="fr-FR" sz="1100" b="1" err="1">
                <a:solidFill>
                  <a:srgbClr val="FFFFFF"/>
                </a:solidFill>
                <a:latin typeface="Calibri"/>
                <a:ea typeface="Calibri"/>
                <a:cs typeface="Calibri"/>
                <a:sym typeface="Roboto"/>
              </a:rPr>
              <a:t>NEETs</a:t>
            </a:r>
            <a:endParaRPr lang="fr-FR" sz="1100" b="1" err="1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5" name="Google Shape;117;p16">
            <a:extLst>
              <a:ext uri="{FF2B5EF4-FFF2-40B4-BE49-F238E27FC236}">
                <a16:creationId xmlns:a16="http://schemas.microsoft.com/office/drawing/2014/main" id="{7FB5DF5E-CB7B-8E76-CD30-FAE414D2FB0D}"/>
              </a:ext>
            </a:extLst>
          </p:cNvPr>
          <p:cNvSpPr/>
          <p:nvPr/>
        </p:nvSpPr>
        <p:spPr>
          <a:xfrm>
            <a:off x="9996412" y="2772506"/>
            <a:ext cx="315097" cy="264699"/>
          </a:xfrm>
          <a:custGeom>
            <a:avLst/>
            <a:gdLst/>
            <a:ahLst/>
            <a:cxnLst/>
            <a:rect l="l" t="t" r="r" b="b"/>
            <a:pathLst>
              <a:path w="9330" h="14352" extrusionOk="0">
                <a:moveTo>
                  <a:pt x="3396" y="1"/>
                </a:moveTo>
                <a:cubicBezTo>
                  <a:pt x="2637" y="1"/>
                  <a:pt x="2088" y="475"/>
                  <a:pt x="1765" y="1442"/>
                </a:cubicBezTo>
                <a:cubicBezTo>
                  <a:pt x="1519" y="2105"/>
                  <a:pt x="97" y="6067"/>
                  <a:pt x="97" y="6086"/>
                </a:cubicBezTo>
                <a:cubicBezTo>
                  <a:pt x="1" y="6592"/>
                  <a:pt x="409" y="6937"/>
                  <a:pt x="817" y="6937"/>
                </a:cubicBezTo>
                <a:cubicBezTo>
                  <a:pt x="1052" y="6937"/>
                  <a:pt x="1286" y="6823"/>
                  <a:pt x="1424" y="6560"/>
                </a:cubicBezTo>
                <a:cubicBezTo>
                  <a:pt x="1424" y="6541"/>
                  <a:pt x="2637" y="3243"/>
                  <a:pt x="2637" y="3243"/>
                </a:cubicBezTo>
                <a:lnTo>
                  <a:pt x="2637" y="3243"/>
                </a:lnTo>
                <a:lnTo>
                  <a:pt x="1822" y="7944"/>
                </a:lnTo>
                <a:cubicBezTo>
                  <a:pt x="1765" y="8171"/>
                  <a:pt x="1955" y="8399"/>
                  <a:pt x="2201" y="8399"/>
                </a:cubicBezTo>
                <a:lnTo>
                  <a:pt x="2751" y="8399"/>
                </a:lnTo>
                <a:lnTo>
                  <a:pt x="2751" y="13498"/>
                </a:lnTo>
                <a:cubicBezTo>
                  <a:pt x="2751" y="13953"/>
                  <a:pt x="3111" y="14332"/>
                  <a:pt x="3566" y="14351"/>
                </a:cubicBezTo>
                <a:cubicBezTo>
                  <a:pt x="4040" y="14351"/>
                  <a:pt x="4419" y="13972"/>
                  <a:pt x="4419" y="13498"/>
                </a:cubicBezTo>
                <a:lnTo>
                  <a:pt x="4419" y="8399"/>
                </a:lnTo>
                <a:lnTo>
                  <a:pt x="4780" y="8399"/>
                </a:lnTo>
                <a:lnTo>
                  <a:pt x="4780" y="13498"/>
                </a:lnTo>
                <a:cubicBezTo>
                  <a:pt x="4780" y="14057"/>
                  <a:pt x="5201" y="14337"/>
                  <a:pt x="5623" y="14337"/>
                </a:cubicBezTo>
                <a:cubicBezTo>
                  <a:pt x="6045" y="14337"/>
                  <a:pt x="6467" y="14057"/>
                  <a:pt x="6467" y="13498"/>
                </a:cubicBezTo>
                <a:lnTo>
                  <a:pt x="6467" y="8399"/>
                </a:lnTo>
                <a:lnTo>
                  <a:pt x="7016" y="8399"/>
                </a:lnTo>
                <a:cubicBezTo>
                  <a:pt x="7263" y="8399"/>
                  <a:pt x="7433" y="8171"/>
                  <a:pt x="7396" y="7944"/>
                </a:cubicBezTo>
                <a:lnTo>
                  <a:pt x="6580" y="3243"/>
                </a:lnTo>
                <a:lnTo>
                  <a:pt x="6580" y="3243"/>
                </a:lnTo>
                <a:cubicBezTo>
                  <a:pt x="6581" y="3243"/>
                  <a:pt x="7415" y="5555"/>
                  <a:pt x="7794" y="6560"/>
                </a:cubicBezTo>
                <a:cubicBezTo>
                  <a:pt x="7854" y="6908"/>
                  <a:pt x="8157" y="7136"/>
                  <a:pt x="8479" y="7136"/>
                </a:cubicBezTo>
                <a:cubicBezTo>
                  <a:pt x="8560" y="7136"/>
                  <a:pt x="8643" y="7121"/>
                  <a:pt x="8723" y="7091"/>
                </a:cubicBezTo>
                <a:cubicBezTo>
                  <a:pt x="9140" y="6958"/>
                  <a:pt x="9329" y="6465"/>
                  <a:pt x="9121" y="6086"/>
                </a:cubicBezTo>
                <a:cubicBezTo>
                  <a:pt x="9121" y="6067"/>
                  <a:pt x="7661" y="2029"/>
                  <a:pt x="7471" y="1442"/>
                </a:cubicBezTo>
                <a:cubicBezTo>
                  <a:pt x="7358" y="1138"/>
                  <a:pt x="7206" y="835"/>
                  <a:pt x="7016" y="589"/>
                </a:cubicBezTo>
                <a:cubicBezTo>
                  <a:pt x="6903" y="437"/>
                  <a:pt x="6751" y="304"/>
                  <a:pt x="6599" y="209"/>
                </a:cubicBezTo>
                <a:cubicBezTo>
                  <a:pt x="6372" y="77"/>
                  <a:pt x="6107" y="1"/>
                  <a:pt x="5841" y="1"/>
                </a:cubicBezTo>
                <a:close/>
              </a:path>
            </a:pathLst>
          </a:custGeom>
          <a:solidFill>
            <a:srgbClr val="C55A1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16;p16">
            <a:extLst>
              <a:ext uri="{FF2B5EF4-FFF2-40B4-BE49-F238E27FC236}">
                <a16:creationId xmlns:a16="http://schemas.microsoft.com/office/drawing/2014/main" id="{F9D23EF2-8B1E-8065-B3BA-BBC60733B38A}"/>
              </a:ext>
            </a:extLst>
          </p:cNvPr>
          <p:cNvSpPr/>
          <p:nvPr/>
        </p:nvSpPr>
        <p:spPr>
          <a:xfrm>
            <a:off x="10099824" y="2623964"/>
            <a:ext cx="88835" cy="121191"/>
          </a:xfrm>
          <a:custGeom>
            <a:avLst/>
            <a:gdLst/>
            <a:ahLst/>
            <a:cxnLst/>
            <a:rect l="l" t="t" r="r" b="b"/>
            <a:pathLst>
              <a:path w="3413" h="2923" extrusionOk="0">
                <a:moveTo>
                  <a:pt x="1953" y="1"/>
                </a:moveTo>
                <a:cubicBezTo>
                  <a:pt x="645" y="1"/>
                  <a:pt x="0" y="1574"/>
                  <a:pt x="910" y="2484"/>
                </a:cubicBezTo>
                <a:cubicBezTo>
                  <a:pt x="1213" y="2787"/>
                  <a:pt x="1584" y="2922"/>
                  <a:pt x="1947" y="2922"/>
                </a:cubicBezTo>
                <a:cubicBezTo>
                  <a:pt x="2698" y="2922"/>
                  <a:pt x="3413" y="2342"/>
                  <a:pt x="3413" y="1460"/>
                </a:cubicBezTo>
                <a:cubicBezTo>
                  <a:pt x="3413" y="645"/>
                  <a:pt x="2768" y="1"/>
                  <a:pt x="1953" y="1"/>
                </a:cubicBezTo>
                <a:close/>
              </a:path>
            </a:pathLst>
          </a:custGeom>
          <a:solidFill>
            <a:srgbClr val="C55A1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33;p16">
            <a:extLst>
              <a:ext uri="{FF2B5EF4-FFF2-40B4-BE49-F238E27FC236}">
                <a16:creationId xmlns:a16="http://schemas.microsoft.com/office/drawing/2014/main" id="{6F6F5C40-042A-5A85-1A3F-DE6119124642}"/>
              </a:ext>
            </a:extLst>
          </p:cNvPr>
          <p:cNvSpPr txBox="1"/>
          <p:nvPr/>
        </p:nvSpPr>
        <p:spPr>
          <a:xfrm>
            <a:off x="10207500" y="2745582"/>
            <a:ext cx="509211" cy="415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 b="1" i="1">
                <a:solidFill>
                  <a:srgbClr val="C55A11"/>
                </a:solidFill>
                <a:latin typeface="Fira Sans Extra Condensed Medium"/>
                <a:ea typeface="Fira Sans Extra Condensed Medium"/>
                <a:cs typeface="Fira Sans Extra Condensed Medium"/>
              </a:rPr>
              <a:t>21</a:t>
            </a:r>
            <a:endParaRPr lang="en" sz="1050" b="1" i="1">
              <a:solidFill>
                <a:srgbClr val="C55A11"/>
              </a:solidFill>
              <a:latin typeface="Fira Sans Extra Condensed Medium" panose="020B0604020202020204" charset="0"/>
              <a:ea typeface="Fira Sans Extra Condensed Medium"/>
              <a:cs typeface="Fira Sans Extra Condensed Medium"/>
            </a:endParaRPr>
          </a:p>
        </p:txBody>
      </p:sp>
      <p:sp>
        <p:nvSpPr>
          <p:cNvPr id="58" name="Google Shape;137;p16">
            <a:extLst>
              <a:ext uri="{FF2B5EF4-FFF2-40B4-BE49-F238E27FC236}">
                <a16:creationId xmlns:a16="http://schemas.microsoft.com/office/drawing/2014/main" id="{106BB1DB-D86D-4BB1-C96B-5A9C5D9BBAB5}"/>
              </a:ext>
            </a:extLst>
          </p:cNvPr>
          <p:cNvSpPr/>
          <p:nvPr/>
        </p:nvSpPr>
        <p:spPr>
          <a:xfrm>
            <a:off x="10701420" y="2775424"/>
            <a:ext cx="283222" cy="264699"/>
          </a:xfrm>
          <a:custGeom>
            <a:avLst/>
            <a:gdLst/>
            <a:ahLst/>
            <a:cxnLst/>
            <a:rect l="l" t="t" r="r" b="b"/>
            <a:pathLst>
              <a:path w="7679" h="15394" extrusionOk="0">
                <a:moveTo>
                  <a:pt x="1820" y="1"/>
                </a:moveTo>
                <a:cubicBezTo>
                  <a:pt x="816" y="1"/>
                  <a:pt x="20" y="797"/>
                  <a:pt x="1" y="1783"/>
                </a:cubicBezTo>
                <a:lnTo>
                  <a:pt x="1" y="7337"/>
                </a:lnTo>
                <a:cubicBezTo>
                  <a:pt x="1" y="7839"/>
                  <a:pt x="375" y="8091"/>
                  <a:pt x="752" y="8091"/>
                </a:cubicBezTo>
                <a:cubicBezTo>
                  <a:pt x="1129" y="8091"/>
                  <a:pt x="1508" y="7839"/>
                  <a:pt x="1517" y="7337"/>
                </a:cubicBezTo>
                <a:lnTo>
                  <a:pt x="1517" y="1783"/>
                </a:lnTo>
                <a:cubicBezTo>
                  <a:pt x="1536" y="1631"/>
                  <a:pt x="1669" y="1517"/>
                  <a:pt x="1839" y="1517"/>
                </a:cubicBezTo>
                <a:lnTo>
                  <a:pt x="1839" y="14484"/>
                </a:lnTo>
                <a:cubicBezTo>
                  <a:pt x="1868" y="15062"/>
                  <a:pt x="2304" y="15351"/>
                  <a:pt x="2740" y="15351"/>
                </a:cubicBezTo>
                <a:cubicBezTo>
                  <a:pt x="3176" y="15351"/>
                  <a:pt x="3612" y="15062"/>
                  <a:pt x="3640" y="14484"/>
                </a:cubicBezTo>
                <a:lnTo>
                  <a:pt x="3640" y="7242"/>
                </a:lnTo>
                <a:lnTo>
                  <a:pt x="4038" y="7242"/>
                </a:lnTo>
                <a:lnTo>
                  <a:pt x="4038" y="14484"/>
                </a:lnTo>
                <a:cubicBezTo>
                  <a:pt x="4038" y="15090"/>
                  <a:pt x="4493" y="15394"/>
                  <a:pt x="4948" y="15394"/>
                </a:cubicBezTo>
                <a:cubicBezTo>
                  <a:pt x="5403" y="15394"/>
                  <a:pt x="5858" y="15090"/>
                  <a:pt x="5858" y="14484"/>
                </a:cubicBezTo>
                <a:lnTo>
                  <a:pt x="5858" y="1517"/>
                </a:lnTo>
                <a:cubicBezTo>
                  <a:pt x="6010" y="1517"/>
                  <a:pt x="6143" y="1631"/>
                  <a:pt x="6181" y="1783"/>
                </a:cubicBezTo>
                <a:lnTo>
                  <a:pt x="6181" y="7337"/>
                </a:lnTo>
                <a:cubicBezTo>
                  <a:pt x="6181" y="7839"/>
                  <a:pt x="6555" y="8091"/>
                  <a:pt x="6929" y="8091"/>
                </a:cubicBezTo>
                <a:cubicBezTo>
                  <a:pt x="7304" y="8091"/>
                  <a:pt x="7678" y="7839"/>
                  <a:pt x="7678" y="7337"/>
                </a:cubicBezTo>
                <a:lnTo>
                  <a:pt x="7678" y="1783"/>
                </a:lnTo>
                <a:cubicBezTo>
                  <a:pt x="7678" y="797"/>
                  <a:pt x="6863" y="1"/>
                  <a:pt x="5877" y="1"/>
                </a:cubicBezTo>
                <a:close/>
              </a:path>
            </a:pathLst>
          </a:custGeom>
          <a:solidFill>
            <a:srgbClr val="4472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33;p16">
            <a:extLst>
              <a:ext uri="{FF2B5EF4-FFF2-40B4-BE49-F238E27FC236}">
                <a16:creationId xmlns:a16="http://schemas.microsoft.com/office/drawing/2014/main" id="{14817F29-21C1-3B24-742B-0C13D7BEC7BF}"/>
              </a:ext>
            </a:extLst>
          </p:cNvPr>
          <p:cNvSpPr txBox="1"/>
          <p:nvPr/>
        </p:nvSpPr>
        <p:spPr>
          <a:xfrm>
            <a:off x="10939150" y="2822711"/>
            <a:ext cx="486829" cy="272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 b="1" i="1">
                <a:solidFill>
                  <a:srgbClr val="4472C4"/>
                </a:solidFill>
                <a:latin typeface="Fira Sans Extra Condensed Medium"/>
                <a:ea typeface="Fira Sans Extra Condensed Medium"/>
                <a:cs typeface="Fira Sans Extra Condensed Medium"/>
              </a:rPr>
              <a:t>7</a:t>
            </a:r>
          </a:p>
        </p:txBody>
      </p:sp>
      <p:sp>
        <p:nvSpPr>
          <p:cNvPr id="60" name="Google Shape;136;p16">
            <a:extLst>
              <a:ext uri="{FF2B5EF4-FFF2-40B4-BE49-F238E27FC236}">
                <a16:creationId xmlns:a16="http://schemas.microsoft.com/office/drawing/2014/main" id="{48E8D932-9E4D-1ADE-8934-D9DABA9FF345}"/>
              </a:ext>
            </a:extLst>
          </p:cNvPr>
          <p:cNvSpPr/>
          <p:nvPr/>
        </p:nvSpPr>
        <p:spPr>
          <a:xfrm>
            <a:off x="10783227" y="2628500"/>
            <a:ext cx="88835" cy="121191"/>
          </a:xfrm>
          <a:custGeom>
            <a:avLst/>
            <a:gdLst/>
            <a:ahLst/>
            <a:cxnLst/>
            <a:rect l="l" t="t" r="r" b="b"/>
            <a:pathLst>
              <a:path w="3486" h="3142" extrusionOk="0">
                <a:moveTo>
                  <a:pt x="1943" y="1"/>
                </a:moveTo>
                <a:cubicBezTo>
                  <a:pt x="934" y="1"/>
                  <a:pt x="1" y="1028"/>
                  <a:pt x="471" y="2176"/>
                </a:cubicBezTo>
                <a:cubicBezTo>
                  <a:pt x="750" y="2838"/>
                  <a:pt x="1329" y="3141"/>
                  <a:pt x="1905" y="3141"/>
                </a:cubicBezTo>
                <a:cubicBezTo>
                  <a:pt x="2697" y="3141"/>
                  <a:pt x="3485" y="2568"/>
                  <a:pt x="3485" y="1569"/>
                </a:cubicBezTo>
                <a:cubicBezTo>
                  <a:pt x="3485" y="1152"/>
                  <a:pt x="3334" y="754"/>
                  <a:pt x="3030" y="470"/>
                </a:cubicBezTo>
                <a:cubicBezTo>
                  <a:pt x="2702" y="142"/>
                  <a:pt x="2318" y="1"/>
                  <a:pt x="1943" y="1"/>
                </a:cubicBezTo>
                <a:close/>
              </a:path>
            </a:pathLst>
          </a:custGeom>
          <a:solidFill>
            <a:srgbClr val="4472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Rectangle 13"/>
          <p:cNvSpPr/>
          <p:nvPr/>
        </p:nvSpPr>
        <p:spPr>
          <a:xfrm>
            <a:off x="2778689" y="4492962"/>
            <a:ext cx="1314138" cy="253916"/>
          </a:xfrm>
          <a:prstGeom prst="rect">
            <a:avLst/>
          </a:prstGeom>
          <a:solidFill>
            <a:srgbClr val="E78A67"/>
          </a:solidFill>
          <a:ln>
            <a:solidFill>
              <a:srgbClr val="E78A67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fr-FR" sz="1050" b="1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Casablanca Settat</a:t>
            </a:r>
          </a:p>
        </p:txBody>
      </p:sp>
      <p:cxnSp>
        <p:nvCxnSpPr>
          <p:cNvPr id="61" name="Google Shape;1926;p23">
            <a:extLst>
              <a:ext uri="{FF2B5EF4-FFF2-40B4-BE49-F238E27FC236}">
                <a16:creationId xmlns:a16="http://schemas.microsoft.com/office/drawing/2014/main" id="{9FC1EF39-8E30-84CF-199A-DA64F26DF74C}"/>
              </a:ext>
            </a:extLst>
          </p:cNvPr>
          <p:cNvCxnSpPr>
            <a:cxnSpLocks/>
            <a:stCxn id="14" idx="3"/>
          </p:cNvCxnSpPr>
          <p:nvPr/>
        </p:nvCxnSpPr>
        <p:spPr>
          <a:xfrm flipV="1">
            <a:off x="4092827" y="3205179"/>
            <a:ext cx="1645578" cy="1414741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rgbClr val="E78A67"/>
            </a:solidFill>
            <a:prstDash val="solid"/>
            <a:round/>
            <a:headEnd type="none" w="med" len="med"/>
            <a:tailEnd type="oval" w="med" len="med"/>
          </a:ln>
        </p:spPr>
      </p:cxnSp>
      <p:sp>
        <p:nvSpPr>
          <p:cNvPr id="12" name="Google Shape;1920;p23">
            <a:extLst>
              <a:ext uri="{FF2B5EF4-FFF2-40B4-BE49-F238E27FC236}">
                <a16:creationId xmlns:a16="http://schemas.microsoft.com/office/drawing/2014/main" id="{A1656707-D8C6-63BD-B0D2-C693CBA73701}"/>
              </a:ext>
            </a:extLst>
          </p:cNvPr>
          <p:cNvSpPr/>
          <p:nvPr/>
        </p:nvSpPr>
        <p:spPr>
          <a:xfrm>
            <a:off x="8595025" y="2545864"/>
            <a:ext cx="1308337" cy="66616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spcFirstLastPara="1" wrap="square" lIns="91425" tIns="0" rIns="91425" bIns="91425" anchor="ctr" anchorCtr="0">
            <a:noAutofit/>
          </a:bodyPr>
          <a:lstStyle/>
          <a:p>
            <a:pPr algn="ctr"/>
            <a:r>
              <a:rPr lang="fr-FR" sz="11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Roboto"/>
              </a:rPr>
              <a:t>2 Group</a:t>
            </a:r>
          </a:p>
          <a:p>
            <a:pPr algn="ctr"/>
            <a:r>
              <a:rPr lang="fr-FR" sz="11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Roboto"/>
              </a:rPr>
              <a:t>28 </a:t>
            </a:r>
            <a:r>
              <a:rPr lang="fr-FR" sz="1100" b="1" err="1">
                <a:solidFill>
                  <a:srgbClr val="FFFFFF"/>
                </a:solidFill>
                <a:latin typeface="Calibri"/>
                <a:ea typeface="Calibri"/>
                <a:cs typeface="Calibri"/>
                <a:sym typeface="Roboto"/>
              </a:rPr>
              <a:t>NEETs</a:t>
            </a:r>
            <a:endParaRPr lang="fr-FR" sz="1100" b="1">
              <a:solidFill>
                <a:srgbClr val="FFFFFF"/>
              </a:solidFill>
              <a:latin typeface="Calibri"/>
              <a:ea typeface="Calibri"/>
              <a:cs typeface="Calibri"/>
              <a:sym typeface="Roboto"/>
            </a:endParaRPr>
          </a:p>
        </p:txBody>
      </p:sp>
      <p:sp>
        <p:nvSpPr>
          <p:cNvPr id="16" name="Google Shape;1921;p23">
            <a:extLst>
              <a:ext uri="{FF2B5EF4-FFF2-40B4-BE49-F238E27FC236}">
                <a16:creationId xmlns:a16="http://schemas.microsoft.com/office/drawing/2014/main" id="{28A7DE5D-F24B-D2B7-D46F-CF9551BF02F1}"/>
              </a:ext>
            </a:extLst>
          </p:cNvPr>
          <p:cNvSpPr/>
          <p:nvPr/>
        </p:nvSpPr>
        <p:spPr>
          <a:xfrm>
            <a:off x="8595025" y="2239350"/>
            <a:ext cx="1308337" cy="270047"/>
          </a:xfrm>
          <a:prstGeom prst="roundRect">
            <a:avLst>
              <a:gd name="adj" fmla="val 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accent3"/>
              </a:buClr>
              <a:buSzPts val="1100"/>
            </a:pPr>
            <a:r>
              <a:rPr lang="fr-FR" sz="1100" b="1">
                <a:solidFill>
                  <a:srgbClr val="FFFF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Fira Sans Extra Condensed Medium"/>
              </a:rPr>
              <a:t>Fès Meknès</a:t>
            </a:r>
            <a:endParaRPr lang="fr-FR" sz="1100" b="1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66" name="Google Shape;1926;p23">
            <a:extLst>
              <a:ext uri="{FF2B5EF4-FFF2-40B4-BE49-F238E27FC236}">
                <a16:creationId xmlns:a16="http://schemas.microsoft.com/office/drawing/2014/main" id="{B04D6A3D-50DB-7B61-862C-5F0D0EB97661}"/>
              </a:ext>
            </a:extLst>
          </p:cNvPr>
          <p:cNvCxnSpPr>
            <a:cxnSpLocks/>
          </p:cNvCxnSpPr>
          <p:nvPr/>
        </p:nvCxnSpPr>
        <p:spPr>
          <a:xfrm rot="10800000">
            <a:off x="6783421" y="3316465"/>
            <a:ext cx="1833148" cy="677661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oval" w="med" len="med"/>
          </a:ln>
        </p:spPr>
      </p:cxnSp>
      <p:sp>
        <p:nvSpPr>
          <p:cNvPr id="22" name="TextBox 5">
            <a:extLst>
              <a:ext uri="{FF2B5EF4-FFF2-40B4-BE49-F238E27FC236}">
                <a16:creationId xmlns:a16="http://schemas.microsoft.com/office/drawing/2014/main" id="{0E64460C-716D-44D5-90B6-4248CCE82F0F}"/>
              </a:ext>
            </a:extLst>
          </p:cNvPr>
          <p:cNvSpPr txBox="1"/>
          <p:nvPr/>
        </p:nvSpPr>
        <p:spPr>
          <a:xfrm>
            <a:off x="464439" y="492970"/>
            <a:ext cx="9051710" cy="66511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ts val="4583"/>
              </a:lnSpc>
            </a:pPr>
            <a:r>
              <a:rPr lang="en-US" sz="3600" b="1">
                <a:latin typeface="Bodoni MT"/>
              </a:rPr>
              <a:t>Enhanced Ecosystem 2025</a:t>
            </a:r>
            <a:endParaRPr lang="en-US" sz="3600" b="1">
              <a:latin typeface="Bodoni MT" panose="02070603080606020203" pitchFamily="18" charset="0"/>
            </a:endParaRPr>
          </a:p>
        </p:txBody>
      </p:sp>
      <p:sp>
        <p:nvSpPr>
          <p:cNvPr id="15" name="Google Shape;117;p16">
            <a:extLst>
              <a:ext uri="{FF2B5EF4-FFF2-40B4-BE49-F238E27FC236}">
                <a16:creationId xmlns:a16="http://schemas.microsoft.com/office/drawing/2014/main" id="{D6E5DC1A-6608-4E29-449F-886A79651972}"/>
              </a:ext>
            </a:extLst>
          </p:cNvPr>
          <p:cNvSpPr/>
          <p:nvPr/>
        </p:nvSpPr>
        <p:spPr>
          <a:xfrm>
            <a:off x="10031110" y="4435892"/>
            <a:ext cx="315097" cy="264699"/>
          </a:xfrm>
          <a:custGeom>
            <a:avLst/>
            <a:gdLst/>
            <a:ahLst/>
            <a:cxnLst/>
            <a:rect l="l" t="t" r="r" b="b"/>
            <a:pathLst>
              <a:path w="9330" h="14352" extrusionOk="0">
                <a:moveTo>
                  <a:pt x="3396" y="1"/>
                </a:moveTo>
                <a:cubicBezTo>
                  <a:pt x="2637" y="1"/>
                  <a:pt x="2088" y="475"/>
                  <a:pt x="1765" y="1442"/>
                </a:cubicBezTo>
                <a:cubicBezTo>
                  <a:pt x="1519" y="2105"/>
                  <a:pt x="97" y="6067"/>
                  <a:pt x="97" y="6086"/>
                </a:cubicBezTo>
                <a:cubicBezTo>
                  <a:pt x="1" y="6592"/>
                  <a:pt x="409" y="6937"/>
                  <a:pt x="817" y="6937"/>
                </a:cubicBezTo>
                <a:cubicBezTo>
                  <a:pt x="1052" y="6937"/>
                  <a:pt x="1286" y="6823"/>
                  <a:pt x="1424" y="6560"/>
                </a:cubicBezTo>
                <a:cubicBezTo>
                  <a:pt x="1424" y="6541"/>
                  <a:pt x="2637" y="3243"/>
                  <a:pt x="2637" y="3243"/>
                </a:cubicBezTo>
                <a:lnTo>
                  <a:pt x="2637" y="3243"/>
                </a:lnTo>
                <a:lnTo>
                  <a:pt x="1822" y="7944"/>
                </a:lnTo>
                <a:cubicBezTo>
                  <a:pt x="1765" y="8171"/>
                  <a:pt x="1955" y="8399"/>
                  <a:pt x="2201" y="8399"/>
                </a:cubicBezTo>
                <a:lnTo>
                  <a:pt x="2751" y="8399"/>
                </a:lnTo>
                <a:lnTo>
                  <a:pt x="2751" y="13498"/>
                </a:lnTo>
                <a:cubicBezTo>
                  <a:pt x="2751" y="13953"/>
                  <a:pt x="3111" y="14332"/>
                  <a:pt x="3566" y="14351"/>
                </a:cubicBezTo>
                <a:cubicBezTo>
                  <a:pt x="4040" y="14351"/>
                  <a:pt x="4419" y="13972"/>
                  <a:pt x="4419" y="13498"/>
                </a:cubicBezTo>
                <a:lnTo>
                  <a:pt x="4419" y="8399"/>
                </a:lnTo>
                <a:lnTo>
                  <a:pt x="4780" y="8399"/>
                </a:lnTo>
                <a:lnTo>
                  <a:pt x="4780" y="13498"/>
                </a:lnTo>
                <a:cubicBezTo>
                  <a:pt x="4780" y="14057"/>
                  <a:pt x="5201" y="14337"/>
                  <a:pt x="5623" y="14337"/>
                </a:cubicBezTo>
                <a:cubicBezTo>
                  <a:pt x="6045" y="14337"/>
                  <a:pt x="6467" y="14057"/>
                  <a:pt x="6467" y="13498"/>
                </a:cubicBezTo>
                <a:lnTo>
                  <a:pt x="6467" y="8399"/>
                </a:lnTo>
                <a:lnTo>
                  <a:pt x="7016" y="8399"/>
                </a:lnTo>
                <a:cubicBezTo>
                  <a:pt x="7263" y="8399"/>
                  <a:pt x="7433" y="8171"/>
                  <a:pt x="7396" y="7944"/>
                </a:cubicBezTo>
                <a:lnTo>
                  <a:pt x="6580" y="3243"/>
                </a:lnTo>
                <a:lnTo>
                  <a:pt x="6580" y="3243"/>
                </a:lnTo>
                <a:cubicBezTo>
                  <a:pt x="6581" y="3243"/>
                  <a:pt x="7415" y="5555"/>
                  <a:pt x="7794" y="6560"/>
                </a:cubicBezTo>
                <a:cubicBezTo>
                  <a:pt x="7854" y="6908"/>
                  <a:pt x="8157" y="7136"/>
                  <a:pt x="8479" y="7136"/>
                </a:cubicBezTo>
                <a:cubicBezTo>
                  <a:pt x="8560" y="7136"/>
                  <a:pt x="8643" y="7121"/>
                  <a:pt x="8723" y="7091"/>
                </a:cubicBezTo>
                <a:cubicBezTo>
                  <a:pt x="9140" y="6958"/>
                  <a:pt x="9329" y="6465"/>
                  <a:pt x="9121" y="6086"/>
                </a:cubicBezTo>
                <a:cubicBezTo>
                  <a:pt x="9121" y="6067"/>
                  <a:pt x="7661" y="2029"/>
                  <a:pt x="7471" y="1442"/>
                </a:cubicBezTo>
                <a:cubicBezTo>
                  <a:pt x="7358" y="1138"/>
                  <a:pt x="7206" y="835"/>
                  <a:pt x="7016" y="589"/>
                </a:cubicBezTo>
                <a:cubicBezTo>
                  <a:pt x="6903" y="437"/>
                  <a:pt x="6751" y="304"/>
                  <a:pt x="6599" y="209"/>
                </a:cubicBezTo>
                <a:cubicBezTo>
                  <a:pt x="6372" y="77"/>
                  <a:pt x="6107" y="1"/>
                  <a:pt x="5841" y="1"/>
                </a:cubicBezTo>
                <a:close/>
              </a:path>
            </a:pathLst>
          </a:custGeom>
          <a:solidFill>
            <a:srgbClr val="C55A1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" name="Google Shape;116;p16">
            <a:extLst>
              <a:ext uri="{FF2B5EF4-FFF2-40B4-BE49-F238E27FC236}">
                <a16:creationId xmlns:a16="http://schemas.microsoft.com/office/drawing/2014/main" id="{FD9760B4-1A50-4EBA-364F-5663523DD609}"/>
              </a:ext>
            </a:extLst>
          </p:cNvPr>
          <p:cNvSpPr/>
          <p:nvPr/>
        </p:nvSpPr>
        <p:spPr>
          <a:xfrm>
            <a:off x="10119067" y="4305176"/>
            <a:ext cx="88835" cy="121191"/>
          </a:xfrm>
          <a:custGeom>
            <a:avLst/>
            <a:gdLst/>
            <a:ahLst/>
            <a:cxnLst/>
            <a:rect l="l" t="t" r="r" b="b"/>
            <a:pathLst>
              <a:path w="3413" h="2923" extrusionOk="0">
                <a:moveTo>
                  <a:pt x="1953" y="1"/>
                </a:moveTo>
                <a:cubicBezTo>
                  <a:pt x="645" y="1"/>
                  <a:pt x="0" y="1574"/>
                  <a:pt x="910" y="2484"/>
                </a:cubicBezTo>
                <a:cubicBezTo>
                  <a:pt x="1213" y="2787"/>
                  <a:pt x="1584" y="2922"/>
                  <a:pt x="1947" y="2922"/>
                </a:cubicBezTo>
                <a:cubicBezTo>
                  <a:pt x="2698" y="2922"/>
                  <a:pt x="3413" y="2342"/>
                  <a:pt x="3413" y="1460"/>
                </a:cubicBezTo>
                <a:cubicBezTo>
                  <a:pt x="3413" y="645"/>
                  <a:pt x="2768" y="1"/>
                  <a:pt x="1953" y="1"/>
                </a:cubicBezTo>
                <a:close/>
              </a:path>
            </a:pathLst>
          </a:custGeom>
          <a:solidFill>
            <a:srgbClr val="C55A1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" name="Google Shape;137;p16">
            <a:extLst>
              <a:ext uri="{FF2B5EF4-FFF2-40B4-BE49-F238E27FC236}">
                <a16:creationId xmlns:a16="http://schemas.microsoft.com/office/drawing/2014/main" id="{D6D79F8E-70B3-B24B-5281-E63A380AD566}"/>
              </a:ext>
            </a:extLst>
          </p:cNvPr>
          <p:cNvSpPr/>
          <p:nvPr/>
        </p:nvSpPr>
        <p:spPr>
          <a:xfrm>
            <a:off x="10769008" y="4435891"/>
            <a:ext cx="283222" cy="264699"/>
          </a:xfrm>
          <a:custGeom>
            <a:avLst/>
            <a:gdLst/>
            <a:ahLst/>
            <a:cxnLst/>
            <a:rect l="l" t="t" r="r" b="b"/>
            <a:pathLst>
              <a:path w="7679" h="15394" extrusionOk="0">
                <a:moveTo>
                  <a:pt x="1820" y="1"/>
                </a:moveTo>
                <a:cubicBezTo>
                  <a:pt x="816" y="1"/>
                  <a:pt x="20" y="797"/>
                  <a:pt x="1" y="1783"/>
                </a:cubicBezTo>
                <a:lnTo>
                  <a:pt x="1" y="7337"/>
                </a:lnTo>
                <a:cubicBezTo>
                  <a:pt x="1" y="7839"/>
                  <a:pt x="375" y="8091"/>
                  <a:pt x="752" y="8091"/>
                </a:cubicBezTo>
                <a:cubicBezTo>
                  <a:pt x="1129" y="8091"/>
                  <a:pt x="1508" y="7839"/>
                  <a:pt x="1517" y="7337"/>
                </a:cubicBezTo>
                <a:lnTo>
                  <a:pt x="1517" y="1783"/>
                </a:lnTo>
                <a:cubicBezTo>
                  <a:pt x="1536" y="1631"/>
                  <a:pt x="1669" y="1517"/>
                  <a:pt x="1839" y="1517"/>
                </a:cubicBezTo>
                <a:lnTo>
                  <a:pt x="1839" y="14484"/>
                </a:lnTo>
                <a:cubicBezTo>
                  <a:pt x="1868" y="15062"/>
                  <a:pt x="2304" y="15351"/>
                  <a:pt x="2740" y="15351"/>
                </a:cubicBezTo>
                <a:cubicBezTo>
                  <a:pt x="3176" y="15351"/>
                  <a:pt x="3612" y="15062"/>
                  <a:pt x="3640" y="14484"/>
                </a:cubicBezTo>
                <a:lnTo>
                  <a:pt x="3640" y="7242"/>
                </a:lnTo>
                <a:lnTo>
                  <a:pt x="4038" y="7242"/>
                </a:lnTo>
                <a:lnTo>
                  <a:pt x="4038" y="14484"/>
                </a:lnTo>
                <a:cubicBezTo>
                  <a:pt x="4038" y="15090"/>
                  <a:pt x="4493" y="15394"/>
                  <a:pt x="4948" y="15394"/>
                </a:cubicBezTo>
                <a:cubicBezTo>
                  <a:pt x="5403" y="15394"/>
                  <a:pt x="5858" y="15090"/>
                  <a:pt x="5858" y="14484"/>
                </a:cubicBezTo>
                <a:lnTo>
                  <a:pt x="5858" y="1517"/>
                </a:lnTo>
                <a:cubicBezTo>
                  <a:pt x="6010" y="1517"/>
                  <a:pt x="6143" y="1631"/>
                  <a:pt x="6181" y="1783"/>
                </a:cubicBezTo>
                <a:lnTo>
                  <a:pt x="6181" y="7337"/>
                </a:lnTo>
                <a:cubicBezTo>
                  <a:pt x="6181" y="7839"/>
                  <a:pt x="6555" y="8091"/>
                  <a:pt x="6929" y="8091"/>
                </a:cubicBezTo>
                <a:cubicBezTo>
                  <a:pt x="7304" y="8091"/>
                  <a:pt x="7678" y="7839"/>
                  <a:pt x="7678" y="7337"/>
                </a:cubicBezTo>
                <a:lnTo>
                  <a:pt x="7678" y="1783"/>
                </a:lnTo>
                <a:cubicBezTo>
                  <a:pt x="7678" y="797"/>
                  <a:pt x="6863" y="1"/>
                  <a:pt x="5877" y="1"/>
                </a:cubicBezTo>
                <a:close/>
              </a:path>
            </a:pathLst>
          </a:custGeom>
          <a:solidFill>
            <a:srgbClr val="4472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" name="Google Shape;136;p16">
            <a:extLst>
              <a:ext uri="{FF2B5EF4-FFF2-40B4-BE49-F238E27FC236}">
                <a16:creationId xmlns:a16="http://schemas.microsoft.com/office/drawing/2014/main" id="{EDBC285B-1E13-C564-F23C-4F7A8D64E7E9}"/>
              </a:ext>
            </a:extLst>
          </p:cNvPr>
          <p:cNvSpPr/>
          <p:nvPr/>
        </p:nvSpPr>
        <p:spPr>
          <a:xfrm>
            <a:off x="10859840" y="4305175"/>
            <a:ext cx="88835" cy="121191"/>
          </a:xfrm>
          <a:custGeom>
            <a:avLst/>
            <a:gdLst/>
            <a:ahLst/>
            <a:cxnLst/>
            <a:rect l="l" t="t" r="r" b="b"/>
            <a:pathLst>
              <a:path w="3486" h="3142" extrusionOk="0">
                <a:moveTo>
                  <a:pt x="1943" y="1"/>
                </a:moveTo>
                <a:cubicBezTo>
                  <a:pt x="934" y="1"/>
                  <a:pt x="1" y="1028"/>
                  <a:pt x="471" y="2176"/>
                </a:cubicBezTo>
                <a:cubicBezTo>
                  <a:pt x="750" y="2838"/>
                  <a:pt x="1329" y="3141"/>
                  <a:pt x="1905" y="3141"/>
                </a:cubicBezTo>
                <a:cubicBezTo>
                  <a:pt x="2697" y="3141"/>
                  <a:pt x="3485" y="2568"/>
                  <a:pt x="3485" y="1569"/>
                </a:cubicBezTo>
                <a:cubicBezTo>
                  <a:pt x="3485" y="1152"/>
                  <a:pt x="3334" y="754"/>
                  <a:pt x="3030" y="470"/>
                </a:cubicBezTo>
                <a:cubicBezTo>
                  <a:pt x="2702" y="142"/>
                  <a:pt x="2318" y="1"/>
                  <a:pt x="1943" y="1"/>
                </a:cubicBezTo>
                <a:close/>
              </a:path>
            </a:pathLst>
          </a:custGeom>
          <a:solidFill>
            <a:srgbClr val="4472C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133;p16">
            <a:extLst>
              <a:ext uri="{FF2B5EF4-FFF2-40B4-BE49-F238E27FC236}">
                <a16:creationId xmlns:a16="http://schemas.microsoft.com/office/drawing/2014/main" id="{511E7F9D-1C79-6DD8-562F-CCA5D56FB700}"/>
              </a:ext>
            </a:extLst>
          </p:cNvPr>
          <p:cNvSpPr txBox="1"/>
          <p:nvPr/>
        </p:nvSpPr>
        <p:spPr>
          <a:xfrm>
            <a:off x="11048209" y="4483830"/>
            <a:ext cx="486829" cy="272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 b="1" i="1">
                <a:solidFill>
                  <a:srgbClr val="4472C4"/>
                </a:solidFill>
                <a:latin typeface="Fira Sans Extra Condensed Medium"/>
              </a:rPr>
              <a:t>35</a:t>
            </a:r>
            <a:endParaRPr lang="fr-FR"/>
          </a:p>
        </p:txBody>
      </p:sp>
      <p:sp>
        <p:nvSpPr>
          <p:cNvPr id="4" name="Google Shape;133;p16">
            <a:extLst>
              <a:ext uri="{FF2B5EF4-FFF2-40B4-BE49-F238E27FC236}">
                <a16:creationId xmlns:a16="http://schemas.microsoft.com/office/drawing/2014/main" id="{E7DCFB9F-3349-FA49-EB2F-4E196BBC24B3}"/>
              </a:ext>
            </a:extLst>
          </p:cNvPr>
          <p:cNvSpPr txBox="1"/>
          <p:nvPr/>
        </p:nvSpPr>
        <p:spPr>
          <a:xfrm>
            <a:off x="10268809" y="4435995"/>
            <a:ext cx="509211" cy="415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 b="1" i="1">
                <a:solidFill>
                  <a:srgbClr val="C55A11"/>
                </a:solidFill>
                <a:latin typeface="Fira Sans Extra Condensed Medium"/>
                <a:ea typeface="Fira Sans Extra Condensed Medium"/>
                <a:cs typeface="Fira Sans Extra Condensed Medium"/>
              </a:rPr>
              <a:t>113</a:t>
            </a:r>
            <a:endParaRPr lang="en" sz="1050" b="1" i="1">
              <a:solidFill>
                <a:srgbClr val="C55A11"/>
              </a:solidFill>
              <a:latin typeface="Fira Sans Extra Condensed Medium" panose="020B0604020202020204" charset="0"/>
              <a:ea typeface="Fira Sans Extra Condensed Medium"/>
              <a:cs typeface="Fira Sans Extra Condensed Medium"/>
            </a:endParaRPr>
          </a:p>
        </p:txBody>
      </p:sp>
    </p:spTree>
    <p:extLst>
      <p:ext uri="{BB962C8B-B14F-4D97-AF65-F5344CB8AC3E}">
        <p14:creationId xmlns:p14="http://schemas.microsoft.com/office/powerpoint/2010/main" val="9325699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9023B4-D881-81EE-6536-44F2F469D4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5">
            <a:extLst>
              <a:ext uri="{FF2B5EF4-FFF2-40B4-BE49-F238E27FC236}">
                <a16:creationId xmlns:a16="http://schemas.microsoft.com/office/drawing/2014/main" id="{05A651FF-F597-E24D-F5A5-8291E039F56C}"/>
              </a:ext>
            </a:extLst>
          </p:cNvPr>
          <p:cNvSpPr txBox="1"/>
          <p:nvPr/>
        </p:nvSpPr>
        <p:spPr>
          <a:xfrm>
            <a:off x="290819" y="271122"/>
            <a:ext cx="9051710" cy="66511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ts val="4583"/>
              </a:lnSpc>
            </a:pPr>
            <a:r>
              <a:rPr lang="en-US" sz="3600" b="1">
                <a:solidFill>
                  <a:srgbClr val="000000"/>
                </a:solidFill>
                <a:latin typeface="Bodoni MT"/>
                <a:ea typeface="+mn-lt"/>
                <a:cs typeface="+mn-lt"/>
              </a:rPr>
              <a:t>Monitoring of placements</a:t>
            </a:r>
            <a:endParaRPr lang="fr-FR"/>
          </a:p>
        </p:txBody>
      </p:sp>
      <p:pic>
        <p:nvPicPr>
          <p:cNvPr id="6" name="Image 7" descr="Ein Bild, das Text, Screenshot, Diagramm, Rechteck enthält.&#10;&#10;KI-generierte Inhalte können fehlerhaft sein.">
            <a:extLst>
              <a:ext uri="{FF2B5EF4-FFF2-40B4-BE49-F238E27FC236}">
                <a16:creationId xmlns:a16="http://schemas.microsoft.com/office/drawing/2014/main" id="{9BC7E493-DEED-5578-1C86-B3DFA35EE6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0330" y="2095612"/>
            <a:ext cx="4968543" cy="2990723"/>
          </a:xfrm>
          <a:prstGeom prst="rect">
            <a:avLst/>
          </a:prstGeom>
        </p:spPr>
      </p:pic>
      <p:pic>
        <p:nvPicPr>
          <p:cNvPr id="7" name="Image 6" descr="Une image contenant texte, capture d’écran, nombre, Parallèle&#10;&#10;Le contenu généré par l’IA peut être incorrect.">
            <a:extLst>
              <a:ext uri="{FF2B5EF4-FFF2-40B4-BE49-F238E27FC236}">
                <a16:creationId xmlns:a16="http://schemas.microsoft.com/office/drawing/2014/main" id="{7F63FC0A-22CA-B652-8A5B-4629992806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84" y="1763030"/>
            <a:ext cx="7120600" cy="3341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2664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19994" y="-2175"/>
            <a:ext cx="8989132" cy="753604"/>
          </a:xfrm>
        </p:spPr>
        <p:txBody>
          <a:bodyPr vert="horz" wrap="square" lIns="0" tIns="0" rIns="0" bIns="0" rtlCol="0" anchor="t">
            <a:spAutoFit/>
          </a:bodyPr>
          <a:lstStyle/>
          <a:p>
            <a:pPr algn="l" rtl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>
                <a:latin typeface="Bodoni MT"/>
                <a:ea typeface="+mn-ea"/>
                <a:cs typeface="+mn-cs"/>
              </a:rPr>
              <a:t>Qualitative assessment 2023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algn="l" defTabSz="914377" rtl="0"/>
            <a:fld id="{B6F15528-21DE-4FAA-801E-634DDDAF4B2B}" type="slidenum">
              <a:rPr lang="fr-FR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algn="l" defTabSz="914377" rtl="0"/>
              <a:t>12</a:t>
            </a:fld>
            <a:endParaRPr lang="fr-FR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131" name="ZoneTexte 130"/>
          <p:cNvSpPr txBox="1"/>
          <p:nvPr/>
        </p:nvSpPr>
        <p:spPr>
          <a:xfrm>
            <a:off x="515156" y="671564"/>
            <a:ext cx="11060675" cy="206210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spAutoFit/>
          </a:bodyPr>
          <a:lstStyle/>
          <a:p>
            <a:pPr marL="286166" indent="-286166" algn="l" defTabSz="914377" rtl="0">
              <a:buFont typeface="Arial" panose="020B0604020202020204"/>
              <a:buChar char="•"/>
            </a:pPr>
            <a:endParaRPr lang="fr-FR" sz="1600">
              <a:solidFill>
                <a:prstClr val="black"/>
              </a:solidFill>
              <a:latin typeface="Calibri" panose="020F0502020204030204"/>
              <a:cs typeface="Calibri" panose="020F0502020204030204"/>
            </a:endParaRPr>
          </a:p>
          <a:p>
            <a:pPr marL="286166" indent="-286166" algn="l" defTabSz="914377" rtl="0">
              <a:buFont typeface="Arial" panose="020B0604020202020204"/>
              <a:buChar char="•"/>
            </a:pPr>
            <a:endParaRPr lang="fr-FR" sz="1600">
              <a:solidFill>
                <a:prstClr val="black"/>
              </a:solidFill>
              <a:latin typeface="Calibri" panose="020F0502020204030204"/>
              <a:cs typeface="Calibri" panose="020F0502020204030204"/>
            </a:endParaRPr>
          </a:p>
          <a:p>
            <a:pPr marL="286166" indent="-286166" algn="l" defTabSz="914377" rtl="0">
              <a:buFont typeface="Arial" panose="020B0604020202020204"/>
              <a:buChar char="•"/>
            </a:pPr>
            <a:endParaRPr lang="fr-FR" sz="1600">
              <a:solidFill>
                <a:prstClr val="black"/>
              </a:solidFill>
              <a:latin typeface="Calibri" panose="020F0502020204030204"/>
              <a:cs typeface="Calibri" panose="020F0502020204030204"/>
            </a:endParaRPr>
          </a:p>
          <a:p>
            <a:pPr marL="286166" indent="-286166" algn="l" defTabSz="914377" rtl="0">
              <a:buFont typeface="Arial" panose="020B0604020202020204"/>
              <a:buChar char="•"/>
            </a:pPr>
            <a:endParaRPr lang="fr-FR" sz="1600">
              <a:solidFill>
                <a:prstClr val="black"/>
              </a:solidFill>
              <a:latin typeface="Calibri" panose="020F0502020204030204"/>
              <a:cs typeface="Calibri" panose="020F0502020204030204"/>
            </a:endParaRPr>
          </a:p>
          <a:p>
            <a:pPr algn="l" defTabSz="914377" rtl="0"/>
            <a:endParaRPr lang="fr-FR" sz="1600">
              <a:solidFill>
                <a:prstClr val="black"/>
              </a:solidFill>
              <a:latin typeface="Calibri" panose="020F0502020204030204"/>
              <a:cs typeface="Calibri" panose="020F0502020204030204"/>
            </a:endParaRPr>
          </a:p>
          <a:p>
            <a:pPr algn="l" defTabSz="914377" rtl="0"/>
            <a:r>
              <a:rPr lang="fr-FR" sz="1600" b="1">
                <a:solidFill>
                  <a:srgbClr val="E83E03"/>
                </a:solidFill>
                <a:latin typeface="Lucida Sans Typewriter" panose="020B0509030504030204"/>
                <a:ea typeface="Calibri" panose="020F0502020204030204"/>
                <a:cs typeface="Calibri" panose="020F0502020204030204"/>
              </a:rPr>
              <a:t> </a:t>
            </a:r>
          </a:p>
          <a:p>
            <a:pPr marL="286166" indent="-286166" algn="l" defTabSz="914377" rtl="0">
              <a:buFont typeface="Arial" panose="020B0604020202020204" pitchFamily="34" charset="0"/>
              <a:buChar char="•"/>
            </a:pPr>
            <a:endParaRPr lang="fr-FR" sz="1600" b="1">
              <a:solidFill>
                <a:srgbClr val="E83E03"/>
              </a:solidFill>
              <a:latin typeface="Lucida Sans Typewriter" panose="020B0509030504030204"/>
              <a:ea typeface="Calibri" panose="020F0502020204030204"/>
              <a:cs typeface="Calibri" panose="020F0502020204030204"/>
            </a:endParaRPr>
          </a:p>
          <a:p>
            <a:pPr marL="743355" lvl="1" indent="-286166" algn="l" defTabSz="914377" rtl="0">
              <a:buFont typeface="Arial" panose="020B0604020202020204"/>
              <a:buChar char="•"/>
            </a:pPr>
            <a:endParaRPr lang="fr-FR" sz="1600">
              <a:solidFill>
                <a:prstClr val="black"/>
              </a:solidFill>
              <a:latin typeface="Calibri" panose="020F0502020204030204"/>
              <a:ea typeface="Calibri" panose="020F0502020204030204"/>
              <a:cs typeface="Calibri" panose="020F0502020204030204"/>
            </a:endParaRPr>
          </a:p>
        </p:txBody>
      </p:sp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4207564"/>
              </p:ext>
            </p:extLst>
          </p:nvPr>
        </p:nvGraphicFramePr>
        <p:xfrm>
          <a:off x="381000" y="762000"/>
          <a:ext cx="11661011" cy="5967707"/>
        </p:xfrm>
        <a:graphic>
          <a:graphicData uri="http://schemas.openxmlformats.org/drawingml/2006/table">
            <a:tbl>
              <a:tblPr firstRow="1" bandRow="1">
                <a:noFill/>
                <a:tableStyleId>{7DF18680-E054-41AD-8BC1-D1AEF772440D}</a:tableStyleId>
              </a:tblPr>
              <a:tblGrid>
                <a:gridCol w="27628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76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52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952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86387">
                <a:tc>
                  <a:txBody>
                    <a:bodyPr/>
                    <a:lstStyle/>
                    <a:p>
                      <a:pPr algn="ctr" rtl="0" fontAlgn="b"/>
                      <a:r>
                        <a:rPr lang="fr-FR" sz="1900" u="none" strike="noStrik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Region</a:t>
                      </a:r>
                    </a:p>
                  </a:txBody>
                  <a:tcPr marL="12700" marR="12700" marT="12700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r-FR" sz="1900" u="none" strike="noStrik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Agency</a:t>
                      </a:r>
                    </a:p>
                  </a:txBody>
                  <a:tcPr marL="12700" marR="12700" marT="12700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r-FR" sz="1900" u="none" strike="noStrik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Sector</a:t>
                      </a:r>
                    </a:p>
                  </a:txBody>
                  <a:tcPr marL="12700" marR="12700" marT="12700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r-FR" sz="1900" u="none" strike="noStrik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ARE workforce</a:t>
                      </a:r>
                    </a:p>
                  </a:txBody>
                  <a:tcPr marL="12700" marR="12700" marT="12700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1660"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/>
                        <a:buNone/>
                        <a:defRPr/>
                      </a:pPr>
                      <a:r>
                        <a:rPr lang="fr-FR" sz="1600" u="none" strike="noStrik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/>
                        </a:rPr>
                        <a:t>Casablanca Settat</a:t>
                      </a:r>
                    </a:p>
                    <a:p>
                      <a:pPr marR="0" algn="l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/>
                      </a:pPr>
                      <a:endParaRPr lang="fr-FR" sz="1600" u="none" strike="noStrik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 panose="020B0604020202020204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/>
                        <a:buNone/>
                        <a:defRPr/>
                      </a:pPr>
                      <a:r>
                        <a:rPr lang="fr-FR" sz="1600" u="none" strike="noStrik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/>
                        </a:rPr>
                        <a:t>AIN CHOCK</a:t>
                      </a:r>
                    </a:p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/>
                      </a:pPr>
                      <a:endParaRPr lang="fr-FR" sz="1600" u="none" strike="noStrik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 panose="020B0604020202020204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fr-FR" sz="1600" u="none" strike="noStrik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/>
                        </a:rPr>
                        <a:t>Hairdressing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r-FR" sz="1600" u="none" strike="noStrik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/>
                        </a:rPr>
                        <a:t>86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7180">
                <a:tc vMerge="1">
                  <a:txBody>
                    <a:bodyPr/>
                    <a:lstStyle/>
                    <a:p>
                      <a:pPr algn="l" rtl="0"/>
                      <a:endParaRPr lang="fr-FR"/>
                    </a:p>
                  </a:txBody>
                  <a:tcPr>
                    <a:solidFill>
                      <a:srgbClr val="FFE400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/>
                      </a:pPr>
                      <a:r>
                        <a:rPr lang="fr-FR" sz="1600" u="none" strike="noStrik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/>
                        </a:rPr>
                        <a:t> 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fr-FR" sz="1600" u="none" strike="noStrike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/>
                        </a:rPr>
                        <a:t>Plumbing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r-FR" sz="1600" u="none" strike="noStrik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/>
                        </a:rPr>
                        <a:t>91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1660">
                <a:tc vMerge="1">
                  <a:txBody>
                    <a:bodyPr/>
                    <a:lstStyle/>
                    <a:p>
                      <a:pPr algn="l" rtl="0"/>
                      <a:endParaRPr lang="fr-FR"/>
                    </a:p>
                  </a:txBody>
                  <a:tcPr>
                    <a:solidFill>
                      <a:srgbClr val="FFE400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/>
                        <a:buNone/>
                        <a:defRPr/>
                      </a:pPr>
                      <a:r>
                        <a:rPr lang="fr-FR" sz="1600" u="none" strike="noStrik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/>
                        </a:rPr>
                        <a:t>AL FIDA MERS SULTAN</a:t>
                      </a:r>
                    </a:p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/>
                      </a:pPr>
                      <a:endParaRPr lang="fr-FR" sz="1600" u="none" strike="noStrik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 panose="020B0604020202020204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fr-FR" sz="1600" u="none" strike="noStrik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/>
                        </a:rPr>
                        <a:t>Building </a:t>
                      </a:r>
                      <a:r>
                        <a:rPr lang="fr-FR" sz="1600" u="none" strike="noStrike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/>
                        </a:rPr>
                        <a:t>electricity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r-FR" sz="1600" u="none" strike="noStrik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/>
                        </a:rPr>
                        <a:t>140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7180">
                <a:tc vMerge="1">
                  <a:txBody>
                    <a:bodyPr/>
                    <a:lstStyle/>
                    <a:p>
                      <a:pPr algn="l" rtl="0"/>
                      <a:endParaRPr lang="fr-FR"/>
                    </a:p>
                  </a:txBody>
                  <a:tcPr>
                    <a:solidFill>
                      <a:srgbClr val="FFE400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fr-FR" sz="1600" u="none" strike="noStrik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/>
                        </a:rPr>
                        <a:t> 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fr-FR" sz="1600" u="none" strike="noStrike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/>
                        </a:rPr>
                        <a:t>Hospitality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r-FR" sz="1600" u="none" strike="noStrik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/>
                        </a:rPr>
                        <a:t>164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81660">
                <a:tc>
                  <a:txBody>
                    <a:bodyPr/>
                    <a:lstStyle/>
                    <a:p>
                      <a:pPr algn="l" rtl="0" fontAlgn="b"/>
                      <a:r>
                        <a:rPr lang="fr-FR" sz="1600" u="none" strike="noStrik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/>
                        </a:rPr>
                        <a:t>Total Casablanca-Settat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fr-FR" sz="1600" u="none" strike="noStrik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/>
                        </a:rPr>
                        <a:t> 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fr-FR" sz="1600" u="none" strike="noStrik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/>
                        </a:rPr>
                        <a:t> 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r-FR" sz="1600" u="none" strike="noStrik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/>
                        </a:rPr>
                        <a:t>481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81660">
                <a:tc rowSpan="5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/>
                        <a:buNone/>
                        <a:defRPr/>
                      </a:pPr>
                      <a:r>
                        <a:rPr lang="fr-FR" sz="1600" u="none" strike="noStrik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/>
                        </a:rPr>
                        <a:t>Rabat-Salé-Kénitra</a:t>
                      </a:r>
                    </a:p>
                    <a:p>
                      <a:pPr marR="0" algn="l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/>
                      </a:pPr>
                      <a:endParaRPr lang="fr-FR" sz="1600" u="none" strike="noStrik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 panose="020B0604020202020204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/>
                        <a:buNone/>
                        <a:defRPr/>
                      </a:pPr>
                      <a:r>
                        <a:rPr lang="fr-FR" sz="1600" u="none" strike="noStrik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/>
                        </a:rPr>
                        <a:t>Rabat </a:t>
                      </a:r>
                      <a:r>
                        <a:rPr lang="fr-FR" sz="1600" u="none" strike="noStrike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/>
                        </a:rPr>
                        <a:t>Irfane</a:t>
                      </a:r>
                      <a:endParaRPr lang="fr-FR" sz="1600" u="none" strike="noStrik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 panose="020B0604020202020204"/>
                      </a:endParaRPr>
                    </a:p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/>
                      </a:pPr>
                      <a:r>
                        <a:rPr lang="fr-FR" sz="1600" u="none" strike="noStrik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/>
                        </a:rPr>
                        <a:t> 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/>
                      </a:pPr>
                      <a:r>
                        <a:rPr lang="fr-FR" sz="1600" u="none" strike="noStrik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/>
                        </a:rPr>
                        <a:t>Hairdressing / Cooking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/>
                      </a:pPr>
                      <a:r>
                        <a:rPr lang="fr-FR" sz="1600" u="none" strike="noStrik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/>
                        </a:rPr>
                        <a:t>25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7180">
                <a:tc vMerge="1">
                  <a:txBody>
                    <a:bodyPr/>
                    <a:lstStyle/>
                    <a:p>
                      <a:pPr algn="l" rtl="0"/>
                      <a:endParaRPr lang="fr-FR"/>
                    </a:p>
                  </a:txBody>
                  <a:tcPr>
                    <a:solidFill>
                      <a:srgbClr val="F8C213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/>
                      </a:pPr>
                      <a:r>
                        <a:rPr lang="fr-FR" sz="1600" u="none" strike="noStrik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/>
                        </a:rPr>
                        <a:t> 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/>
                      </a:pPr>
                      <a:r>
                        <a:rPr lang="fr-FR" sz="1600" u="none" strike="noStrik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/>
                        </a:rPr>
                        <a:t>Hairdressing/Cooking/</a:t>
                      </a:r>
                      <a:r>
                        <a:rPr lang="fr-FR" sz="1600" u="none" strike="noStrike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/>
                        </a:rPr>
                        <a:t>Electricity</a:t>
                      </a:r>
                      <a:r>
                        <a:rPr lang="fr-FR" sz="1600" u="none" strike="noStrik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/>
                        </a:rPr>
                        <a:t> 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/>
                      </a:pPr>
                      <a:r>
                        <a:rPr lang="fr-FR" sz="1600" u="none" strike="noStrik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/>
                        </a:rPr>
                        <a:t>20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81660">
                <a:tc vMerge="1">
                  <a:txBody>
                    <a:bodyPr/>
                    <a:lstStyle/>
                    <a:p>
                      <a:pPr algn="l" rtl="0"/>
                      <a:endParaRPr lang="fr-FR"/>
                    </a:p>
                  </a:txBody>
                  <a:tcPr>
                    <a:solidFill>
                      <a:srgbClr val="F8C213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/>
                        <a:buNone/>
                        <a:defRPr/>
                      </a:pPr>
                      <a:r>
                        <a:rPr lang="fr-FR" sz="1600" u="none" strike="noStrik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/>
                        </a:rPr>
                        <a:t>Rabat Prefectural</a:t>
                      </a:r>
                    </a:p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/>
                      </a:pPr>
                      <a:r>
                        <a:rPr lang="fr-FR" sz="1600" u="none" strike="noStrik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/>
                        </a:rPr>
                        <a:t> 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/>
                      </a:pPr>
                      <a:r>
                        <a:rPr lang="fr-FR" sz="1600" u="none" strike="noStrik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/>
                        </a:rPr>
                        <a:t>Hairdressing/Cooking/</a:t>
                      </a:r>
                      <a:r>
                        <a:rPr lang="fr-FR" sz="1600" u="none" strike="noStrike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/>
                        </a:rPr>
                        <a:t>Electricity</a:t>
                      </a:r>
                      <a:r>
                        <a:rPr lang="fr-FR" sz="1600" u="none" strike="noStrik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/>
                        </a:rPr>
                        <a:t> 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/>
                      </a:pPr>
                      <a:r>
                        <a:rPr lang="fr-FR" sz="1600" u="none" strike="noStrik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/>
                        </a:rPr>
                        <a:t>58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81660">
                <a:tc vMerge="1">
                  <a:txBody>
                    <a:bodyPr/>
                    <a:lstStyle/>
                    <a:p>
                      <a:pPr algn="l" rtl="0"/>
                      <a:endParaRPr lang="fr-FR"/>
                    </a:p>
                  </a:txBody>
                  <a:tcPr>
                    <a:solidFill>
                      <a:srgbClr val="F8C213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/>
                        <a:buNone/>
                        <a:defRPr/>
                      </a:pPr>
                      <a:r>
                        <a:rPr lang="fr-FR" sz="1600" u="none" strike="noStrik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/>
                        </a:rPr>
                        <a:t>Rabat Regional</a:t>
                      </a:r>
                    </a:p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/>
                      </a:pPr>
                      <a:r>
                        <a:rPr lang="fr-FR" sz="1600" u="none" strike="noStrik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/>
                        </a:rPr>
                        <a:t> 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/>
                      </a:pPr>
                      <a:r>
                        <a:rPr lang="fr-FR" sz="1600" u="none" strike="noStrik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/>
                        </a:rPr>
                        <a:t>Hairdressing / Cooking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/>
                      </a:pPr>
                      <a:r>
                        <a:rPr lang="fr-FR" sz="1600" u="none" strike="noStrik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/>
                        </a:rPr>
                        <a:t>9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7180">
                <a:tc vMerge="1">
                  <a:txBody>
                    <a:bodyPr/>
                    <a:lstStyle/>
                    <a:p>
                      <a:pPr algn="l" rtl="0"/>
                      <a:endParaRPr lang="fr-FR"/>
                    </a:p>
                  </a:txBody>
                  <a:tcPr>
                    <a:solidFill>
                      <a:srgbClr val="FFE400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/>
                      </a:pPr>
                      <a:r>
                        <a:rPr lang="fr-FR" sz="1600" u="none" strike="noStrik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/>
                        </a:rPr>
                        <a:t> 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/>
                      </a:pPr>
                      <a:r>
                        <a:rPr lang="fr-FR" sz="1600" u="none" strike="noStrike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/>
                        </a:rPr>
                        <a:t>Hairdressing</a:t>
                      </a:r>
                      <a:r>
                        <a:rPr lang="fr-FR" sz="1600" u="none" strike="noStrik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/>
                        </a:rPr>
                        <a:t>/</a:t>
                      </a:r>
                      <a:r>
                        <a:rPr lang="fr-FR" sz="1600" u="none" strike="noStrike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/>
                        </a:rPr>
                        <a:t>Kitchen</a:t>
                      </a:r>
                      <a:r>
                        <a:rPr lang="fr-FR" sz="1600" u="none" strike="noStrik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/>
                        </a:rPr>
                        <a:t>/</a:t>
                      </a:r>
                      <a:r>
                        <a:rPr lang="fr-FR" sz="1600" u="none" strike="noStrike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/>
                        </a:rPr>
                        <a:t>Electricity</a:t>
                      </a:r>
                      <a:endParaRPr lang="fr-FR" sz="1600" u="none" strike="noStrik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 panose="020B0604020202020204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/>
                      </a:pPr>
                      <a:r>
                        <a:rPr lang="fr-FR" sz="1600" u="none" strike="noStrik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/>
                        </a:rPr>
                        <a:t>52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/>
                      </a:pPr>
                      <a:r>
                        <a:rPr lang="fr-FR" sz="1600" u="none" strike="noStrik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/>
                        </a:rPr>
                        <a:t>Total Rabat-Salé-Kénitra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/>
                      </a:pPr>
                      <a:r>
                        <a:rPr lang="fr-FR" sz="1600" u="none" strike="noStrik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/>
                        </a:rPr>
                        <a:t> 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/>
                      </a:pPr>
                      <a:r>
                        <a:rPr lang="fr-FR" sz="1600" u="none" strike="noStrik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/>
                        </a:rPr>
                        <a:t> 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/>
                      </a:pPr>
                      <a:r>
                        <a:rPr lang="fr-FR" sz="1600" u="none" strike="noStrik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/>
                        </a:rPr>
                        <a:t>164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/>
                      </a:pPr>
                      <a:r>
                        <a:rPr lang="fr-FR" sz="1900" u="none" strike="noStrik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/>
                        </a:rPr>
                        <a:t>Grand total CS-RSK</a:t>
                      </a:r>
                    </a:p>
                  </a:txBody>
                  <a:tcPr marL="12700" marR="12700" marT="1270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/>
                      </a:pPr>
                      <a:r>
                        <a:rPr lang="fr-FR" sz="1900" u="none" strike="noStrik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/>
                        </a:rPr>
                        <a:t> </a:t>
                      </a:r>
                    </a:p>
                  </a:txBody>
                  <a:tcPr marL="12700" marR="12700" marT="1270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/>
                      </a:pPr>
                      <a:r>
                        <a:rPr lang="fr-FR" sz="1900" u="none" strike="noStrik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/>
                        </a:rPr>
                        <a:t> </a:t>
                      </a:r>
                    </a:p>
                  </a:txBody>
                  <a:tcPr marL="12700" marR="12700" marT="1270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 fontAlgn="b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 panose="020B0604020202020204"/>
                      </a:pPr>
                      <a:r>
                        <a:rPr lang="fr-FR" sz="1900" u="none" strike="noStrik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 panose="020B0604020202020204"/>
                        </a:rPr>
                        <a:t>645</a:t>
                      </a:r>
                    </a:p>
                  </a:txBody>
                  <a:tcPr marL="12700" marR="12700" marT="1270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6"/>
          <p:cNvSpPr/>
          <p:nvPr/>
        </p:nvSpPr>
        <p:spPr>
          <a:xfrm>
            <a:off x="661492" y="1712615"/>
            <a:ext cx="5339953" cy="567035"/>
          </a:xfrm>
          <a:prstGeom prst="roundRect">
            <a:avLst>
              <a:gd name="adj" fmla="val 480029"/>
            </a:avLst>
          </a:prstGeom>
          <a:solidFill>
            <a:schemeClr val="bg1">
              <a:lumMod val="85000"/>
            </a:schemeClr>
          </a:solidFill>
          <a:ln w="9525" cap="flat" cmpd="sng">
            <a:solidFill>
              <a:schemeClr val="bg1">
                <a:lumMod val="8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6188" tIns="76188" rIns="76188" bIns="76188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fr-FR" sz="16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TOC </a:t>
            </a:r>
            <a:r>
              <a:rPr lang="fr-FR" sz="1600" b="1">
                <a:solidFill>
                  <a:srgbClr val="27252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(Training Of Coaches)</a:t>
            </a:r>
            <a:endParaRPr lang="fr-FR" sz="1600" b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0" name="Google Shape;190;p26"/>
          <p:cNvSpPr/>
          <p:nvPr/>
        </p:nvSpPr>
        <p:spPr>
          <a:xfrm>
            <a:off x="850503" y="2468662"/>
            <a:ext cx="4961929" cy="604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25000"/>
              </a:lnSpc>
              <a:buClr>
                <a:srgbClr val="272525"/>
              </a:buClr>
              <a:buSzPts val="2200"/>
            </a:pPr>
            <a:r>
              <a:rPr lang="en-US" sz="1600" b="1">
                <a:solidFill>
                  <a:srgbClr val="27252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Inter"/>
              </a:rPr>
              <a:t>4 in-person workshops </a:t>
            </a:r>
            <a:r>
              <a:rPr lang="en-US" sz="1600">
                <a:solidFill>
                  <a:srgbClr val="27252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Inter"/>
              </a:rPr>
              <a:t>were organized for 21 coaches to strengthen their pedagogical skills.</a:t>
            </a:r>
            <a:endParaRPr lang="en-US" sz="1600" i="0" u="none" strike="noStrike" cap="none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1" name="Google Shape;191;p26"/>
          <p:cNvSpPr/>
          <p:nvPr/>
        </p:nvSpPr>
        <p:spPr>
          <a:xfrm>
            <a:off x="850503" y="2877344"/>
            <a:ext cx="4961930" cy="604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750"/>
              <a:buFont typeface="Inter"/>
              <a:buNone/>
            </a:pPr>
            <a:endParaRPr lang="en-US" sz="1450" b="0" i="0" u="none" strike="noStrike" cap="none">
              <a:solidFill>
                <a:srgbClr val="272525"/>
              </a:solidFill>
              <a:latin typeface="Inter"/>
            </a:endParaRPr>
          </a:p>
        </p:txBody>
      </p:sp>
      <p:sp>
        <p:nvSpPr>
          <p:cNvPr id="192" name="Google Shape;192;p26"/>
          <p:cNvSpPr/>
          <p:nvPr/>
        </p:nvSpPr>
        <p:spPr>
          <a:xfrm>
            <a:off x="6190457" y="1712615"/>
            <a:ext cx="5340053" cy="567035"/>
          </a:xfrm>
          <a:prstGeom prst="roundRect">
            <a:avLst>
              <a:gd name="adj" fmla="val 480029"/>
            </a:avLst>
          </a:prstGeom>
          <a:solidFill>
            <a:schemeClr val="bg1">
              <a:lumMod val="85000"/>
            </a:schemeClr>
          </a:solidFill>
          <a:ln w="9525" cap="flat" cmpd="sng">
            <a:solidFill>
              <a:schemeClr val="bg1">
                <a:lumMod val="8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6188" tIns="76188" rIns="76188" bIns="76188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 indent="0" algn="ctr">
              <a:buFont typeface="Arial"/>
              <a:buNone/>
            </a:pPr>
            <a:r>
              <a:rPr lang="en-US" sz="16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TOT </a:t>
            </a:r>
            <a:r>
              <a:rPr lang="en-US" sz="1600" b="1">
                <a:solidFill>
                  <a:srgbClr val="27252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(Training Of Trainers)</a:t>
            </a:r>
          </a:p>
        </p:txBody>
      </p:sp>
      <p:sp>
        <p:nvSpPr>
          <p:cNvPr id="194" name="Google Shape;194;p26"/>
          <p:cNvSpPr/>
          <p:nvPr/>
        </p:nvSpPr>
        <p:spPr>
          <a:xfrm>
            <a:off x="6379468" y="2468662"/>
            <a:ext cx="5271757" cy="72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25000"/>
              </a:lnSpc>
              <a:buClr>
                <a:srgbClr val="272525"/>
              </a:buClr>
              <a:buSzPts val="2200"/>
            </a:pPr>
            <a:r>
              <a:rPr lang="en-US" sz="1600" b="1">
                <a:solidFill>
                  <a:srgbClr val="272525"/>
                </a:solidFill>
                <a:latin typeface="Calibri"/>
                <a:ea typeface="Calibri"/>
                <a:cs typeface="Calibri"/>
                <a:sym typeface="Inter"/>
              </a:rPr>
              <a:t>8 workshops </a:t>
            </a:r>
            <a:r>
              <a:rPr lang="en-US" sz="1600">
                <a:solidFill>
                  <a:srgbClr val="272525"/>
                </a:solidFill>
                <a:latin typeface="Calibri"/>
                <a:ea typeface="Calibri"/>
                <a:cs typeface="Calibri"/>
                <a:sym typeface="Inter"/>
              </a:rPr>
              <a:t>were organized (4 online sessions and 4 in-person) to equip 7 certified trainers (master coaches).</a:t>
            </a:r>
            <a:endParaRPr lang="en-US" sz="1600" i="0" u="none" strike="noStrike" cap="none">
              <a:solidFill>
                <a:srgbClr val="272525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95" name="Google Shape;195;p26"/>
          <p:cNvSpPr/>
          <p:nvPr/>
        </p:nvSpPr>
        <p:spPr>
          <a:xfrm>
            <a:off x="6179444" y="3058319"/>
            <a:ext cx="4962029" cy="604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750"/>
              <a:buFont typeface="Inter"/>
              <a:buNone/>
            </a:pPr>
            <a:endParaRPr lang="en-US" sz="1450" b="0" i="0" u="none" strike="noStrike" cap="none">
              <a:solidFill>
                <a:srgbClr val="272525"/>
              </a:solidFill>
              <a:latin typeface="Inter"/>
            </a:endParaRPr>
          </a:p>
        </p:txBody>
      </p:sp>
      <p:sp>
        <p:nvSpPr>
          <p:cNvPr id="196" name="Google Shape;196;p26"/>
          <p:cNvSpPr/>
          <p:nvPr/>
        </p:nvSpPr>
        <p:spPr>
          <a:xfrm>
            <a:off x="661492" y="3493427"/>
            <a:ext cx="5339953" cy="567035"/>
          </a:xfrm>
          <a:prstGeom prst="roundRect">
            <a:avLst>
              <a:gd name="adj" fmla="val 480029"/>
            </a:avLst>
          </a:prstGeom>
          <a:solidFill>
            <a:schemeClr val="bg1">
              <a:lumMod val="85000"/>
            </a:schemeClr>
          </a:solidFill>
          <a:ln w="9525" cap="flat" cmpd="sng">
            <a:solidFill>
              <a:schemeClr val="bg1">
                <a:lumMod val="8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6188" tIns="76188" rIns="76188" bIns="76188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sz="16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8" name="Google Shape;198;p26"/>
          <p:cNvSpPr/>
          <p:nvPr/>
        </p:nvSpPr>
        <p:spPr>
          <a:xfrm>
            <a:off x="850504" y="3599549"/>
            <a:ext cx="4819188" cy="3926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200"/>
              <a:buFont typeface="Inter"/>
              <a:buNone/>
            </a:pPr>
            <a:r>
              <a:rPr lang="en-US" sz="1600" b="1" i="0" u="none" strike="noStrike" cap="none">
                <a:solidFill>
                  <a:srgbClr val="27252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Inter"/>
              </a:rPr>
              <a:t>C4EE Platform</a:t>
            </a:r>
            <a:endParaRPr sz="1600" b="0" i="0" u="none" strike="noStrike" cap="none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0" name="Google Shape;200;p26"/>
          <p:cNvSpPr/>
          <p:nvPr/>
        </p:nvSpPr>
        <p:spPr>
          <a:xfrm>
            <a:off x="6258753" y="3488730"/>
            <a:ext cx="5271757" cy="567035"/>
          </a:xfrm>
          <a:prstGeom prst="roundRect">
            <a:avLst>
              <a:gd name="adj" fmla="val 480029"/>
            </a:avLst>
          </a:prstGeom>
          <a:solidFill>
            <a:schemeClr val="bg1">
              <a:lumMod val="85000"/>
            </a:schemeClr>
          </a:solidFill>
          <a:ln w="9525" cap="flat" cmpd="sng">
            <a:solidFill>
              <a:schemeClr val="bg1">
                <a:lumMod val="8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6188" tIns="76188" rIns="76188" bIns="76188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2" name="Google Shape;202;p26"/>
          <p:cNvSpPr/>
          <p:nvPr/>
        </p:nvSpPr>
        <p:spPr>
          <a:xfrm>
            <a:off x="8094265" y="3615995"/>
            <a:ext cx="3047208" cy="312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>
              <a:lnSpc>
                <a:spcPct val="125000"/>
              </a:lnSpc>
              <a:buClr>
                <a:srgbClr val="272525"/>
              </a:buClr>
              <a:buSzPts val="2200"/>
            </a:pPr>
            <a:r>
              <a:rPr lang="en-US" sz="1600" b="1">
                <a:solidFill>
                  <a:srgbClr val="27252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Inter"/>
              </a:rPr>
              <a:t>Guides and Materials</a:t>
            </a:r>
            <a:endParaRPr sz="1600" b="1" i="0" u="none" strike="noStrike" cap="none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Google Shape;199;p26">
            <a:extLst>
              <a:ext uri="{FF2B5EF4-FFF2-40B4-BE49-F238E27FC236}">
                <a16:creationId xmlns:a16="http://schemas.microsoft.com/office/drawing/2014/main" id="{B5956A1B-8954-1A4F-02C2-08A4CB3D9612}"/>
              </a:ext>
            </a:extLst>
          </p:cNvPr>
          <p:cNvSpPr/>
          <p:nvPr/>
        </p:nvSpPr>
        <p:spPr>
          <a:xfrm>
            <a:off x="854887" y="5451441"/>
            <a:ext cx="10719263" cy="604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1600" b="1">
                <a:solidFill>
                  <a:srgbClr val="27252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MRM section : </a:t>
            </a:r>
            <a:r>
              <a:rPr lang="en-US" sz="1600">
                <a:solidFill>
                  <a:srgbClr val="27252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satisfaction survey is conducted during the internships, targeting both the internship supervisors and participants, along with a follow-up six months after the end of the cycle.</a:t>
            </a:r>
            <a:endParaRPr lang="en-US" sz="1600" b="0" i="0" u="none" strike="noStrike" cap="none">
              <a:solidFill>
                <a:srgbClr val="272525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40B5ACD6-0FC9-C920-1FC3-733344C902AB}"/>
              </a:ext>
            </a:extLst>
          </p:cNvPr>
          <p:cNvSpPr txBox="1"/>
          <p:nvPr/>
        </p:nvSpPr>
        <p:spPr>
          <a:xfrm>
            <a:off x="464439" y="502114"/>
            <a:ext cx="9051710" cy="66511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ts val="4583"/>
              </a:lnSpc>
            </a:pPr>
            <a:r>
              <a:rPr lang="en-US" sz="3600" b="1">
                <a:latin typeface="Bodoni MT"/>
              </a:rPr>
              <a:t>Operational Deployment 2025</a:t>
            </a:r>
          </a:p>
        </p:txBody>
      </p:sp>
      <p:sp>
        <p:nvSpPr>
          <p:cNvPr id="5" name="Google Shape;190;p26">
            <a:extLst>
              <a:ext uri="{FF2B5EF4-FFF2-40B4-BE49-F238E27FC236}">
                <a16:creationId xmlns:a16="http://schemas.microsoft.com/office/drawing/2014/main" id="{F448DF66-A0DA-D9B4-EC48-5675AA75B0F1}"/>
              </a:ext>
            </a:extLst>
          </p:cNvPr>
          <p:cNvSpPr/>
          <p:nvPr/>
        </p:nvSpPr>
        <p:spPr>
          <a:xfrm>
            <a:off x="779133" y="4240608"/>
            <a:ext cx="4961929" cy="604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25000"/>
              </a:lnSpc>
              <a:buClr>
                <a:srgbClr val="272525"/>
              </a:buClr>
              <a:buSzPts val="2200"/>
            </a:pPr>
            <a:r>
              <a:rPr lang="en-US" sz="1600" b="1">
                <a:solidFill>
                  <a:srgbClr val="27252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Inter"/>
              </a:rPr>
              <a:t>Platform launched </a:t>
            </a:r>
            <a:r>
              <a:rPr lang="en-US" sz="1600">
                <a:solidFill>
                  <a:srgbClr val="27252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Inter"/>
              </a:rPr>
              <a:t>to facilitate coaches’ and trainers’ access to collaboratives resources and tools.</a:t>
            </a:r>
            <a:endParaRPr lang="en-US" sz="1600" i="0" u="none" strike="noStrike" cap="none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Google Shape;190;p26">
            <a:extLst>
              <a:ext uri="{FF2B5EF4-FFF2-40B4-BE49-F238E27FC236}">
                <a16:creationId xmlns:a16="http://schemas.microsoft.com/office/drawing/2014/main" id="{B86C31D3-BB21-E378-C9FF-9C12365AEB2D}"/>
              </a:ext>
            </a:extLst>
          </p:cNvPr>
          <p:cNvSpPr/>
          <p:nvPr/>
        </p:nvSpPr>
        <p:spPr>
          <a:xfrm>
            <a:off x="6450938" y="4252814"/>
            <a:ext cx="4961929" cy="604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1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25000"/>
              </a:lnSpc>
              <a:buClr>
                <a:srgbClr val="272525"/>
              </a:buClr>
              <a:buSzPts val="2200"/>
            </a:pPr>
            <a:r>
              <a:rPr lang="en-US" sz="1600">
                <a:solidFill>
                  <a:srgbClr val="27252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Inter"/>
              </a:rPr>
              <a:t>The design of the </a:t>
            </a:r>
            <a:r>
              <a:rPr lang="en-US" sz="1600" b="1">
                <a:solidFill>
                  <a:srgbClr val="27252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Inter"/>
              </a:rPr>
              <a:t>coaches’ guide and participant booklet is </a:t>
            </a:r>
            <a:r>
              <a:rPr lang="en-US" sz="1600">
                <a:solidFill>
                  <a:srgbClr val="27252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Inter"/>
              </a:rPr>
              <a:t>underway to standardize practices.</a:t>
            </a:r>
            <a:endParaRPr lang="en-US" sz="1600" i="0" u="none" strike="noStrike" cap="none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39784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E6E69-F083-E95E-BB73-DA73BAACF6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>
            <a:extLst>
              <a:ext uri="{FF2B5EF4-FFF2-40B4-BE49-F238E27FC236}">
                <a16:creationId xmlns:a16="http://schemas.microsoft.com/office/drawing/2014/main" id="{A6F9D3F7-7AF0-FA9B-99D5-DE6E50B6E099}"/>
              </a:ext>
            </a:extLst>
          </p:cNvPr>
          <p:cNvSpPr txBox="1"/>
          <p:nvPr/>
        </p:nvSpPr>
        <p:spPr>
          <a:xfrm>
            <a:off x="1924807" y="3172961"/>
            <a:ext cx="2958089" cy="138499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fontAlgn="base"/>
            <a:r>
              <a:rPr lang="fr-FR" sz="3600" b="1">
                <a:latin typeface="Bodoni MT" panose="02070603080606020203" pitchFamily="18" charset="0"/>
              </a:rPr>
              <a:t>THANK YOU</a:t>
            </a:r>
            <a:endParaRPr lang="en-GB" sz="3600" b="1">
              <a:latin typeface="Bodoni MT" panose="02070603080606020203" pitchFamily="18" charset="0"/>
            </a:endParaRPr>
          </a:p>
          <a:p>
            <a:pPr fontAlgn="base"/>
            <a:endParaRPr lang="en-GB" sz="240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fontAlgn="base"/>
            <a:endParaRPr lang="aa-ET" sz="24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Image 2" descr="Une image contenant habits, personne, textile, Visage humain&#10;&#10;Le contenu généré par l’IA peut être incorrect.">
            <a:extLst>
              <a:ext uri="{FF2B5EF4-FFF2-40B4-BE49-F238E27FC236}">
                <a16:creationId xmlns:a16="http://schemas.microsoft.com/office/drawing/2014/main" id="{B0983897-1003-8E0F-E3CB-4032D68F9D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0361" y="1307315"/>
            <a:ext cx="4675151" cy="4243370"/>
          </a:xfrm>
          <a:prstGeom prst="rect">
            <a:avLst/>
          </a:prstGeom>
        </p:spPr>
      </p:pic>
      <p:pic>
        <p:nvPicPr>
          <p:cNvPr id="2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D95CEA73-23B0-1A4D-FCD6-70AA55C43B5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1003" y="492970"/>
            <a:ext cx="1681181" cy="431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637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BE0EF14-8810-43CB-D5C3-EA93818CA66B}"/>
              </a:ext>
            </a:extLst>
          </p:cNvPr>
          <p:cNvSpPr txBox="1"/>
          <p:nvPr/>
        </p:nvSpPr>
        <p:spPr>
          <a:xfrm>
            <a:off x="464439" y="492970"/>
            <a:ext cx="9051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>
                <a:latin typeface="Bodoni MT" panose="02070603080606020203" pitchFamily="18" charset="0"/>
              </a:rPr>
              <a:t>Agenda</a:t>
            </a:r>
          </a:p>
        </p:txBody>
      </p:sp>
      <p:sp>
        <p:nvSpPr>
          <p:cNvPr id="2" name="AutoShape 2">
            <a:extLst>
              <a:ext uri="{FF2B5EF4-FFF2-40B4-BE49-F238E27FC236}">
                <a16:creationId xmlns:a16="http://schemas.microsoft.com/office/drawing/2014/main" id="{77D41F39-0A4A-11F2-59AE-DF8999A606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8" name="Image 3" descr="Une image contenant plein air, personne, habits, Visage humain&#10;&#10;Le contenu généré par l’IA peut être incorrect.">
            <a:extLst>
              <a:ext uri="{FF2B5EF4-FFF2-40B4-BE49-F238E27FC236}">
                <a16:creationId xmlns:a16="http://schemas.microsoft.com/office/drawing/2014/main" id="{8E335875-4B26-ABD7-050B-8CD4A93628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8278" y="1559462"/>
            <a:ext cx="5385683" cy="3732125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7FF0ECA5-9F43-5F1D-219D-A4ABFD052586}"/>
              </a:ext>
            </a:extLst>
          </p:cNvPr>
          <p:cNvSpPr txBox="1"/>
          <p:nvPr/>
        </p:nvSpPr>
        <p:spPr>
          <a:xfrm>
            <a:off x="463123" y="1283410"/>
            <a:ext cx="6739587" cy="39703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lnSpc>
                <a:spcPct val="200000"/>
              </a:lnSpc>
              <a:buAutoNum type="arabicPeriod"/>
            </a:pPr>
            <a:r>
              <a:rPr lang="en-US" dirty="0"/>
              <a:t>A multi-stakeholder Approach</a:t>
            </a:r>
            <a:endParaRPr lang="fr-FR" dirty="0"/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en-US" dirty="0"/>
              <a:t>The Challenges</a:t>
            </a: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fr-FR" dirty="0"/>
              <a:t>Network of Associations of Second Chance </a:t>
            </a:r>
            <a:r>
              <a:rPr lang="fr-FR" dirty="0" err="1"/>
              <a:t>Schools</a:t>
            </a:r>
            <a:endParaRPr lang="en-US" dirty="0" err="1"/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fr-FR" dirty="0"/>
              <a:t>Integrated </a:t>
            </a:r>
            <a:r>
              <a:rPr lang="fr-FR" dirty="0" err="1"/>
              <a:t>pathway</a:t>
            </a:r>
            <a:endParaRPr lang="fr-FR" dirty="0"/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en-US" dirty="0"/>
              <a:t>The C4EE Project: Vision and Approach</a:t>
            </a:r>
            <a:endParaRPr lang="fr-FR" dirty="0"/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fr-FR" dirty="0" err="1"/>
              <a:t>Achievements</a:t>
            </a:r>
            <a:r>
              <a:rPr lang="fr-FR" dirty="0"/>
              <a:t> and </a:t>
            </a:r>
            <a:r>
              <a:rPr lang="fr-FR" dirty="0" err="1"/>
              <a:t>Results</a:t>
            </a:r>
            <a:r>
              <a:rPr lang="fr-FR" dirty="0"/>
              <a:t> </a:t>
            </a:r>
            <a:endParaRPr lang="fr-FR" dirty="0">
              <a:latin typeface="Neue Haas Grotesk Text Pro"/>
            </a:endParaRPr>
          </a:p>
          <a:p>
            <a:endParaRPr lang="en-US" sz="3600" b="1">
              <a:latin typeface="Bodoni MT"/>
            </a:endParaRPr>
          </a:p>
        </p:txBody>
      </p:sp>
    </p:spTree>
    <p:extLst>
      <p:ext uri="{BB962C8B-B14F-4D97-AF65-F5344CB8AC3E}">
        <p14:creationId xmlns:p14="http://schemas.microsoft.com/office/powerpoint/2010/main" val="4196256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6C3112-E585-8050-60F8-A882714BAE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80E0F2D-B0AC-2121-F327-A56DCF1BA51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3776" y="1599439"/>
            <a:ext cx="1292074" cy="1229628"/>
          </a:xfrm>
          <a:prstGeom prst="rect">
            <a:avLst/>
          </a:prstGeom>
        </p:spPr>
      </p:pic>
      <p:pic>
        <p:nvPicPr>
          <p:cNvPr id="6" name="Picture 4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0E00136-5804-1D0E-8E44-437C3783B3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39" y="4090352"/>
            <a:ext cx="1228252" cy="852953"/>
          </a:xfrm>
          <a:prstGeom prst="rect">
            <a:avLst/>
          </a:prstGeom>
        </p:spPr>
      </p:pic>
      <p:pic>
        <p:nvPicPr>
          <p:cNvPr id="7" name="Picture 3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160A77E-2752-628F-3616-85CC45D2D78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8055" y="4031059"/>
            <a:ext cx="1197478" cy="971538"/>
          </a:xfrm>
          <a:prstGeom prst="rect">
            <a:avLst/>
          </a:prstGeom>
        </p:spPr>
      </p:pic>
      <p:pic>
        <p:nvPicPr>
          <p:cNvPr id="8" name="Image 7" descr="Une image contenant texte, Police, Graphique, logo&#10;&#10;Description générée automatiquement">
            <a:extLst>
              <a:ext uri="{FF2B5EF4-FFF2-40B4-BE49-F238E27FC236}">
                <a16:creationId xmlns:a16="http://schemas.microsoft.com/office/drawing/2014/main" id="{76866B2F-45FB-1886-D97F-D4645DC4C2F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076" y="4024906"/>
            <a:ext cx="1577567" cy="1105131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B4A4B3E1-9B4E-80D3-DAA3-89B16EBF92B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87126" y="5370340"/>
            <a:ext cx="625561" cy="1108823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80F3717-F021-B7AC-3A68-D0094FA4FB6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70186" y="4175682"/>
            <a:ext cx="2029733" cy="803577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D66270F8-E161-0E53-8274-E125F1ADED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60084" y="4181727"/>
            <a:ext cx="2538187" cy="797532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368E687F-F3BA-4082-3CEB-9D2A20E02DB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284433" y="5265047"/>
            <a:ext cx="1195917" cy="1315055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FE21FFDC-C22A-E150-055E-E6F39EEFE46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398271" y="3579578"/>
            <a:ext cx="1569509" cy="1550459"/>
          </a:xfrm>
          <a:prstGeom prst="rect">
            <a:avLst/>
          </a:prstGeom>
        </p:spPr>
      </p:pic>
      <p:sp>
        <p:nvSpPr>
          <p:cNvPr id="11" name="TextBox 5">
            <a:extLst>
              <a:ext uri="{FF2B5EF4-FFF2-40B4-BE49-F238E27FC236}">
                <a16:creationId xmlns:a16="http://schemas.microsoft.com/office/drawing/2014/main" id="{07868799-9C72-7F2E-DB78-2FC1A0CF7565}"/>
              </a:ext>
            </a:extLst>
          </p:cNvPr>
          <p:cNvSpPr txBox="1"/>
          <p:nvPr/>
        </p:nvSpPr>
        <p:spPr>
          <a:xfrm>
            <a:off x="464439" y="492970"/>
            <a:ext cx="9051710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3600" b="1">
                <a:latin typeface="Bodoni MT"/>
              </a:rPr>
              <a:t>A multi-stakeholder Approach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855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 thruBlk="1"/>
      </p:transition>
    </mc:Choice>
    <mc:Fallback xmlns="">
      <p:transition>
        <p:fade thruBlk="1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>
            <a:extLst>
              <a:ext uri="{FF2B5EF4-FFF2-40B4-BE49-F238E27FC236}">
                <a16:creationId xmlns:a16="http://schemas.microsoft.com/office/drawing/2014/main" id="{4E089710-D971-33DD-DF22-A4826BB8B654}"/>
              </a:ext>
            </a:extLst>
          </p:cNvPr>
          <p:cNvSpPr txBox="1"/>
          <p:nvPr/>
        </p:nvSpPr>
        <p:spPr>
          <a:xfrm>
            <a:off x="464439" y="492970"/>
            <a:ext cx="9051710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3600" b="1">
                <a:latin typeface="Bodoni MT"/>
              </a:rPr>
              <a:t>The Challenges</a:t>
            </a:r>
            <a:endParaRPr lang="en-US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38B3701B-4B2E-9DA5-BB2C-FDCF97B5A740}"/>
              </a:ext>
            </a:extLst>
          </p:cNvPr>
          <p:cNvSpPr txBox="1"/>
          <p:nvPr/>
        </p:nvSpPr>
        <p:spPr>
          <a:xfrm>
            <a:off x="590145" y="2328153"/>
            <a:ext cx="3424136" cy="190821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Untapped Potential</a:t>
            </a:r>
          </a:p>
          <a:p>
            <a:endParaRPr lang="en-GB" b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16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Despite their dynamism, the potential of young Moroccans is not fully realized and lacking development opportunities.</a:t>
            </a:r>
          </a:p>
          <a:p>
            <a:endParaRPr lang="en-CH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66B072F-619E-3A51-B389-6FC439C79ECE}"/>
              </a:ext>
            </a:extLst>
          </p:cNvPr>
          <p:cNvSpPr txBox="1"/>
          <p:nvPr/>
        </p:nvSpPr>
        <p:spPr>
          <a:xfrm>
            <a:off x="4328809" y="2328153"/>
            <a:ext cx="3424136" cy="190821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Persistent Unemployment</a:t>
            </a:r>
          </a:p>
          <a:p>
            <a:endParaRPr lang="en-GB" b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16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Many young people in Morocco face high unemployment and a shortage of economic opportunities, despite their motivation.</a:t>
            </a:r>
          </a:p>
          <a:p>
            <a:endParaRPr lang="en-CH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4DC1EED8-4863-3BB6-B3D4-D3BDE707C0F2}"/>
              </a:ext>
            </a:extLst>
          </p:cNvPr>
          <p:cNvSpPr txBox="1"/>
          <p:nvPr/>
        </p:nvSpPr>
        <p:spPr>
          <a:xfrm>
            <a:off x="8067473" y="2328153"/>
            <a:ext cx="3424136" cy="190821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Skills-Market Gap</a:t>
            </a:r>
          </a:p>
          <a:p>
            <a:endParaRPr lang="en-GB" b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16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significant mismatch between the skills acquired by young people and the actual needs of the labor market hinders their professional integration.</a:t>
            </a:r>
          </a:p>
          <a:p>
            <a:endParaRPr lang="en-C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algn="l" defTabSz="914377" rtl="0"/>
            <a:fld id="{B6F15528-21DE-4FAA-801E-634DDDAF4B2B}" type="slidenum">
              <a:rPr lang="fr-FR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algn="l" defTabSz="914377" rtl="0"/>
              <a:t>5</a:t>
            </a:fld>
            <a:endParaRPr lang="fr-FR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Google Shape;131;p23"/>
          <p:cNvSpPr txBox="1"/>
          <p:nvPr/>
        </p:nvSpPr>
        <p:spPr>
          <a:xfrm>
            <a:off x="219075" y="192802"/>
            <a:ext cx="11972925" cy="8001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defTabSz="914377" rtl="0"/>
            <a:r>
              <a:rPr lang="fr-FR" sz="3600" b="1">
                <a:latin typeface="Bodoni MT"/>
              </a:rPr>
              <a:t>Network of Associations of Second Chance </a:t>
            </a:r>
            <a:r>
              <a:rPr lang="fr-FR" sz="3600" b="1" err="1">
                <a:latin typeface="Bodoni MT"/>
              </a:rPr>
              <a:t>Schools</a:t>
            </a:r>
            <a:endParaRPr lang="fr-FR" err="1"/>
          </a:p>
        </p:txBody>
      </p:sp>
      <p:sp>
        <p:nvSpPr>
          <p:cNvPr id="7" name="Rectangle 6"/>
          <p:cNvSpPr/>
          <p:nvPr/>
        </p:nvSpPr>
        <p:spPr>
          <a:xfrm>
            <a:off x="980058" y="4669793"/>
            <a:ext cx="11040493" cy="1120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0990" indent="-380990" algn="l" rtl="0">
              <a:spcBef>
                <a:spcPts val="1333"/>
              </a:spcBef>
              <a:buFont typeface="Arial" panose="020B0604020202020204" pitchFamily="34" charset="0"/>
              <a:buChar char="•"/>
            </a:pPr>
            <a:r>
              <a:rPr lang="fr-FR" sz="1600">
                <a:solidFill>
                  <a:srgbClr val="434343"/>
                </a:solidFill>
                <a:latin typeface="Titillium Web" panose="00000500000000000000"/>
              </a:rPr>
              <a:t>Develop an optimized support system for young people who have dropped out of school</a:t>
            </a:r>
          </a:p>
          <a:p>
            <a:pPr marL="380990" indent="-380990" algn="l" rtl="0">
              <a:spcBef>
                <a:spcPts val="1333"/>
              </a:spcBef>
              <a:buFont typeface="Arial" panose="020B0604020202020204" pitchFamily="34" charset="0"/>
              <a:buChar char="•"/>
            </a:pPr>
            <a:r>
              <a:rPr lang="fr-FR" sz="1600">
                <a:solidFill>
                  <a:srgbClr val="434343"/>
                </a:solidFill>
                <a:latin typeface="Titillium Web" panose="00000500000000000000"/>
              </a:rPr>
              <a:t>Supporting young people who have dropped out of school</a:t>
            </a:r>
            <a:endParaRPr lang="en-US" sz="1600">
              <a:solidFill>
                <a:srgbClr val="434343"/>
              </a:solidFill>
              <a:latin typeface="Titillium Web" panose="00000500000000000000"/>
            </a:endParaRPr>
          </a:p>
          <a:p>
            <a:pPr algn="l" rtl="0"/>
            <a:endParaRPr lang="fr-FR" sz="240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80058" y="4172519"/>
            <a:ext cx="4592606" cy="5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6166" indent="-286166" algn="l" rtl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fr-FR" sz="2400" b="1">
                <a:solidFill>
                  <a:srgbClr val="43434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Qualitative goals</a:t>
            </a:r>
          </a:p>
        </p:txBody>
      </p:sp>
      <p:sp>
        <p:nvSpPr>
          <p:cNvPr id="10" name="Rectangle 9"/>
          <p:cNvSpPr/>
          <p:nvPr/>
        </p:nvSpPr>
        <p:spPr>
          <a:xfrm>
            <a:off x="649193" y="5366091"/>
            <a:ext cx="3199915" cy="608628"/>
          </a:xfrm>
          <a:prstGeom prst="rect">
            <a:avLst/>
          </a:prstGeom>
        </p:spPr>
        <p:txBody>
          <a:bodyPr wrap="none" lIns="121920" tIns="60960" rIns="121920" bIns="60960" anchor="t">
            <a:spAutoFit/>
          </a:bodyPr>
          <a:lstStyle/>
          <a:p>
            <a:pPr marL="285320" indent="-285320" algn="l" rtl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fr-FR" sz="2400" b="1">
                <a:solidFill>
                  <a:srgbClr val="43434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Quantitative goals</a:t>
            </a:r>
          </a:p>
        </p:txBody>
      </p:sp>
      <p:sp>
        <p:nvSpPr>
          <p:cNvPr id="12" name="Espace réservé du contenu 2"/>
          <p:cNvSpPr txBox="1"/>
          <p:nvPr/>
        </p:nvSpPr>
        <p:spPr>
          <a:xfrm>
            <a:off x="980057" y="1685926"/>
            <a:ext cx="9715792" cy="245932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rtl="0">
              <a:lnSpc>
                <a:spcPct val="100000"/>
              </a:lnSpc>
              <a:buNone/>
            </a:pPr>
            <a:r>
              <a:rPr lang="fr-FR" sz="1867">
                <a:solidFill>
                  <a:srgbClr val="43434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These are young people aged 19 to 30 who may be:</a:t>
            </a:r>
          </a:p>
          <a:p>
            <a:pPr marL="380990" indent="-380990" algn="l" rtl="0">
              <a:lnSpc>
                <a:spcPct val="100000"/>
              </a:lnSpc>
            </a:pPr>
            <a:r>
              <a:rPr lang="fr-FR" sz="1867">
                <a:solidFill>
                  <a:srgbClr val="43434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Out-of-school youth or school dropouts:</a:t>
            </a:r>
          </a:p>
          <a:p>
            <a:pPr marL="380990" indent="-380990" algn="l" rtl="0">
              <a:lnSpc>
                <a:spcPct val="100000"/>
              </a:lnSpc>
            </a:pPr>
            <a:r>
              <a:rPr lang="fr-FR" sz="1867">
                <a:solidFill>
                  <a:srgbClr val="43434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young people in difficult situations (young offenders, ex-</a:t>
            </a:r>
            <a:r>
              <a:rPr lang="fr-FR" sz="1867" err="1">
                <a:solidFill>
                  <a:srgbClr val="43434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prisoners</a:t>
            </a:r>
            <a:r>
              <a:rPr lang="fr-FR" sz="1867">
                <a:solidFill>
                  <a:srgbClr val="43434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…) ;</a:t>
            </a:r>
          </a:p>
          <a:p>
            <a:pPr marL="380990" indent="-380990" algn="l" rtl="0">
              <a:lnSpc>
                <a:spcPct val="100000"/>
              </a:lnSpc>
            </a:pPr>
            <a:r>
              <a:rPr lang="fr-FR" sz="1867">
                <a:solidFill>
                  <a:srgbClr val="43434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young people in indecent working conditions (apprentices in crafts, in workshops, shops...);</a:t>
            </a:r>
          </a:p>
          <a:p>
            <a:pPr marL="380990" indent="-380990" algn="l" rtl="0">
              <a:lnSpc>
                <a:spcPct val="100000"/>
              </a:lnSpc>
            </a:pPr>
            <a:r>
              <a:rPr lang="fr-FR" sz="1867">
                <a:solidFill>
                  <a:srgbClr val="43434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Young people from rural areas and </a:t>
            </a:r>
            <a:r>
              <a:rPr lang="fr-FR" sz="1867" err="1">
                <a:solidFill>
                  <a:srgbClr val="43434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peri-urban</a:t>
            </a:r>
            <a:endParaRPr lang="fr-FR" sz="1867">
              <a:solidFill>
                <a:srgbClr val="43434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29532" y="947968"/>
            <a:ext cx="2672385" cy="554704"/>
          </a:xfrm>
          <a:prstGeom prst="rect">
            <a:avLst/>
          </a:prstGeom>
        </p:spPr>
        <p:txBody>
          <a:bodyPr wrap="square" lIns="121920" tIns="60960" rIns="121920" bIns="60960" anchor="t">
            <a:spAutoFit/>
          </a:bodyPr>
          <a:lstStyle/>
          <a:p>
            <a:pPr marL="285320" indent="-285320" algn="l" rtl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fr-FR" sz="2133" b="1">
                <a:solidFill>
                  <a:srgbClr val="43434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Target audience</a:t>
            </a:r>
            <a:endParaRPr lang="fr-FR" sz="2133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4A9A9D0-535A-4F44-9E7A-F67F016C9174}"/>
              </a:ext>
            </a:extLst>
          </p:cNvPr>
          <p:cNvSpPr/>
          <p:nvPr/>
        </p:nvSpPr>
        <p:spPr>
          <a:xfrm>
            <a:off x="1000677" y="5848433"/>
            <a:ext cx="10461583" cy="833690"/>
          </a:xfrm>
          <a:prstGeom prst="rect">
            <a:avLst/>
          </a:prstGeom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380990" indent="-380990" algn="l" rtl="0">
              <a:spcBef>
                <a:spcPts val="1333"/>
              </a:spcBef>
              <a:buFont typeface="Arial" panose="020B0604020202020204" pitchFamily="34" charset="0"/>
              <a:buChar char="•"/>
            </a:pPr>
            <a:r>
              <a:rPr lang="fr-FR" sz="1867">
                <a:solidFill>
                  <a:srgbClr val="43434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During the pilot phase: 500 young people</a:t>
            </a:r>
          </a:p>
          <a:p>
            <a:pPr marL="380990" indent="-380990" algn="l" rtl="0">
              <a:spcBef>
                <a:spcPts val="1333"/>
              </a:spcBef>
              <a:buFont typeface="Arial" panose="020B0604020202020204" pitchFamily="34" charset="0"/>
              <a:buChar char="•"/>
            </a:pPr>
            <a:r>
              <a:rPr lang="fr-FR" sz="1867">
                <a:solidFill>
                  <a:srgbClr val="43434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If resources are made available: Support 10,000 young people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algn="l" defTabSz="914377" rtl="0"/>
            <a:fld id="{B6F15528-21DE-4FAA-801E-634DDDAF4B2B}" type="slidenum">
              <a:rPr lang="fr-FR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algn="l" defTabSz="914377" rtl="0"/>
              <a:t>6</a:t>
            </a:fld>
            <a:endParaRPr lang="fr-FR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Google Shape;131;p23"/>
          <p:cNvSpPr txBox="1"/>
          <p:nvPr/>
        </p:nvSpPr>
        <p:spPr>
          <a:xfrm>
            <a:off x="433810" y="127563"/>
            <a:ext cx="10509071" cy="8001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l" defTabSz="914377" rtl="0"/>
            <a:r>
              <a:rPr lang="fr-FR" sz="3600" b="1">
                <a:latin typeface="Bodoni MT"/>
              </a:rPr>
              <a:t>Integrated pathway</a:t>
            </a:r>
          </a:p>
        </p:txBody>
      </p:sp>
      <p:graphicFrame>
        <p:nvGraphicFramePr>
          <p:cNvPr id="2" name="Diagram 4"/>
          <p:cNvGraphicFramePr/>
          <p:nvPr/>
        </p:nvGraphicFramePr>
        <p:xfrm>
          <a:off x="266702" y="1019176"/>
          <a:ext cx="11820525" cy="27081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Diagramme 2"/>
          <p:cNvGraphicFramePr/>
          <p:nvPr/>
        </p:nvGraphicFramePr>
        <p:xfrm>
          <a:off x="1024709" y="4936654"/>
          <a:ext cx="9511364" cy="15505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5" name="Table 1991"/>
          <p:cNvGraphicFramePr>
            <a:graphicFrameLocks noGrp="1"/>
          </p:cNvGraphicFramePr>
          <p:nvPr/>
        </p:nvGraphicFramePr>
        <p:xfrm>
          <a:off x="1024707" y="3895895"/>
          <a:ext cx="9511364" cy="48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563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549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87680">
                <a:tc>
                  <a:txBody>
                    <a:bodyPr/>
                    <a:lstStyle/>
                    <a:p>
                      <a:pPr lvl="0" algn="l" rtl="0">
                        <a:buNone/>
                      </a:pPr>
                      <a:r>
                        <a:rPr lang="en-US" sz="2400"/>
                        <a:t>                                         </a:t>
                      </a:r>
                      <a:r>
                        <a:rPr lang="en-US" sz="240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1st</a:t>
                      </a:r>
                      <a:r>
                        <a:rPr lang="en-US" sz="240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Year</a:t>
                      </a:r>
                      <a:endParaRPr lang="en-US" sz="240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400"/>
                        <a:t>                </a:t>
                      </a:r>
                      <a:r>
                        <a:rPr lang="en-US" sz="240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2nd</a:t>
                      </a:r>
                      <a:r>
                        <a:rPr lang="en-US" sz="2400" err="1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Year</a:t>
                      </a:r>
                      <a:endParaRPr lang="en-US" sz="240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Diagramme 6"/>
          <p:cNvGraphicFramePr/>
          <p:nvPr/>
        </p:nvGraphicFramePr>
        <p:xfrm>
          <a:off x="1024709" y="4319283"/>
          <a:ext cx="9511364" cy="6606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DA02E6-FE7E-1CFA-B313-F4B564122E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59D4B93-1549-BCAA-E9C2-747D960A0B59}"/>
              </a:ext>
            </a:extLst>
          </p:cNvPr>
          <p:cNvCxnSpPr/>
          <p:nvPr/>
        </p:nvCxnSpPr>
        <p:spPr>
          <a:xfrm>
            <a:off x="654419" y="4747554"/>
            <a:ext cx="1065895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age 1">
            <a:extLst>
              <a:ext uri="{FF2B5EF4-FFF2-40B4-BE49-F238E27FC236}">
                <a16:creationId xmlns:a16="http://schemas.microsoft.com/office/drawing/2014/main" id="{3C744629-653D-831E-F2EA-FD91180B78D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-635" b="23424"/>
          <a:stretch>
            <a:fillRect/>
          </a:stretch>
        </p:blipFill>
        <p:spPr>
          <a:xfrm>
            <a:off x="595876" y="1386279"/>
            <a:ext cx="10886308" cy="459821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80332FB-6DF7-95BB-5732-4284B1F6FD16}"/>
              </a:ext>
            </a:extLst>
          </p:cNvPr>
          <p:cNvSpPr txBox="1"/>
          <p:nvPr/>
        </p:nvSpPr>
        <p:spPr>
          <a:xfrm>
            <a:off x="464439" y="492970"/>
            <a:ext cx="9051710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3600" b="1">
                <a:latin typeface="Bodoni MT"/>
              </a:rPr>
              <a:t>The C4EE Project: Vision and Approach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172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Espace réservé du contenu 2">
            <a:extLst>
              <a:ext uri="{FF2B5EF4-FFF2-40B4-BE49-F238E27FC236}">
                <a16:creationId xmlns:a16="http://schemas.microsoft.com/office/drawing/2014/main" id="{65B7BE1C-412C-8B17-B7D3-F86B0900DE85}"/>
              </a:ext>
            </a:extLst>
          </p:cNvPr>
          <p:cNvSpPr txBox="1">
            <a:spLocks/>
          </p:cNvSpPr>
          <p:nvPr/>
        </p:nvSpPr>
        <p:spPr>
          <a:xfrm rot="16200000">
            <a:off x="-1760997" y="3793001"/>
            <a:ext cx="4735015" cy="409046"/>
          </a:xfrm>
          <a:prstGeom prst="rect">
            <a:avLst/>
          </a:prstGeom>
          <a:noFill/>
          <a:ln w="2857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91440" tIns="45720" rIns="91440" bIns="45720" anchor="t">
            <a:noAutofit/>
          </a:bodyPr>
          <a:lstStyle>
            <a:lvl1pPr marL="91440" indent="-91440" algn="l" defTabSz="914400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1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7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3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3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3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600" b="1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6 Levels of Intervention in the C4EE Approach</a:t>
            </a:r>
            <a:endParaRPr lang="fr-FR" sz="1600" b="1">
              <a:solidFill>
                <a:schemeClr val="tx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7" name="Flèche : droite 46">
            <a:extLst>
              <a:ext uri="{FF2B5EF4-FFF2-40B4-BE49-F238E27FC236}">
                <a16:creationId xmlns:a16="http://schemas.microsoft.com/office/drawing/2014/main" id="{AC490FB8-05FD-1D9A-4BE1-EFE89B431317}"/>
              </a:ext>
            </a:extLst>
          </p:cNvPr>
          <p:cNvSpPr/>
          <p:nvPr/>
        </p:nvSpPr>
        <p:spPr>
          <a:xfrm>
            <a:off x="1395325" y="1446484"/>
            <a:ext cx="4109059" cy="697532"/>
          </a:xfrm>
          <a:prstGeom prst="rightArrow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400">
                <a:latin typeface="Calibri"/>
                <a:ea typeface="Calibri"/>
                <a:cs typeface="Calibri"/>
              </a:rPr>
              <a:t> </a:t>
            </a:r>
            <a:r>
              <a:rPr lang="fr-FR" sz="1400" b="1">
                <a:latin typeface="Calibri"/>
                <a:ea typeface="Calibri"/>
                <a:cs typeface="Calibri"/>
              </a:rPr>
              <a:t>Training of </a:t>
            </a:r>
            <a:r>
              <a:rPr lang="fr-FR" sz="1400" b="1" err="1">
                <a:latin typeface="Calibri"/>
                <a:ea typeface="Calibri"/>
                <a:cs typeface="Calibri"/>
              </a:rPr>
              <a:t>Trainers</a:t>
            </a:r>
            <a:endParaRPr lang="fr-FR" sz="1400" b="1">
              <a:latin typeface="Calibri"/>
              <a:ea typeface="Calibri"/>
              <a:cs typeface="Calibri"/>
            </a:endParaRPr>
          </a:p>
        </p:txBody>
      </p:sp>
      <p:sp>
        <p:nvSpPr>
          <p:cNvPr id="48" name="Flèche : droite 47">
            <a:extLst>
              <a:ext uri="{FF2B5EF4-FFF2-40B4-BE49-F238E27FC236}">
                <a16:creationId xmlns:a16="http://schemas.microsoft.com/office/drawing/2014/main" id="{F2059379-C428-0109-D259-04AB0C6E37CB}"/>
              </a:ext>
            </a:extLst>
          </p:cNvPr>
          <p:cNvSpPr/>
          <p:nvPr/>
        </p:nvSpPr>
        <p:spPr>
          <a:xfrm>
            <a:off x="1436402" y="3157204"/>
            <a:ext cx="4099534" cy="764207"/>
          </a:xfrm>
          <a:prstGeom prst="rightArrow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400">
                <a:latin typeface="Calibri"/>
                <a:ea typeface="Calibri"/>
                <a:cs typeface="Calibri"/>
              </a:rPr>
              <a:t> </a:t>
            </a:r>
          </a:p>
          <a:p>
            <a:pPr algn="ctr"/>
            <a:r>
              <a:rPr lang="en-US" sz="1400" b="1">
                <a:latin typeface="Calibri"/>
                <a:ea typeface="Calibri"/>
                <a:cs typeface="Calibri"/>
              </a:rPr>
              <a:t>Capacity Building for Partners (ANAPEC/NGOs</a:t>
            </a:r>
            <a:r>
              <a:rPr lang="fr-FR" sz="1400" b="1">
                <a:latin typeface="Calibri"/>
                <a:ea typeface="Calibri"/>
                <a:cs typeface="Calibri"/>
              </a:rPr>
              <a:t>) </a:t>
            </a:r>
          </a:p>
          <a:p>
            <a:pPr algn="ctr"/>
            <a:endParaRPr lang="fr-FR" sz="1400">
              <a:latin typeface="Calibri"/>
              <a:ea typeface="Calibri"/>
              <a:cs typeface="Calibri"/>
            </a:endParaRPr>
          </a:p>
        </p:txBody>
      </p:sp>
      <p:sp>
        <p:nvSpPr>
          <p:cNvPr id="50" name="Flèche : droite 49">
            <a:extLst>
              <a:ext uri="{FF2B5EF4-FFF2-40B4-BE49-F238E27FC236}">
                <a16:creationId xmlns:a16="http://schemas.microsoft.com/office/drawing/2014/main" id="{A7EBABD4-7FA7-7003-DAE1-D7677D0D5949}"/>
              </a:ext>
            </a:extLst>
          </p:cNvPr>
          <p:cNvSpPr/>
          <p:nvPr/>
        </p:nvSpPr>
        <p:spPr>
          <a:xfrm>
            <a:off x="1395322" y="4934599"/>
            <a:ext cx="4109059" cy="697532"/>
          </a:xfrm>
          <a:prstGeom prst="rightArrow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CH" sz="1400" b="1" noProof="0">
                <a:latin typeface="Calibri"/>
                <a:ea typeface="Calibri"/>
                <a:cs typeface="Calibri"/>
              </a:rPr>
              <a:t>Development of Individual Development </a:t>
            </a:r>
            <a:r>
              <a:rPr lang="fr-FR" sz="1400" b="1">
                <a:latin typeface="Calibri"/>
                <a:ea typeface="Calibri"/>
                <a:cs typeface="Calibri"/>
              </a:rPr>
              <a:t>Plans</a:t>
            </a:r>
          </a:p>
        </p:txBody>
      </p:sp>
      <p:sp>
        <p:nvSpPr>
          <p:cNvPr id="51" name="Flèche : droite 50">
            <a:extLst>
              <a:ext uri="{FF2B5EF4-FFF2-40B4-BE49-F238E27FC236}">
                <a16:creationId xmlns:a16="http://schemas.microsoft.com/office/drawing/2014/main" id="{99C23A3E-F893-B0FF-9537-6F575DADA8D4}"/>
              </a:ext>
            </a:extLst>
          </p:cNvPr>
          <p:cNvSpPr/>
          <p:nvPr/>
        </p:nvSpPr>
        <p:spPr>
          <a:xfrm>
            <a:off x="1395321" y="5789959"/>
            <a:ext cx="4109059" cy="697532"/>
          </a:xfrm>
          <a:prstGeom prst="rightArrow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400">
                <a:latin typeface="Calibri"/>
                <a:ea typeface="Calibri"/>
                <a:cs typeface="Calibri"/>
              </a:rPr>
              <a:t> </a:t>
            </a:r>
            <a:r>
              <a:rPr lang="fr-FR" sz="1400" b="1">
                <a:latin typeface="Calibri"/>
                <a:ea typeface="Calibri"/>
                <a:cs typeface="Calibri"/>
              </a:rPr>
              <a:t>Monitoring and Evaluation</a:t>
            </a:r>
          </a:p>
        </p:txBody>
      </p:sp>
      <p:sp>
        <p:nvSpPr>
          <p:cNvPr id="52" name="Flèche : droite 51">
            <a:extLst>
              <a:ext uri="{FF2B5EF4-FFF2-40B4-BE49-F238E27FC236}">
                <a16:creationId xmlns:a16="http://schemas.microsoft.com/office/drawing/2014/main" id="{0EB8EFC6-67A8-7295-7F54-1B6873F8DD6E}"/>
              </a:ext>
            </a:extLst>
          </p:cNvPr>
          <p:cNvSpPr/>
          <p:nvPr/>
        </p:nvSpPr>
        <p:spPr>
          <a:xfrm>
            <a:off x="1395324" y="2301844"/>
            <a:ext cx="4109059" cy="697532"/>
          </a:xfrm>
          <a:prstGeom prst="rightArrow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400">
                <a:latin typeface="Calibri"/>
                <a:ea typeface="Calibri"/>
                <a:cs typeface="Calibri"/>
              </a:rPr>
              <a:t> </a:t>
            </a:r>
          </a:p>
          <a:p>
            <a:pPr algn="ctr"/>
            <a:r>
              <a:rPr lang="fr-FR" sz="1400">
                <a:latin typeface="Calibri"/>
                <a:ea typeface="Calibri"/>
                <a:cs typeface="Calibri"/>
              </a:rPr>
              <a:t> </a:t>
            </a:r>
            <a:r>
              <a:rPr lang="fr-FR" sz="1400" b="1">
                <a:latin typeface="Calibri"/>
                <a:ea typeface="Calibri"/>
                <a:cs typeface="Calibri"/>
              </a:rPr>
              <a:t>Training of Coaches</a:t>
            </a:r>
          </a:p>
          <a:p>
            <a:pPr algn="ctr"/>
            <a:endParaRPr lang="fr-FR" sz="1400" b="1">
              <a:latin typeface="Calibri"/>
              <a:ea typeface="Calibri"/>
              <a:cs typeface="Calibri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2ECBCF17-1CB5-74F3-5D1F-EAAFC101DC5B}"/>
              </a:ext>
            </a:extLst>
          </p:cNvPr>
          <p:cNvSpPr txBox="1"/>
          <p:nvPr/>
        </p:nvSpPr>
        <p:spPr>
          <a:xfrm>
            <a:off x="6161305" y="1405158"/>
            <a:ext cx="5541170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coaching cycle consists of eight different phases</a:t>
            </a:r>
            <a:endParaRPr lang="fr-FR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1304" y="2144016"/>
            <a:ext cx="5541171" cy="4091079"/>
          </a:xfrm>
          <a:prstGeom prst="rect">
            <a:avLst/>
          </a:prstGeom>
        </p:spPr>
      </p:pic>
      <p:sp>
        <p:nvSpPr>
          <p:cNvPr id="3" name="TextBox 5">
            <a:extLst>
              <a:ext uri="{FF2B5EF4-FFF2-40B4-BE49-F238E27FC236}">
                <a16:creationId xmlns:a16="http://schemas.microsoft.com/office/drawing/2014/main" id="{19CF5F5F-7A40-A708-0CEE-ABA4D7E18B00}"/>
              </a:ext>
            </a:extLst>
          </p:cNvPr>
          <p:cNvSpPr txBox="1"/>
          <p:nvPr/>
        </p:nvSpPr>
        <p:spPr>
          <a:xfrm>
            <a:off x="464439" y="492970"/>
            <a:ext cx="9051710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3600" b="1">
                <a:latin typeface="Bodoni MT"/>
              </a:rPr>
              <a:t>Our Approach</a:t>
            </a:r>
            <a:endParaRPr lang="en-US"/>
          </a:p>
        </p:txBody>
      </p:sp>
      <p:sp>
        <p:nvSpPr>
          <p:cNvPr id="4" name="Flèche : droite 49">
            <a:extLst>
              <a:ext uri="{FF2B5EF4-FFF2-40B4-BE49-F238E27FC236}">
                <a16:creationId xmlns:a16="http://schemas.microsoft.com/office/drawing/2014/main" id="{63121A8A-D55E-A2D3-4872-22B203EAA2D5}"/>
              </a:ext>
            </a:extLst>
          </p:cNvPr>
          <p:cNvSpPr/>
          <p:nvPr/>
        </p:nvSpPr>
        <p:spPr>
          <a:xfrm>
            <a:off x="1395323" y="4079239"/>
            <a:ext cx="4109059" cy="697532"/>
          </a:xfrm>
          <a:prstGeom prst="rightArrow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400" b="1" err="1">
                <a:latin typeface="Calibri"/>
                <a:ea typeface="Calibri"/>
                <a:cs typeface="Calibri"/>
              </a:rPr>
              <a:t>Implementation</a:t>
            </a:r>
            <a:r>
              <a:rPr lang="fr-FR" sz="1400" b="1">
                <a:latin typeface="Calibri"/>
                <a:ea typeface="Calibri"/>
                <a:cs typeface="Calibri"/>
              </a:rPr>
              <a:t> of Coaching Cycle </a:t>
            </a:r>
            <a:r>
              <a:rPr lang="fr-FR" sz="1400" b="1" err="1">
                <a:latin typeface="Calibri"/>
                <a:ea typeface="Calibri"/>
                <a:cs typeface="Calibri"/>
              </a:rPr>
              <a:t>with</a:t>
            </a:r>
            <a:r>
              <a:rPr lang="fr-FR" sz="1400" b="1">
                <a:latin typeface="Calibri"/>
                <a:ea typeface="Calibri"/>
                <a:cs typeface="Calibri"/>
              </a:rPr>
              <a:t> </a:t>
            </a:r>
            <a:r>
              <a:rPr lang="fr-FR" sz="1400" b="1" err="1">
                <a:latin typeface="Calibri"/>
                <a:ea typeface="Calibri"/>
                <a:cs typeface="Calibri"/>
              </a:rPr>
              <a:t>Youth</a:t>
            </a:r>
            <a:endParaRPr lang="fr-FR" sz="1400" b="1"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 animBg="1"/>
      <p:bldP spid="50" grpId="0" animBg="1"/>
      <p:bldP spid="51" grpId="0" animBg="1"/>
      <p:bldP spid="52" grpId="0" animBg="1"/>
      <p:bldP spid="14" grpId="0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44453A6D-7D73-460C-3C49-EBA8BC1FEEF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9DB781D-760E-CA73-5CCF-D61F084C05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876" y="1447137"/>
            <a:ext cx="10886308" cy="4487021"/>
          </a:xfrm>
          <a:prstGeom prst="rect">
            <a:avLst/>
          </a:prstGeom>
        </p:spPr>
      </p:pic>
      <p:sp>
        <p:nvSpPr>
          <p:cNvPr id="5" name="TextBox 5">
            <a:extLst>
              <a:ext uri="{FF2B5EF4-FFF2-40B4-BE49-F238E27FC236}">
                <a16:creationId xmlns:a16="http://schemas.microsoft.com/office/drawing/2014/main" id="{53DF4AF5-4F89-B716-FAD5-A9E91D600B8F}"/>
              </a:ext>
            </a:extLst>
          </p:cNvPr>
          <p:cNvSpPr txBox="1"/>
          <p:nvPr/>
        </p:nvSpPr>
        <p:spPr>
          <a:xfrm>
            <a:off x="464439" y="492970"/>
            <a:ext cx="9051710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3600" b="1" err="1">
                <a:latin typeface="Bodoni MT"/>
              </a:rPr>
              <a:t>Achievements</a:t>
            </a:r>
            <a:r>
              <a:rPr lang="fr-FR" sz="3600" b="1">
                <a:latin typeface="Bodoni MT"/>
              </a:rPr>
              <a:t> and </a:t>
            </a:r>
            <a:r>
              <a:rPr lang="fr-FR" sz="3600" b="1" err="1">
                <a:latin typeface="Bodoni MT"/>
              </a:rPr>
              <a:t>Results</a:t>
            </a:r>
            <a:r>
              <a:rPr lang="fr-FR" sz="3600" b="1">
                <a:latin typeface="Bodoni MT"/>
              </a:rPr>
              <a:t> 2025</a:t>
            </a:r>
            <a:endParaRPr lang="fr-FR" sz="3600"/>
          </a:p>
        </p:txBody>
      </p:sp>
    </p:spTree>
    <p:extLst>
      <p:ext uri="{BB962C8B-B14F-4D97-AF65-F5344CB8AC3E}">
        <p14:creationId xmlns:p14="http://schemas.microsoft.com/office/powerpoint/2010/main" val="41389466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VanillaVTI">
  <a:themeElements>
    <a:clrScheme name="VanillaVTI">
      <a:dk1>
        <a:sysClr val="windowText" lastClr="000000"/>
      </a:dk1>
      <a:lt1>
        <a:sysClr val="window" lastClr="FFFFFF"/>
      </a:lt1>
      <a:dk2>
        <a:srgbClr val="2C3932"/>
      </a:dk2>
      <a:lt2>
        <a:srgbClr val="FDF6EA"/>
      </a:lt2>
      <a:accent1>
        <a:srgbClr val="169C9A"/>
      </a:accent1>
      <a:accent2>
        <a:srgbClr val="FA9A42"/>
      </a:accent2>
      <a:accent3>
        <a:srgbClr val="E15C3D"/>
      </a:accent3>
      <a:accent4>
        <a:srgbClr val="E78A67"/>
      </a:accent4>
      <a:accent5>
        <a:srgbClr val="A74B40"/>
      </a:accent5>
      <a:accent6>
        <a:srgbClr val="3D9072"/>
      </a:accent6>
      <a:hlink>
        <a:srgbClr val="169C9A"/>
      </a:hlink>
      <a:folHlink>
        <a:srgbClr val="E15C3D"/>
      </a:folHlink>
    </a:clrScheme>
    <a:fontScheme name="VanillaVTI">
      <a:majorFont>
        <a:latin typeface="Neue Haas Grotesk Text Pro"/>
        <a:ea typeface=""/>
        <a:cs typeface=""/>
      </a:majorFont>
      <a:minorFont>
        <a:latin typeface="Neue Haas Grotesk Text Pro"/>
        <a:ea typeface=""/>
        <a:cs typeface=""/>
      </a:minorFont>
    </a:fontScheme>
    <a:fmtScheme name="VanillaVTI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nillaVTI" id="{AACC6CF0-9F86-48CC-9C4E-CA578EE0A0A0}" vid="{3BDE51FE-56D6-4100-AFB5-5B4AEDCE2EF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2" Type="http://schemas.microsoft.com/office/2011/relationships/webextension" Target="webextension2.xml"/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525" row="6">
    <wetp:webextensionref xmlns:r="http://schemas.openxmlformats.org/officeDocument/2006/relationships" r:id="rId1"/>
  </wetp:taskpane>
  <wetp:taskpane dockstate="right" visibility="0" width="350" row="2">
    <wetp:webextensionref xmlns:r="http://schemas.openxmlformats.org/officeDocument/2006/relationships" r:id="rId2"/>
  </wetp:taskpane>
</wetp:taskpanes>
</file>

<file path=ppt/webextensions/webextension1.xml><?xml version="1.0" encoding="utf-8"?>
<we:webextension xmlns:we="http://schemas.microsoft.com/office/webextensions/webextension/2010/11" id="{2286BE3E-562C-4FEE-AFF9-99E0F34D4A16}">
  <we:reference id="wa104038830" version="1.0.0.3" store="en-US" storeType="OMEX"/>
  <we:alternateReferences>
    <we:reference id="WA104038830" version="1.0.0.3" store="WA104038830" storeType="OMEX"/>
  </we:alternateReferences>
  <we:properties/>
  <we:bindings/>
  <we:snapshot xmlns:r="http://schemas.openxmlformats.org/officeDocument/2006/relationships"/>
</we:webextension>
</file>

<file path=ppt/webextensions/webextension2.xml><?xml version="1.0" encoding="utf-8"?>
<we:webextension xmlns:we="http://schemas.microsoft.com/office/webextensions/webextension/2010/11" id="{620665CA-D9F9-45DF-BF9B-55144A934BFB}">
  <we:reference id="22ff87a5-132f-4d52-9e97-94d888e4dd91" version="3.6.0.0" store="EXCatalog" storeType="EXCatalog"/>
  <we:alternateReferences>
    <we:reference id="WA104380050" version="3.6.0.0" store="en-US" storeType="OMEX"/>
  </we:alternateReferences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9520d07-c630-4c01-93f0-8a16e50b1819" xsi:nil="true"/>
    <lcf76f155ced4ddcb4097134ff3c332f xmlns="94e47a10-f95e-459d-b269-76168f55242c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03E00FAD3789F49A446E897DAF02F87" ma:contentTypeVersion="12" ma:contentTypeDescription="Crée un document." ma:contentTypeScope="" ma:versionID="6c4179c7f33a37f42efe9749facf7adf">
  <xsd:schema xmlns:xsd="http://www.w3.org/2001/XMLSchema" xmlns:xs="http://www.w3.org/2001/XMLSchema" xmlns:p="http://schemas.microsoft.com/office/2006/metadata/properties" xmlns:ns2="94e47a10-f95e-459d-b269-76168f55242c" xmlns:ns3="59520d07-c630-4c01-93f0-8a16e50b1819" targetNamespace="http://schemas.microsoft.com/office/2006/metadata/properties" ma:root="true" ma:fieldsID="978f6c8045acb0aba634082249e6f7b1" ns2:_="" ns3:_="">
    <xsd:import namespace="94e47a10-f95e-459d-b269-76168f55242c"/>
    <xsd:import namespace="59520d07-c630-4c01-93f0-8a16e50b18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e47a10-f95e-459d-b269-76168f55242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Balises d’images" ma:readOnly="false" ma:fieldId="{5cf76f15-5ced-4ddc-b409-7134ff3c332f}" ma:taxonomyMulti="true" ma:sspId="3ff1a7de-0354-4fe7-a65a-68130dd0408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520d07-c630-4c01-93f0-8a16e50b1819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e4f1fc1e-b3ef-453b-b0cd-63004b9e4eef}" ma:internalName="TaxCatchAll" ma:showField="CatchAllData" ma:web="59520d07-c630-4c01-93f0-8a16e50b18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36D4E64-ED51-4234-91B9-53A43D3675A6}">
  <ds:schemaRefs>
    <ds:schemaRef ds:uri="0bcb68a1-4958-47f2-865a-3cba62936dda"/>
    <ds:schemaRef ds:uri="2be4a4b7-cc33-4832-8b32-92c4b868e7f8"/>
    <ds:schemaRef ds:uri="59520d07-c630-4c01-93f0-8a16e50b1819"/>
    <ds:schemaRef ds:uri="94e47a10-f95e-459d-b269-76168f55242c"/>
    <ds:schemaRef ds:uri="f1537912-b90b-4cd5-891a-bc85370d8fe5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5ABD7A1D-D244-4E95-BF44-6140750DA808}">
  <ds:schemaRefs>
    <ds:schemaRef ds:uri="59520d07-c630-4c01-93f0-8a16e50b1819"/>
    <ds:schemaRef ds:uri="94e47a10-f95e-459d-b269-76168f55242c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EF09FCBA-6C50-4E4B-8759-5DF4EFD0FD7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</TotalTime>
  <Words>638</Words>
  <Application>Microsoft Office PowerPoint</Application>
  <PresentationFormat>Geniş ekran</PresentationFormat>
  <Paragraphs>181</Paragraphs>
  <Slides>14</Slides>
  <Notes>10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VanillaVTI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Qualitative assessment 2023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Sonja Glavas</dc:creator>
  <cp:lastModifiedBy>Hp</cp:lastModifiedBy>
  <cp:revision>11</cp:revision>
  <cp:lastPrinted>2019-04-30T07:30:14Z</cp:lastPrinted>
  <dcterms:created xsi:type="dcterms:W3CDTF">2025-06-27T11:34:44Z</dcterms:created>
  <dcterms:modified xsi:type="dcterms:W3CDTF">2026-02-11T11:09:52Z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0x010100B03E00FAD3789F49A446E897DAF02F87</vt:lpwstr>
  </property>
  <property fmtid="{D5CDD505-2E9C-101B-9397-08002B2CF9AE}" pid="4" name="bcCountryRegion">
    <vt:lpwstr/>
  </property>
  <property fmtid="{D5CDD505-2E9C-101B-9397-08002B2CF9AE}" pid="5" name="m952d8cbe7ca4a50bb97b5e1705abe47">
    <vt:lpwstr/>
  </property>
  <property fmtid="{D5CDD505-2E9C-101B-9397-08002B2CF9AE}" pid="6" name="bcMainCoreArea">
    <vt:lpwstr/>
  </property>
  <property fmtid="{D5CDD505-2E9C-101B-9397-08002B2CF9AE}" pid="7" name="bcKeyResource">
    <vt:lpwstr/>
  </property>
  <property fmtid="{D5CDD505-2E9C-101B-9397-08002B2CF9AE}" pid="8" name="d06d4465d4e946469860fef87a3c36a0">
    <vt:lpwstr/>
  </property>
  <property fmtid="{D5CDD505-2E9C-101B-9397-08002B2CF9AE}" pid="9" name="bcAdditionalSpecificTopics">
    <vt:lpwstr/>
  </property>
  <property fmtid="{D5CDD505-2E9C-101B-9397-08002B2CF9AE}" pid="10" name="o727e5ff645c4d108d6babdeb6e95b95">
    <vt:lpwstr/>
  </property>
  <property fmtid="{D5CDD505-2E9C-101B-9397-08002B2CF9AE}" pid="11" name="lec3be7028604269a15d12e899e56d76">
    <vt:lpwstr/>
  </property>
  <property fmtid="{D5CDD505-2E9C-101B-9397-08002B2CF9AE}" pid="12" name="cd7199ee655f4e4ba7be2e021ba981ff">
    <vt:lpwstr/>
  </property>
  <property fmtid="{D5CDD505-2E9C-101B-9397-08002B2CF9AE}" pid="13" name="bcSource">
    <vt:lpwstr/>
  </property>
  <property fmtid="{D5CDD505-2E9C-101B-9397-08002B2CF9AE}" pid="14" name="bcDepartment">
    <vt:lpwstr/>
  </property>
  <property fmtid="{D5CDD505-2E9C-101B-9397-08002B2CF9AE}" pid="15" name="k4145f6d8c4e4eb28f5d2b631fc73b5d">
    <vt:lpwstr/>
  </property>
  <property fmtid="{D5CDD505-2E9C-101B-9397-08002B2CF9AE}" pid="16" name="bcVersion">
    <vt:lpwstr/>
  </property>
  <property fmtid="{D5CDD505-2E9C-101B-9397-08002B2CF9AE}" pid="17" name="bcLanguage">
    <vt:lpwstr/>
  </property>
  <property fmtid="{D5CDD505-2E9C-101B-9397-08002B2CF9AE}" pid="18" name="bcType">
    <vt:lpwstr/>
  </property>
  <property fmtid="{D5CDD505-2E9C-101B-9397-08002B2CF9AE}" pid="19" name="b41f33b8b30b4ef7a29dc1b2f5a829ff">
    <vt:lpwstr/>
  </property>
  <property fmtid="{D5CDD505-2E9C-101B-9397-08002B2CF9AE}" pid="20" name="o89a3b5505b447ceaaf46661975bec90">
    <vt:lpwstr/>
  </property>
  <property fmtid="{D5CDD505-2E9C-101B-9397-08002B2CF9AE}" pid="21" name="h5a2dd2a55524a1f9d377be75500d1bd">
    <vt:lpwstr/>
  </property>
</Properties>
</file>