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3"/>
  </p:notesMasterIdLst>
  <p:sldIdLst>
    <p:sldId id="257" r:id="rId3"/>
    <p:sldId id="258" r:id="rId4"/>
    <p:sldId id="272" r:id="rId5"/>
    <p:sldId id="363" r:id="rId6"/>
    <p:sldId id="362" r:id="rId7"/>
    <p:sldId id="364" r:id="rId8"/>
    <p:sldId id="367" r:id="rId9"/>
    <p:sldId id="366" r:id="rId10"/>
    <p:sldId id="368" r:id="rId11"/>
    <p:sldId id="349"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5" d="100"/>
          <a:sy n="55" d="100"/>
        </p:scale>
        <p:origin x="109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E332DA-425A-49E4-8AFB-B07BD2367E3B}" type="datetimeFigureOut">
              <a:rPr lang="fr-FR" smtClean="0"/>
              <a:t>10/02/2026</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8801F-786D-48B0-A4D0-89F7050F54A8}" type="slidenum">
              <a:rPr lang="fr-FR" smtClean="0"/>
              <a:t>‹N°›</a:t>
            </a:fld>
            <a:endParaRPr lang="fr-FR"/>
          </a:p>
        </p:txBody>
      </p:sp>
    </p:spTree>
    <p:extLst>
      <p:ext uri="{BB962C8B-B14F-4D97-AF65-F5344CB8AC3E}">
        <p14:creationId xmlns:p14="http://schemas.microsoft.com/office/powerpoint/2010/main" val="995570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CM"/>
          </a:p>
        </p:txBody>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a:t>
            </a:fld>
            <a:endParaRPr lang="fr-FR" dirty="0"/>
          </a:p>
        </p:txBody>
      </p:sp>
      <p:sp>
        <p:nvSpPr>
          <p:cNvPr id="5" name="Espace réservé de la date 4">
            <a:extLst>
              <a:ext uri="{FF2B5EF4-FFF2-40B4-BE49-F238E27FC236}">
                <a16:creationId xmlns:a16="http://schemas.microsoft.com/office/drawing/2014/main" id="{5C2BBF47-62E9-4FEE-85C7-F3973E5966C8}"/>
              </a:ext>
            </a:extLst>
          </p:cNvPr>
          <p:cNvSpPr>
            <a:spLocks noGrp="1"/>
          </p:cNvSpPr>
          <p:nvPr>
            <p:ph type="dt" idx="1"/>
          </p:nvPr>
        </p:nvSpPr>
        <p:spPr/>
        <p:txBody>
          <a:bodyPr/>
          <a:lstStyle/>
          <a:p>
            <a:pPr rtl="0"/>
            <a:fld id="{586FAE09-D7EA-4769-A5C1-5528DD98ADFD}" type="datetime1">
              <a:rPr lang="fr-FR" smtClean="0"/>
              <a:t>10/02/2026</a:t>
            </a:fld>
            <a:endParaRPr lang="fr-FR" dirty="0"/>
          </a:p>
        </p:txBody>
      </p:sp>
    </p:spTree>
    <p:extLst>
      <p:ext uri="{BB962C8B-B14F-4D97-AF65-F5344CB8AC3E}">
        <p14:creationId xmlns:p14="http://schemas.microsoft.com/office/powerpoint/2010/main" val="1724806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p:cNvSpPr>
            <a:spLocks noGrp="1"/>
          </p:cNvSpPr>
          <p:nvPr>
            <p:ph type="dt" sz="half" idx="10"/>
          </p:nvPr>
        </p:nvSpPr>
        <p:spPr/>
        <p:txBody>
          <a:bodyPr/>
          <a:lstStyle/>
          <a:p>
            <a:fld id="{55FA41ED-F581-4411-A5A0-141680582731}" type="datetimeFigureOut">
              <a:rPr lang="fr-FR" smtClean="0"/>
              <a:t>10/02/2026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12601624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p:cNvSpPr>
            <a:spLocks noGrp="1"/>
          </p:cNvSpPr>
          <p:nvPr>
            <p:ph type="dt" sz="half" idx="10"/>
          </p:nvPr>
        </p:nvSpPr>
        <p:spPr/>
        <p:txBody>
          <a:bodyPr/>
          <a:lstStyle/>
          <a:p>
            <a:fld id="{55FA41ED-F581-4411-A5A0-141680582731}" type="datetimeFigureOut">
              <a:rPr lang="fr-FR" smtClean="0"/>
              <a:t>10/02/2026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2324260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p:cNvSpPr>
            <a:spLocks noGrp="1"/>
          </p:cNvSpPr>
          <p:nvPr>
            <p:ph type="dt" sz="half" idx="10"/>
          </p:nvPr>
        </p:nvSpPr>
        <p:spPr/>
        <p:txBody>
          <a:bodyPr/>
          <a:lstStyle/>
          <a:p>
            <a:fld id="{55FA41ED-F581-4411-A5A0-141680582731}" type="datetimeFigureOut">
              <a:rPr lang="fr-FR" smtClean="0"/>
              <a:t>10/02/2026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42681996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r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3" name="Rectangle 52">
            <a:extLst>
              <a:ext uri="{FF2B5EF4-FFF2-40B4-BE49-F238E27FC236}">
                <a16:creationId xmlns:a16="http://schemas.microsoft.com/office/drawing/2014/main" id="{BAC3B2DB-2CCA-4BD4-8D63-98257049E273}"/>
              </a:ext>
            </a:extLst>
          </p:cNvPr>
          <p:cNvSpPr/>
          <p:nvPr userDrawn="1"/>
        </p:nvSpPr>
        <p:spPr>
          <a:xfrm>
            <a:off x="1" y="825689"/>
            <a:ext cx="6795928"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4" name="Titr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628168" y="1057522"/>
            <a:ext cx="5003540" cy="2173433"/>
          </a:xfrm>
        </p:spPr>
        <p:txBody>
          <a:bodyPr rtlCol="0">
            <a:noAutofit/>
          </a:bodyPr>
          <a:lstStyle>
            <a:lvl1pPr>
              <a:lnSpc>
                <a:spcPct val="100000"/>
              </a:lnSpc>
              <a:defRPr sz="4400" cap="all" baseline="0">
                <a:solidFill>
                  <a:schemeClr val="bg1"/>
                </a:solidFill>
              </a:defRPr>
            </a:lvl1pPr>
          </a:lstStyle>
          <a:p>
            <a:pPr rtl="0"/>
            <a:r>
              <a:rPr lang="fr-FR" sz="4400">
                <a:solidFill>
                  <a:schemeClr val="bg1"/>
                </a:solidFill>
              </a:rPr>
              <a:t>CLIQUEZ POUR AJOUTER UN TITRE</a:t>
            </a:r>
          </a:p>
        </p:txBody>
      </p:sp>
      <p:sp>
        <p:nvSpPr>
          <p:cNvPr id="55" name="Sous-titre 2">
            <a:extLst>
              <a:ext uri="{FF2B5EF4-FFF2-40B4-BE49-F238E27FC236}">
                <a16:creationId xmlns:a16="http://schemas.microsoft.com/office/drawing/2014/main" id="{50BC9D78-FF13-4CEB-8ECB-E64E85C5D0B4}"/>
              </a:ext>
            </a:extLst>
          </p:cNvPr>
          <p:cNvSpPr>
            <a:spLocks noGrp="1"/>
          </p:cNvSpPr>
          <p:nvPr>
            <p:ph type="subTitle" idx="1" hasCustomPrompt="1"/>
          </p:nvPr>
        </p:nvSpPr>
        <p:spPr>
          <a:xfrm>
            <a:off x="1646643" y="3751119"/>
            <a:ext cx="4985065" cy="1606163"/>
          </a:xfrm>
        </p:spPr>
        <p:txBody>
          <a:bodyPr rtlCol="0" anchor="t">
            <a:noAutofit/>
          </a:bodyPr>
          <a:lstStyle>
            <a:lvl1pPr>
              <a:defRPr sz="2400" b="0"/>
            </a:lvl1pPr>
          </a:lstStyle>
          <a:p>
            <a:pPr rtl="0"/>
            <a:r>
              <a:rPr lang="fr-FR">
                <a:solidFill>
                  <a:schemeClr val="tx1">
                    <a:lumMod val="75000"/>
                    <a:lumOff val="25000"/>
                  </a:schemeClr>
                </a:solidFill>
              </a:rPr>
              <a:t>Cliquez pour ajouter un sous-titre</a:t>
            </a:r>
          </a:p>
        </p:txBody>
      </p:sp>
      <p:sp>
        <p:nvSpPr>
          <p:cNvPr id="56" name="Rectangle 55">
            <a:extLst>
              <a:ext uri="{FF2B5EF4-FFF2-40B4-BE49-F238E27FC236}">
                <a16:creationId xmlns:a16="http://schemas.microsoft.com/office/drawing/2014/main" id="{FB792E4C-AD3B-4E88-8540-E75759746368}"/>
              </a:ext>
            </a:extLst>
          </p:cNvPr>
          <p:cNvSpPr/>
          <p:nvPr userDrawn="1"/>
        </p:nvSpPr>
        <p:spPr>
          <a:xfrm>
            <a:off x="-1" y="889697"/>
            <a:ext cx="1070775" cy="2466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7" name="Rectangle 56">
            <a:extLst>
              <a:ext uri="{FF2B5EF4-FFF2-40B4-BE49-F238E27FC236}">
                <a16:creationId xmlns:a16="http://schemas.microsoft.com/office/drawing/2014/main" id="{6A32632F-9ED1-4328-BBE3-B4E014156A29}"/>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8" name="Espace réservé du pied de page 4">
            <a:extLst>
              <a:ext uri="{FF2B5EF4-FFF2-40B4-BE49-F238E27FC236}">
                <a16:creationId xmlns:a16="http://schemas.microsoft.com/office/drawing/2014/main" id="{15A37EDE-F10B-4C4B-9572-8778C2D6A686}"/>
              </a:ext>
            </a:extLst>
          </p:cNvPr>
          <p:cNvSpPr>
            <a:spLocks noGrp="1"/>
          </p:cNvSpPr>
          <p:nvPr>
            <p:ph type="ftr" sz="quarter" idx="11"/>
          </p:nvPr>
        </p:nvSpPr>
        <p:spPr>
          <a:xfrm>
            <a:off x="1635103" y="6309360"/>
            <a:ext cx="4797504" cy="457200"/>
          </a:xfrm>
        </p:spPr>
        <p:txBody>
          <a:bodyPr rtlCol="0"/>
          <a:lstStyle/>
          <a:p>
            <a:pPr algn="l" rtl="0"/>
            <a:r>
              <a:rPr lang="fr-FR"/>
              <a:t>Titre de la présentation</a:t>
            </a:r>
          </a:p>
        </p:txBody>
      </p:sp>
      <p:sp>
        <p:nvSpPr>
          <p:cNvPr id="59" name="Rectangle 58">
            <a:extLst>
              <a:ext uri="{FF2B5EF4-FFF2-40B4-BE49-F238E27FC236}">
                <a16:creationId xmlns:a16="http://schemas.microsoft.com/office/drawing/2014/main" id="{EA124D3C-01E3-4B96-BDF0-54851D1739D0}"/>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61" name="Espace réservé de la date 35">
            <a:extLst>
              <a:ext uri="{FF2B5EF4-FFF2-40B4-BE49-F238E27FC236}">
                <a16:creationId xmlns:a16="http://schemas.microsoft.com/office/drawing/2014/main" id="{D6890A67-3C66-4F8A-B1A6-05469F40F879}"/>
              </a:ext>
            </a:extLst>
          </p:cNvPr>
          <p:cNvSpPr>
            <a:spLocks noGrp="1"/>
          </p:cNvSpPr>
          <p:nvPr>
            <p:ph type="dt" sz="half" idx="10"/>
          </p:nvPr>
        </p:nvSpPr>
        <p:spPr>
          <a:xfrm>
            <a:off x="8197353" y="6309360"/>
            <a:ext cx="2151134" cy="457200"/>
          </a:xfrm>
        </p:spPr>
        <p:txBody>
          <a:bodyPr rtlCol="0"/>
          <a:lstStyle/>
          <a:p>
            <a:pPr algn="l" rtl="0"/>
            <a:r>
              <a:rPr lang="fr-FR">
                <a:solidFill>
                  <a:srgbClr val="FFFFFF"/>
                </a:solidFill>
                <a:effectLst>
                  <a:outerShdw blurRad="50800" dist="38100" dir="2700000" algn="tl" rotWithShape="0">
                    <a:prstClr val="black">
                      <a:alpha val="43000"/>
                    </a:prstClr>
                  </a:outerShdw>
                </a:effectLst>
              </a:rPr>
              <a:t>1/02/20XX</a:t>
            </a:r>
            <a:endParaRPr lang="fr-FR" dirty="0">
              <a:solidFill>
                <a:srgbClr val="FFFFFF"/>
              </a:solidFill>
              <a:effectLst>
                <a:outerShdw blurRad="50800" dist="38100" dir="2700000" algn="tl" rotWithShape="0">
                  <a:prstClr val="black">
                    <a:alpha val="43000"/>
                  </a:prstClr>
                </a:outerShdw>
              </a:effectLst>
            </a:endParaRPr>
          </a:p>
        </p:txBody>
      </p:sp>
      <p:sp>
        <p:nvSpPr>
          <p:cNvPr id="62" name="Espace réservé du numéro de diapositive 36">
            <a:extLst>
              <a:ext uri="{FF2B5EF4-FFF2-40B4-BE49-F238E27FC236}">
                <a16:creationId xmlns:a16="http://schemas.microsoft.com/office/drawing/2014/main" id="{46849723-0CBF-47CA-9477-4D42CAC71FCC}"/>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solidFill>
                  <a:srgbClr val="FFFFFF"/>
                </a:solidFill>
                <a:effectLst>
                  <a:outerShdw blurRad="50800" dist="38100" dir="2700000" algn="tl" rotWithShape="0">
                    <a:prstClr val="black">
                      <a:alpha val="43000"/>
                    </a:prstClr>
                  </a:outerShdw>
                </a:effectLst>
              </a:rPr>
              <a:pPr rtl="0"/>
              <a:t>‹N°›</a:t>
            </a:fld>
            <a:endParaRPr lang="fr-FR" dirty="0">
              <a:solidFill>
                <a:srgbClr val="FFFFFF"/>
              </a:solidFill>
              <a:effectLst>
                <a:outerShdw blurRad="50800" dist="38100" dir="2700000" algn="tl" rotWithShape="0">
                  <a:prstClr val="black">
                    <a:alpha val="43000"/>
                  </a:prstClr>
                </a:outerShdw>
              </a:effectLst>
            </a:endParaRPr>
          </a:p>
        </p:txBody>
      </p:sp>
      <p:sp>
        <p:nvSpPr>
          <p:cNvPr id="65" name="Espace réservé d’image 64">
            <a:extLst>
              <a:ext uri="{FF2B5EF4-FFF2-40B4-BE49-F238E27FC236}">
                <a16:creationId xmlns:a16="http://schemas.microsoft.com/office/drawing/2014/main" id="{D60E3C33-714C-4528-93A6-4470C3E89AE4}"/>
              </a:ext>
            </a:extLst>
          </p:cNvPr>
          <p:cNvSpPr>
            <a:spLocks noGrp="1"/>
          </p:cNvSpPr>
          <p:nvPr>
            <p:ph type="pic" sz="quarter" idx="13" hasCustomPrompt="1"/>
          </p:nvPr>
        </p:nvSpPr>
        <p:spPr>
          <a:xfrm>
            <a:off x="6859936" y="-2"/>
            <a:ext cx="5332064"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rtlCol="0" anchor="t">
            <a:noAutofit/>
          </a:bodyPr>
          <a:lstStyle>
            <a:lvl1pPr algn="ctr">
              <a:defRPr/>
            </a:lvl1pPr>
          </a:lstStyle>
          <a:p>
            <a:pPr rtl="0"/>
            <a:r>
              <a:rPr lang="fr-FR"/>
              <a:t>Cliquez pour ajouter une photo</a:t>
            </a:r>
          </a:p>
        </p:txBody>
      </p:sp>
    </p:spTree>
    <p:extLst>
      <p:ext uri="{BB962C8B-B14F-4D97-AF65-F5344CB8AC3E}">
        <p14:creationId xmlns:p14="http://schemas.microsoft.com/office/powerpoint/2010/main" val="3586724821"/>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rdre du jour">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3049"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2" name="Titr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475399"/>
            <a:ext cx="6623040" cy="791861"/>
          </a:xfrm>
        </p:spPr>
        <p:txBody>
          <a:bodyPr rtlCol="0">
            <a:normAutofit/>
          </a:bodyPr>
          <a:lstStyle>
            <a:lvl1pPr>
              <a:defRPr/>
            </a:lvl1pPr>
          </a:lstStyle>
          <a:p>
            <a:pPr rtl="0"/>
            <a:r>
              <a:rPr lang="fr-FR"/>
              <a:t>Cliquez pour ajouter un titre</a:t>
            </a:r>
          </a:p>
        </p:txBody>
      </p:sp>
      <p:sp>
        <p:nvSpPr>
          <p:cNvPr id="13" name="Espace réservé du contenu 2">
            <a:extLst>
              <a:ext uri="{FF2B5EF4-FFF2-40B4-BE49-F238E27FC236}">
                <a16:creationId xmlns:a16="http://schemas.microsoft.com/office/drawing/2014/main" id="{40D7EF23-28EE-4115-879A-D95BBAC66241}"/>
              </a:ext>
            </a:extLst>
          </p:cNvPr>
          <p:cNvSpPr>
            <a:spLocks noGrp="1"/>
          </p:cNvSpPr>
          <p:nvPr>
            <p:ph idx="1" hasCustomPrompt="1"/>
          </p:nvPr>
        </p:nvSpPr>
        <p:spPr>
          <a:xfrm>
            <a:off x="787179" y="2502047"/>
            <a:ext cx="6623039" cy="3030599"/>
          </a:xfrm>
        </p:spPr>
        <p:txBody>
          <a:bodyPr rtlCol="0" anchor="t">
            <a:normAutofit/>
          </a:bodyPr>
          <a:lstStyle>
            <a:lvl1pPr>
              <a:defRPr sz="2000" b="0"/>
            </a:lvl1pPr>
          </a:lstStyle>
          <a:p>
            <a:pPr rtl="0"/>
            <a:r>
              <a:rPr lang="fr-FR"/>
              <a:t>Cliquer pour ajouter du texte</a:t>
            </a:r>
          </a:p>
        </p:txBody>
      </p:sp>
      <p:sp>
        <p:nvSpPr>
          <p:cNvPr id="23" name="Espace réservé d’image 22">
            <a:extLst>
              <a:ext uri="{FF2B5EF4-FFF2-40B4-BE49-F238E27FC236}">
                <a16:creationId xmlns:a16="http://schemas.microsoft.com/office/drawing/2014/main" id="{E4B41004-DE9E-4B19-B7DE-91782B37C841}"/>
              </a:ext>
            </a:extLst>
          </p:cNvPr>
          <p:cNvSpPr>
            <a:spLocks noGrp="1"/>
          </p:cNvSpPr>
          <p:nvPr>
            <p:ph type="pic" sz="quarter" idx="13" hasCustomPrompt="1"/>
          </p:nvPr>
        </p:nvSpPr>
        <p:spPr>
          <a:xfrm>
            <a:off x="8194348" y="1085431"/>
            <a:ext cx="3997652" cy="5037857"/>
          </a:xfrm>
          <a:custGeom>
            <a:avLst/>
            <a:gdLst>
              <a:gd name="connsiteX0" fmla="*/ 0 w 3997652"/>
              <a:gd name="connsiteY0" fmla="*/ 0 h 5037857"/>
              <a:gd name="connsiteX1" fmla="*/ 3997652 w 3997652"/>
              <a:gd name="connsiteY1" fmla="*/ 0 h 5037857"/>
              <a:gd name="connsiteX2" fmla="*/ 3997652 w 3997652"/>
              <a:gd name="connsiteY2" fmla="*/ 5037857 h 5037857"/>
              <a:gd name="connsiteX3" fmla="*/ 0 w 3997652"/>
              <a:gd name="connsiteY3" fmla="*/ 5037857 h 5037857"/>
            </a:gdLst>
            <a:ahLst/>
            <a:cxnLst>
              <a:cxn ang="0">
                <a:pos x="connsiteX0" y="connsiteY0"/>
              </a:cxn>
              <a:cxn ang="0">
                <a:pos x="connsiteX1" y="connsiteY1"/>
              </a:cxn>
              <a:cxn ang="0">
                <a:pos x="connsiteX2" y="connsiteY2"/>
              </a:cxn>
              <a:cxn ang="0">
                <a:pos x="connsiteX3" y="connsiteY3"/>
              </a:cxn>
            </a:cxnLst>
            <a:rect l="l" t="t" r="r" b="b"/>
            <a:pathLst>
              <a:path w="3997652" h="5037857">
                <a:moveTo>
                  <a:pt x="0" y="0"/>
                </a:moveTo>
                <a:lnTo>
                  <a:pt x="3997652" y="0"/>
                </a:lnTo>
                <a:lnTo>
                  <a:pt x="3997652" y="5037857"/>
                </a:lnTo>
                <a:lnTo>
                  <a:pt x="0" y="5037857"/>
                </a:lnTo>
                <a:close/>
              </a:path>
            </a:pathLst>
          </a:custGeom>
        </p:spPr>
        <p:txBody>
          <a:bodyPr wrap="square" rtlCol="0" anchor="t">
            <a:noAutofit/>
          </a:bodyPr>
          <a:lstStyle>
            <a:lvl1pPr algn="ctr">
              <a:defRPr/>
            </a:lvl1pPr>
          </a:lstStyle>
          <a:p>
            <a:pPr rtl="0"/>
            <a:r>
              <a:rPr lang="fr-FR"/>
              <a:t>Cliquez pour ajouter une photo</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7" name="Espace réservé du pied de page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rtlCol="0"/>
          <a:lstStyle>
            <a:lvl1pPr>
              <a:defRPr>
                <a:solidFill>
                  <a:schemeClr val="bg1"/>
                </a:solidFill>
              </a:defRPr>
            </a:lvl1pPr>
          </a:lstStyle>
          <a:p>
            <a:pPr rtl="0"/>
            <a:r>
              <a:rPr lang="fr-FR"/>
              <a:t>Titre de la présentation</a:t>
            </a:r>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9" name="Espace réservé de la date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rtlCol="0"/>
          <a:lstStyle/>
          <a:p>
            <a:pPr rtl="0"/>
            <a:r>
              <a:rPr lang="fr-FR"/>
              <a:t>1/02/20XX</a:t>
            </a:r>
            <a:endParaRPr lang="fr-FR" dirty="0"/>
          </a:p>
        </p:txBody>
      </p:sp>
      <p:sp>
        <p:nvSpPr>
          <p:cNvPr id="20" name="Espace réservé du numéro de diapositive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t>‹N°›</a:t>
            </a:fld>
            <a:endParaRPr lang="fr-FR" dirty="0"/>
          </a:p>
        </p:txBody>
      </p:sp>
    </p:spTree>
    <p:extLst>
      <p:ext uri="{BB962C8B-B14F-4D97-AF65-F5344CB8AC3E}">
        <p14:creationId xmlns:p14="http://schemas.microsoft.com/office/powerpoint/2010/main" val="16283367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00E6A5-6D4B-45A9-9478-FA51E450901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92EABA0-079F-46DE-98D4-3270613302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A28E2245-C094-4C18-B673-E96C9CD66F9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264C3037-51F9-4F5E-B89A-8C778901F6B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6EF0FAFF-2287-49E9-8329-FAFF04F387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5500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163E73-070B-405D-8930-43024F23043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8696F9C-D64E-46F3-BC07-2E96AA78858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4BF839-1ED7-4C80-8E09-CC8A3743E4D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3C0E6961-C62C-4265-B916-67976D5E0A4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C11CA0FA-27A6-47F5-9B7D-3636DDF7C5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938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A25701-B82A-405C-9018-25C0F4586E2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D107C18-8A1F-48DF-B29C-310A84A3DC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A3352A5-5936-4FDC-8737-D42B2B8606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2FDC400C-C60B-4EC2-9B97-F0702B8A3B9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411C8B7E-E843-4CD4-8E0D-B405AA66EB7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7108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7D27D6-424C-4FA9-88EA-419B57489F1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62101319-86A5-45C7-A8D4-00EFFB234BF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210F431-6122-48D2-A4E4-05E80BE44B6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35C989A-8A55-47A2-AE10-6FED2FAB8A9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pied de page 5">
            <a:extLst>
              <a:ext uri="{FF2B5EF4-FFF2-40B4-BE49-F238E27FC236}">
                <a16:creationId xmlns:a16="http://schemas.microsoft.com/office/drawing/2014/main" id="{30C52591-3890-4158-85D4-77B3C6270A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Espace réservé du numéro de diapositive 6">
            <a:extLst>
              <a:ext uri="{FF2B5EF4-FFF2-40B4-BE49-F238E27FC236}">
                <a16:creationId xmlns:a16="http://schemas.microsoft.com/office/drawing/2014/main" id="{29504B3E-6BD9-4647-B7EE-0473AE3C8E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078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E2E24-C708-47F5-B45D-C6638DA99A7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4B1879D-4AD0-4DD1-9AEB-24CE97B78D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6D11494-1B87-41D1-975F-2E71B5D0068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465ED8C-D248-462E-9F82-11D2FC9FE4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0916D68-6F79-4EAE-9D4E-4775D3FF2C08}"/>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20F32628-A345-44D6-876C-29ABE6AEFE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Espace réservé du pied de page 7">
            <a:extLst>
              <a:ext uri="{FF2B5EF4-FFF2-40B4-BE49-F238E27FC236}">
                <a16:creationId xmlns:a16="http://schemas.microsoft.com/office/drawing/2014/main" id="{FC6CA350-9961-4CB7-B952-7EB22EEA0B0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Espace réservé du numéro de diapositive 8">
            <a:extLst>
              <a:ext uri="{FF2B5EF4-FFF2-40B4-BE49-F238E27FC236}">
                <a16:creationId xmlns:a16="http://schemas.microsoft.com/office/drawing/2014/main" id="{17AF310D-F9F3-4960-9B8E-591EE6CDFE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089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9BF770-C5A5-462C-B170-68E65F5B90A8}"/>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8F37E3-6919-4EDA-ADCD-7EF75F90CB8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Espace réservé du pied de page 3">
            <a:extLst>
              <a:ext uri="{FF2B5EF4-FFF2-40B4-BE49-F238E27FC236}">
                <a16:creationId xmlns:a16="http://schemas.microsoft.com/office/drawing/2014/main" id="{1FFE8382-C4B5-4B37-87F6-BE76F19C630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numéro de diapositive 4">
            <a:extLst>
              <a:ext uri="{FF2B5EF4-FFF2-40B4-BE49-F238E27FC236}">
                <a16:creationId xmlns:a16="http://schemas.microsoft.com/office/drawing/2014/main" id="{C1FE3359-CB48-443E-B8D2-00EE12BCAAB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5181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p:cNvSpPr>
            <a:spLocks noGrp="1"/>
          </p:cNvSpPr>
          <p:nvPr>
            <p:ph type="dt" sz="half" idx="10"/>
          </p:nvPr>
        </p:nvSpPr>
        <p:spPr/>
        <p:txBody>
          <a:bodyPr/>
          <a:lstStyle/>
          <a:p>
            <a:fld id="{55FA41ED-F581-4411-A5A0-141680582731}" type="datetimeFigureOut">
              <a:rPr lang="fr-FR" smtClean="0"/>
              <a:t>10/02/2026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914717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16B6464-DA29-4B3A-855C-50B17848225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Espace réservé du pied de page 2">
            <a:extLst>
              <a:ext uri="{FF2B5EF4-FFF2-40B4-BE49-F238E27FC236}">
                <a16:creationId xmlns:a16="http://schemas.microsoft.com/office/drawing/2014/main" id="{AF66271A-BBF4-4901-B913-CE6EB9EC34E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Espace réservé du numéro de diapositive 3">
            <a:extLst>
              <a:ext uri="{FF2B5EF4-FFF2-40B4-BE49-F238E27FC236}">
                <a16:creationId xmlns:a16="http://schemas.microsoft.com/office/drawing/2014/main" id="{93445696-4561-4746-B1A2-13E6902B77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7962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D7EB2B-47B2-4752-ADB6-BEB100A6574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66130BB6-20A0-4C5E-AA61-CD853BD68E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BED2A08-301A-4F2B-8DD1-11DA8983C7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075A139-0F6C-4DB8-8397-4608E87B9C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pied de page 5">
            <a:extLst>
              <a:ext uri="{FF2B5EF4-FFF2-40B4-BE49-F238E27FC236}">
                <a16:creationId xmlns:a16="http://schemas.microsoft.com/office/drawing/2014/main" id="{19FB963A-8BD4-4FBE-961D-D1258D47062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Espace réservé du numéro de diapositive 6">
            <a:extLst>
              <a:ext uri="{FF2B5EF4-FFF2-40B4-BE49-F238E27FC236}">
                <a16:creationId xmlns:a16="http://schemas.microsoft.com/office/drawing/2014/main" id="{78075F1A-BF9F-45F0-AD05-91E996C90C8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34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C543643-7952-4FA5-A7AD-72779C035FF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FE6125B-9948-4032-B022-ADEFC79A5D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A402F279-A797-4006-AD11-3BFB431C4D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4870063-1964-496C-9C72-1569874B7C0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pied de page 5">
            <a:extLst>
              <a:ext uri="{FF2B5EF4-FFF2-40B4-BE49-F238E27FC236}">
                <a16:creationId xmlns:a16="http://schemas.microsoft.com/office/drawing/2014/main" id="{CE8A2B63-C8BA-483D-B1AB-0699AC08A78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Espace réservé du numéro de diapositive 6">
            <a:extLst>
              <a:ext uri="{FF2B5EF4-FFF2-40B4-BE49-F238E27FC236}">
                <a16:creationId xmlns:a16="http://schemas.microsoft.com/office/drawing/2014/main" id="{A20575BC-D696-4C46-BB0A-086C821551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9962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2ECB7E-5EC6-4AC8-9022-052D069A6278}"/>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2938D25-F6F6-4FCD-B659-9765469C4BB0}"/>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47D3D2C-B501-4DA3-8DAD-C761D42FD01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8EDB0796-8109-4AE0-9DC3-7B2D017E09B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0BBA693E-1523-45F1-9F93-B7B12F94FB3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1022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C402DD6-3904-4A4E-B00D-2C2422956E3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B011A451-FC89-4B1F-9CBE-C28FF292A80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EAC94B5-04E5-435C-9DD0-EB17D541AAC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09BFE4F8-B4D2-480D-8582-1AFD1F1B334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1364DFEB-0CDE-4AC2-9F94-B1FF869898C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3776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3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06AA55D-66F8-483C-B305-E9F1D809DD40}"/>
              </a:ext>
            </a:extLst>
          </p:cNvPr>
          <p:cNvSpPr>
            <a:spLocks noGrp="1"/>
          </p:cNvSpPr>
          <p:nvPr>
            <p:ph type="dt" sz="half" idx="10"/>
          </p:nvPr>
        </p:nvSpPr>
        <p:spPr/>
        <p:txBody>
          <a:bodyPr/>
          <a:lstStyle/>
          <a:p>
            <a:fld id="{865AE664-2832-4457-B94D-E4521BB59FE6}" type="datetime1">
              <a:rPr lang="en-US" smtClean="0"/>
              <a:t>2/10/2026</a:t>
            </a:fld>
            <a:endParaRPr lang="en-US"/>
          </a:p>
        </p:txBody>
      </p:sp>
      <p:sp>
        <p:nvSpPr>
          <p:cNvPr id="4" name="Footer Placeholder 3">
            <a:extLst>
              <a:ext uri="{FF2B5EF4-FFF2-40B4-BE49-F238E27FC236}">
                <a16:creationId xmlns:a16="http://schemas.microsoft.com/office/drawing/2014/main" id="{FC5C842D-73B7-42F7-88E1-3C55CC9FF8A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F3F3C2F-D827-44AC-8520-ED1232F38460}"/>
              </a:ext>
            </a:extLst>
          </p:cNvPr>
          <p:cNvSpPr>
            <a:spLocks noGrp="1"/>
          </p:cNvSpPr>
          <p:nvPr>
            <p:ph type="sldNum" sz="quarter" idx="12"/>
          </p:nvPr>
        </p:nvSpPr>
        <p:spPr/>
        <p:txBody>
          <a:bodyPr/>
          <a:lstStyle/>
          <a:p>
            <a:fld id="{7B2C0D97-24D8-4027-9685-FC99A953F638}" type="slidenum">
              <a:rPr lang="en-US" smtClean="0"/>
              <a:pPr/>
              <a:t>‹N°›</a:t>
            </a:fld>
            <a:endParaRPr lang="en-US"/>
          </a:p>
        </p:txBody>
      </p:sp>
      <p:sp>
        <p:nvSpPr>
          <p:cNvPr id="6" name="Picture Placeholder 8">
            <a:extLst>
              <a:ext uri="{FF2B5EF4-FFF2-40B4-BE49-F238E27FC236}">
                <a16:creationId xmlns:a16="http://schemas.microsoft.com/office/drawing/2014/main" id="{2AFB47DB-A2DB-42B0-A5B7-D6C603E5A784}"/>
              </a:ext>
            </a:extLst>
          </p:cNvPr>
          <p:cNvSpPr>
            <a:spLocks noGrp="1"/>
          </p:cNvSpPr>
          <p:nvPr>
            <p:ph type="pic" sz="quarter" idx="13"/>
          </p:nvPr>
        </p:nvSpPr>
        <p:spPr>
          <a:xfrm>
            <a:off x="290286" y="1451493"/>
            <a:ext cx="6788208" cy="5227200"/>
          </a:xfrm>
          <a:custGeom>
            <a:avLst/>
            <a:gdLst>
              <a:gd name="connsiteX0" fmla="*/ 0 w 6788208"/>
              <a:gd name="connsiteY0" fmla="*/ 0 h 5227200"/>
              <a:gd name="connsiteX1" fmla="*/ 6788208 w 6788208"/>
              <a:gd name="connsiteY1" fmla="*/ 0 h 5227200"/>
              <a:gd name="connsiteX2" fmla="*/ 6788208 w 6788208"/>
              <a:gd name="connsiteY2" fmla="*/ 5227200 h 5227200"/>
              <a:gd name="connsiteX3" fmla="*/ 0 w 6788208"/>
              <a:gd name="connsiteY3" fmla="*/ 5227200 h 5227200"/>
            </a:gdLst>
            <a:ahLst/>
            <a:cxnLst>
              <a:cxn ang="0">
                <a:pos x="connsiteX0" y="connsiteY0"/>
              </a:cxn>
              <a:cxn ang="0">
                <a:pos x="connsiteX1" y="connsiteY1"/>
              </a:cxn>
              <a:cxn ang="0">
                <a:pos x="connsiteX2" y="connsiteY2"/>
              </a:cxn>
              <a:cxn ang="0">
                <a:pos x="connsiteX3" y="connsiteY3"/>
              </a:cxn>
            </a:cxnLst>
            <a:rect l="l" t="t" r="r" b="b"/>
            <a:pathLst>
              <a:path w="6788208" h="5227200">
                <a:moveTo>
                  <a:pt x="0" y="0"/>
                </a:moveTo>
                <a:lnTo>
                  <a:pt x="6788208" y="0"/>
                </a:lnTo>
                <a:lnTo>
                  <a:pt x="6788208" y="5227200"/>
                </a:lnTo>
                <a:lnTo>
                  <a:pt x="0" y="5227200"/>
                </a:lnTo>
                <a:close/>
              </a:path>
            </a:pathLst>
          </a:custGeom>
        </p:spPr>
        <p:txBody>
          <a:bodyPr wrap="square">
            <a:noAutofit/>
          </a:bodyPr>
          <a:lstStyle>
            <a:lvl1pPr>
              <a:defRPr sz="1800"/>
            </a:lvl1pPr>
          </a:lstStyle>
          <a:p>
            <a:endParaRPr lang="en-IN"/>
          </a:p>
        </p:txBody>
      </p:sp>
    </p:spTree>
    <p:extLst>
      <p:ext uri="{BB962C8B-B14F-4D97-AF65-F5344CB8AC3E}">
        <p14:creationId xmlns:p14="http://schemas.microsoft.com/office/powerpoint/2010/main" val="2275361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5FA41ED-F581-4411-A5A0-141680582731}" type="datetimeFigureOut">
              <a:rPr lang="fr-FR" smtClean="0"/>
              <a:t>10/02/2026</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396051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p:cNvSpPr>
            <a:spLocks noGrp="1"/>
          </p:cNvSpPr>
          <p:nvPr>
            <p:ph type="dt" sz="half" idx="10"/>
          </p:nvPr>
        </p:nvSpPr>
        <p:spPr/>
        <p:txBody>
          <a:bodyPr/>
          <a:lstStyle/>
          <a:p>
            <a:fld id="{55FA41ED-F581-4411-A5A0-141680582731}" type="datetimeFigureOut">
              <a:rPr lang="fr-FR" smtClean="0"/>
              <a:t>10/02/2026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606604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p:cNvSpPr>
            <a:spLocks noGrp="1"/>
          </p:cNvSpPr>
          <p:nvPr>
            <p:ph type="dt" sz="half" idx="10"/>
          </p:nvPr>
        </p:nvSpPr>
        <p:spPr/>
        <p:txBody>
          <a:bodyPr/>
          <a:lstStyle/>
          <a:p>
            <a:fld id="{55FA41ED-F581-4411-A5A0-141680582731}" type="datetimeFigureOut">
              <a:rPr lang="fr-FR" smtClean="0"/>
              <a:t>10/02/2026</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114681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Date Placeholder 2"/>
          <p:cNvSpPr>
            <a:spLocks noGrp="1"/>
          </p:cNvSpPr>
          <p:nvPr>
            <p:ph type="dt" sz="half" idx="10"/>
          </p:nvPr>
        </p:nvSpPr>
        <p:spPr/>
        <p:txBody>
          <a:bodyPr/>
          <a:lstStyle/>
          <a:p>
            <a:fld id="{55FA41ED-F581-4411-A5A0-141680582731}" type="datetimeFigureOut">
              <a:rPr lang="fr-FR" smtClean="0"/>
              <a:t>10/02/2026</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306976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FA41ED-F581-4411-A5A0-141680582731}" type="datetimeFigureOut">
              <a:rPr lang="fr-FR" smtClean="0"/>
              <a:t>10/02/2026</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48257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5FA41ED-F581-4411-A5A0-141680582731}" type="datetimeFigureOut">
              <a:rPr lang="fr-FR" smtClean="0"/>
              <a:t>10/02/2026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3832191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5FA41ED-F581-4411-A5A0-141680582731}" type="datetimeFigureOut">
              <a:rPr lang="fr-FR" smtClean="0"/>
              <a:t>10/02/2026</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3E248E9-2306-4DD0-9BF1-A13C4D9CF9EB}" type="slidenum">
              <a:rPr lang="fr-FR" smtClean="0"/>
              <a:t>‹N°›</a:t>
            </a:fld>
            <a:endParaRPr lang="fr-FR"/>
          </a:p>
        </p:txBody>
      </p:sp>
    </p:spTree>
    <p:extLst>
      <p:ext uri="{BB962C8B-B14F-4D97-AF65-F5344CB8AC3E}">
        <p14:creationId xmlns:p14="http://schemas.microsoft.com/office/powerpoint/2010/main" val="972092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FA41ED-F581-4411-A5A0-141680582731}" type="datetimeFigureOut">
              <a:rPr lang="fr-FR" smtClean="0"/>
              <a:t>10/02/2026</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248E9-2306-4DD0-9BF1-A13C4D9CF9EB}" type="slidenum">
              <a:rPr lang="fr-FR" smtClean="0"/>
              <a:t>‹N°›</a:t>
            </a:fld>
            <a:endParaRPr lang="fr-FR"/>
          </a:p>
        </p:txBody>
      </p:sp>
    </p:spTree>
    <p:extLst>
      <p:ext uri="{BB962C8B-B14F-4D97-AF65-F5344CB8AC3E}">
        <p14:creationId xmlns:p14="http://schemas.microsoft.com/office/powerpoint/2010/main" val="2061855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A268673-3271-4E84-B08A-BC6B8FED35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EFB2F6F-0714-4697-BC22-DB2CFA25E3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B7090C5-96B6-404B-A7F1-1793249428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3CDD0D9-D21D-4F34-B62D-DFCB840B9211}"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10/02/2026</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Espace réservé du pied de page 4">
            <a:extLst>
              <a:ext uri="{FF2B5EF4-FFF2-40B4-BE49-F238E27FC236}">
                <a16:creationId xmlns:a16="http://schemas.microsoft.com/office/drawing/2014/main" id="{985CA40F-9FA3-4A2F-82DF-DB580F8284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Espace réservé du numéro de diapositive 5">
            <a:extLst>
              <a:ext uri="{FF2B5EF4-FFF2-40B4-BE49-F238E27FC236}">
                <a16:creationId xmlns:a16="http://schemas.microsoft.com/office/drawing/2014/main" id="{CB8F0419-4767-430C-A26C-0556C2CB0F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BB6A405-7F0A-4C67-85FF-1731A5E05BE5}"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38252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5.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ous-titre 7">
            <a:extLst>
              <a:ext uri="{FF2B5EF4-FFF2-40B4-BE49-F238E27FC236}">
                <a16:creationId xmlns:a16="http://schemas.microsoft.com/office/drawing/2014/main" id="{4B0552E2-3F84-4A73-A16B-C54043C663D5}"/>
              </a:ext>
            </a:extLst>
          </p:cNvPr>
          <p:cNvSpPr>
            <a:spLocks noGrp="1"/>
          </p:cNvSpPr>
          <p:nvPr>
            <p:ph type="subTitle" idx="1"/>
          </p:nvPr>
        </p:nvSpPr>
        <p:spPr>
          <a:xfrm>
            <a:off x="1071059" y="4353463"/>
            <a:ext cx="5622607" cy="1021627"/>
          </a:xfrm>
        </p:spPr>
        <p:txBody>
          <a:bodyPr vert="horz" lIns="109728" tIns="109728" rIns="109728" bIns="91440" rtlCol="0" anchor="t">
            <a:normAutofit/>
          </a:bodyPr>
          <a:lstStyle/>
          <a:p>
            <a:pPr marL="0" indent="0" algn="ctr" rtl="0">
              <a:buNone/>
            </a:pPr>
            <a:r>
              <a:rPr lang="fr-CM" sz="1600" b="1" dirty="0">
                <a:latin typeface="Times New Roman" panose="02020603050405020304" pitchFamily="18" charset="0"/>
                <a:cs typeface="Times New Roman" panose="02020603050405020304" pitchFamily="18" charset="0"/>
              </a:rPr>
              <a:t>Mr. IBRAHIM ABBA, PhD in </a:t>
            </a:r>
            <a:r>
              <a:rPr lang="fr-CM" sz="1600" b="1" dirty="0" err="1">
                <a:latin typeface="Times New Roman" panose="02020603050405020304" pitchFamily="18" charset="0"/>
                <a:cs typeface="Times New Roman" panose="02020603050405020304" pitchFamily="18" charset="0"/>
              </a:rPr>
              <a:t>Economics</a:t>
            </a:r>
            <a:endParaRPr lang="fr-CM" sz="1600" b="1" dirty="0">
              <a:latin typeface="Times New Roman" panose="02020603050405020304" pitchFamily="18" charset="0"/>
              <a:cs typeface="Times New Roman" panose="02020603050405020304" pitchFamily="18" charset="0"/>
            </a:endParaRPr>
          </a:p>
          <a:p>
            <a:pPr marL="0" indent="0" algn="ctr" rtl="0">
              <a:buNone/>
            </a:pPr>
            <a:r>
              <a:rPr lang="fr-CM" sz="1600" b="1" i="1" dirty="0" err="1">
                <a:latin typeface="Times New Roman" panose="02020603050405020304" pitchFamily="18" charset="0"/>
                <a:cs typeface="Times New Roman" panose="02020603050405020304" pitchFamily="18" charset="0"/>
              </a:rPr>
              <a:t>Director</a:t>
            </a:r>
            <a:r>
              <a:rPr lang="fr-CM" sz="1600" b="1" i="1" dirty="0">
                <a:latin typeface="Times New Roman" panose="02020603050405020304" pitchFamily="18" charset="0"/>
                <a:cs typeface="Times New Roman" panose="02020603050405020304" pitchFamily="18" charset="0"/>
              </a:rPr>
              <a:t> of </a:t>
            </a:r>
            <a:r>
              <a:rPr lang="fr-CM" sz="1600" b="1" i="1" dirty="0" err="1">
                <a:latin typeface="Times New Roman" panose="02020603050405020304" pitchFamily="18" charset="0"/>
                <a:cs typeface="Times New Roman" panose="02020603050405020304" pitchFamily="18" charset="0"/>
              </a:rPr>
              <a:t>Vocational</a:t>
            </a:r>
            <a:r>
              <a:rPr lang="fr-CM" sz="1600" b="1" i="1" dirty="0">
                <a:latin typeface="Times New Roman" panose="02020603050405020304" pitchFamily="18" charset="0"/>
                <a:cs typeface="Times New Roman" panose="02020603050405020304" pitchFamily="18" charset="0"/>
              </a:rPr>
              <a:t> Training and </a:t>
            </a:r>
            <a:r>
              <a:rPr lang="fr-CM" sz="1600" b="1" i="1" dirty="0" err="1">
                <a:latin typeface="Times New Roman" panose="02020603050405020304" pitchFamily="18" charset="0"/>
                <a:cs typeface="Times New Roman" panose="02020603050405020304" pitchFamily="18" charset="0"/>
              </a:rPr>
              <a:t>Guidance_Ministry</a:t>
            </a:r>
            <a:r>
              <a:rPr lang="fr-CM" sz="1600" b="1" i="1" dirty="0">
                <a:latin typeface="Times New Roman" panose="02020603050405020304" pitchFamily="18" charset="0"/>
                <a:cs typeface="Times New Roman" panose="02020603050405020304" pitchFamily="18" charset="0"/>
              </a:rPr>
              <a:t> of </a:t>
            </a:r>
            <a:r>
              <a:rPr lang="fr-CM" sz="1600" b="1" i="1" dirty="0" err="1">
                <a:latin typeface="Times New Roman" panose="02020603050405020304" pitchFamily="18" charset="0"/>
                <a:cs typeface="Times New Roman" panose="02020603050405020304" pitchFamily="18" charset="0"/>
              </a:rPr>
              <a:t>Employment</a:t>
            </a:r>
            <a:r>
              <a:rPr lang="fr-CM" sz="1600" b="1" i="1" dirty="0">
                <a:latin typeface="Times New Roman" panose="02020603050405020304" pitchFamily="18" charset="0"/>
                <a:cs typeface="Times New Roman" panose="02020603050405020304" pitchFamily="18" charset="0"/>
              </a:rPr>
              <a:t> and </a:t>
            </a:r>
            <a:r>
              <a:rPr lang="fr-CM" sz="1600" b="1" i="1" dirty="0" err="1">
                <a:latin typeface="Times New Roman" panose="02020603050405020304" pitchFamily="18" charset="0"/>
                <a:cs typeface="Times New Roman" panose="02020603050405020304" pitchFamily="18" charset="0"/>
              </a:rPr>
              <a:t>Vocational</a:t>
            </a:r>
            <a:r>
              <a:rPr lang="fr-CM" sz="1600" b="1" i="1" dirty="0">
                <a:latin typeface="Times New Roman" panose="02020603050405020304" pitchFamily="18" charset="0"/>
                <a:cs typeface="Times New Roman" panose="02020603050405020304" pitchFamily="18" charset="0"/>
              </a:rPr>
              <a:t> Training. </a:t>
            </a:r>
            <a:r>
              <a:rPr lang="fr-CM" sz="1600" b="1" i="1" dirty="0" err="1">
                <a:latin typeface="Times New Roman" panose="02020603050405020304" pitchFamily="18" charset="0"/>
                <a:cs typeface="Times New Roman" panose="02020603050405020304" pitchFamily="18" charset="0"/>
              </a:rPr>
              <a:t>Cameroon</a:t>
            </a:r>
            <a:endParaRPr lang="fr-CM" sz="1600" b="1" i="1" dirty="0">
              <a:latin typeface="Times New Roman" panose="02020603050405020304" pitchFamily="18" charset="0"/>
              <a:cs typeface="Times New Roman" panose="02020603050405020304" pitchFamily="18" charset="0"/>
            </a:endParaRPr>
          </a:p>
          <a:p>
            <a:pPr marL="0" indent="0" algn="ctr" rtl="0">
              <a:buNone/>
            </a:pPr>
            <a:endParaRPr lang="fr-CM" sz="4900" dirty="0">
              <a:latin typeface="Times New Roman" panose="02020603050405020304" pitchFamily="18" charset="0"/>
              <a:cs typeface="Times New Roman" panose="02020603050405020304" pitchFamily="18" charset="0"/>
            </a:endParaRPr>
          </a:p>
        </p:txBody>
      </p:sp>
      <p:sp>
        <p:nvSpPr>
          <p:cNvPr id="3" name="ZoneTexte 2"/>
          <p:cNvSpPr txBox="1"/>
          <p:nvPr/>
        </p:nvSpPr>
        <p:spPr>
          <a:xfrm>
            <a:off x="9005105" y="6245865"/>
            <a:ext cx="3038112" cy="338554"/>
          </a:xfrm>
          <a:prstGeom prst="rect">
            <a:avLst/>
          </a:prstGeom>
          <a:noFill/>
        </p:spPr>
        <p:txBody>
          <a:bodyPr wrap="square" rtlCol="0">
            <a:spAutoFit/>
          </a:bodyPr>
          <a:lstStyle/>
          <a:p>
            <a:pPr algn="ctr"/>
            <a:r>
              <a:rPr lang="fr-FR" sz="1600" b="1" i="1" dirty="0" err="1">
                <a:latin typeface="Agency FB" panose="020B0503020202020204" pitchFamily="34" charset="0"/>
              </a:rPr>
              <a:t>Webinai</a:t>
            </a:r>
            <a:r>
              <a:rPr lang="fr-FR" sz="1600" b="1" i="1" dirty="0">
                <a:latin typeface="Agency FB" panose="020B0503020202020204" pitchFamily="34" charset="0"/>
              </a:rPr>
              <a:t>, SESRIC , 11 </a:t>
            </a:r>
            <a:r>
              <a:rPr lang="fr-FR" sz="1600" b="1" i="1" dirty="0" err="1">
                <a:latin typeface="Agency FB" panose="020B0503020202020204" pitchFamily="34" charset="0"/>
              </a:rPr>
              <a:t>febuary</a:t>
            </a:r>
            <a:r>
              <a:rPr lang="fr-FR" sz="1600" b="1" i="1" dirty="0">
                <a:latin typeface="Agency FB" panose="020B0503020202020204" pitchFamily="34" charset="0"/>
              </a:rPr>
              <a:t>  2026</a:t>
            </a:r>
            <a:endParaRPr lang="en-US" sz="1600" b="1" i="1" dirty="0">
              <a:latin typeface="Agency FB" panose="020B0503020202020204" pitchFamily="34" charset="0"/>
            </a:endParaRPr>
          </a:p>
        </p:txBody>
      </p:sp>
      <p:sp>
        <p:nvSpPr>
          <p:cNvPr id="19" name="ZoneTexte 18">
            <a:extLst>
              <a:ext uri="{FF2B5EF4-FFF2-40B4-BE49-F238E27FC236}">
                <a16:creationId xmlns:a16="http://schemas.microsoft.com/office/drawing/2014/main" id="{FFC72495-1518-D336-B5C1-1CBB4E0BB5F2}"/>
              </a:ext>
            </a:extLst>
          </p:cNvPr>
          <p:cNvSpPr txBox="1"/>
          <p:nvPr/>
        </p:nvSpPr>
        <p:spPr>
          <a:xfrm>
            <a:off x="625988" y="1345437"/>
            <a:ext cx="6159260" cy="1555875"/>
          </a:xfrm>
          <a:prstGeom prst="rect">
            <a:avLst/>
          </a:prstGeom>
          <a:noFill/>
        </p:spPr>
        <p:txBody>
          <a:bodyPr wrap="square">
            <a:spAutoFit/>
          </a:bodyPr>
          <a:lstStyle/>
          <a:p>
            <a:pPr marL="400050" algn="ctr">
              <a:lnSpc>
                <a:spcPct val="150000"/>
              </a:lnSpc>
              <a:spcAft>
                <a:spcPts val="1050"/>
              </a:spcAft>
              <a:buNone/>
            </a:pPr>
            <a:r>
              <a:rPr lang="fr-FR" sz="2000" b="1" dirty="0">
                <a:solidFill>
                  <a:schemeClr val="bg1"/>
                </a:solidFill>
                <a:effectLst/>
                <a:latin typeface="Agency FB" panose="020B0503020202020204" pitchFamily="34" charset="0"/>
                <a:ea typeface="inter"/>
                <a:cs typeface="inter"/>
              </a:rPr>
              <a:t>SUPPORTING NEET YOUTH WITH EFFECTIVE GUIDANCE AND COACHING METHODS FOR CAREER SUCCES: </a:t>
            </a:r>
          </a:p>
          <a:p>
            <a:pPr marL="400050" algn="ctr">
              <a:lnSpc>
                <a:spcPct val="150000"/>
              </a:lnSpc>
              <a:spcAft>
                <a:spcPts val="1050"/>
              </a:spcAft>
              <a:buNone/>
            </a:pPr>
            <a:r>
              <a:rPr lang="fr-FR" sz="2000" b="1" dirty="0" err="1">
                <a:solidFill>
                  <a:schemeClr val="bg1"/>
                </a:solidFill>
                <a:effectLst/>
                <a:latin typeface="Agency FB" panose="020B0503020202020204" pitchFamily="34" charset="0"/>
                <a:ea typeface="inter"/>
                <a:cs typeface="inter"/>
              </a:rPr>
              <a:t>Experience</a:t>
            </a:r>
            <a:r>
              <a:rPr lang="fr-FR" sz="2000" b="1" dirty="0">
                <a:solidFill>
                  <a:schemeClr val="bg1"/>
                </a:solidFill>
                <a:effectLst/>
                <a:latin typeface="Agency FB" panose="020B0503020202020204" pitchFamily="34" charset="0"/>
                <a:ea typeface="inter"/>
                <a:cs typeface="inter"/>
              </a:rPr>
              <a:t> </a:t>
            </a:r>
            <a:r>
              <a:rPr lang="fr-FR" sz="2000" b="1" dirty="0" err="1">
                <a:solidFill>
                  <a:schemeClr val="bg1"/>
                </a:solidFill>
                <a:effectLst/>
                <a:latin typeface="Agency FB" panose="020B0503020202020204" pitchFamily="34" charset="0"/>
                <a:ea typeface="inter"/>
                <a:cs typeface="inter"/>
              </a:rPr>
              <a:t>from</a:t>
            </a:r>
            <a:r>
              <a:rPr lang="fr-FR" sz="2000" b="1" dirty="0">
                <a:solidFill>
                  <a:schemeClr val="bg1"/>
                </a:solidFill>
                <a:effectLst/>
                <a:latin typeface="Agency FB" panose="020B0503020202020204" pitchFamily="34" charset="0"/>
                <a:ea typeface="inter"/>
                <a:cs typeface="inter"/>
              </a:rPr>
              <a:t> Cameroon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80" y="-23888"/>
            <a:ext cx="1025051" cy="820885"/>
          </a:xfrm>
          <a:prstGeom prst="rect">
            <a:avLst/>
          </a:prstGeom>
        </p:spPr>
      </p:pic>
      <p:pic>
        <p:nvPicPr>
          <p:cNvPr id="5" name="Picture 22">
            <a:extLst>
              <a:ext uri="{FF2B5EF4-FFF2-40B4-BE49-F238E27FC236}">
                <a16:creationId xmlns:a16="http://schemas.microsoft.com/office/drawing/2014/main" id="{28533A75-8A48-8888-BDA8-C670B636A3F8}"/>
              </a:ext>
            </a:extLst>
          </p:cNvPr>
          <p:cNvPicPr>
            <a:picLocks noChangeAspect="1"/>
          </p:cNvPicPr>
          <p:nvPr/>
        </p:nvPicPr>
        <p:blipFill>
          <a:blip r:embed="rId3"/>
          <a:stretch>
            <a:fillRect/>
          </a:stretch>
        </p:blipFill>
        <p:spPr>
          <a:xfrm>
            <a:off x="7778162" y="271272"/>
            <a:ext cx="4023160" cy="5813580"/>
          </a:xfrm>
          <a:prstGeom prst="rect">
            <a:avLst/>
          </a:prstGeom>
        </p:spPr>
      </p:pic>
      <p:pic>
        <p:nvPicPr>
          <p:cNvPr id="7" name="Picture 8">
            <a:extLst>
              <a:ext uri="{FF2B5EF4-FFF2-40B4-BE49-F238E27FC236}">
                <a16:creationId xmlns:a16="http://schemas.microsoft.com/office/drawing/2014/main" id="{DAAFC9D6-99D0-C1D7-5D43-47C69BB27B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2992575" y="-23889"/>
            <a:ext cx="911984" cy="820886"/>
          </a:xfrm>
          <a:prstGeom prst="rect">
            <a:avLst/>
          </a:prstGeom>
        </p:spPr>
      </p:pic>
      <p:pic>
        <p:nvPicPr>
          <p:cNvPr id="9" name="Picture 9" descr="C:\Users\kenan\Desktop\Sesric\sesric-logo.jpg">
            <a:extLst>
              <a:ext uri="{FF2B5EF4-FFF2-40B4-BE49-F238E27FC236}">
                <a16:creationId xmlns:a16="http://schemas.microsoft.com/office/drawing/2014/main" id="{48A52CF3-CDFB-25B7-7ECD-0E0AE1537AD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82967" y="75809"/>
            <a:ext cx="910699" cy="721188"/>
          </a:xfrm>
          <a:prstGeom prst="rect">
            <a:avLst/>
          </a:prstGeom>
          <a:noFill/>
          <a:effectLst/>
        </p:spPr>
      </p:pic>
    </p:spTree>
    <p:extLst>
      <p:ext uri="{BB962C8B-B14F-4D97-AF65-F5344CB8AC3E}">
        <p14:creationId xmlns:p14="http://schemas.microsoft.com/office/powerpoint/2010/main" val="127316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686FAD8-BF45-46BF-92EC-D218EAF8CE0F}"/>
              </a:ext>
            </a:extLst>
          </p:cNvPr>
          <p:cNvPicPr>
            <a:picLocks noGrp="1" noChangeAspect="1"/>
          </p:cNvPicPr>
          <p:nvPr>
            <p:ph type="pic" sz="quarter" idx="13"/>
          </p:nvPr>
        </p:nvPicPr>
        <p:blipFill>
          <a:blip r:embed="rId2" cstate="screen">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CE29CBD6-F33C-4C1C-AD93-9C31E35C21C3}"/>
              </a:ext>
            </a:extLst>
          </p:cNvPr>
          <p:cNvGrpSpPr/>
          <p:nvPr/>
        </p:nvGrpSpPr>
        <p:grpSpPr>
          <a:xfrm>
            <a:off x="6096000" y="1404237"/>
            <a:ext cx="7339851" cy="5195281"/>
            <a:chOff x="6002974" y="1714500"/>
            <a:chExt cx="7340367" cy="5574715"/>
          </a:xfrm>
        </p:grpSpPr>
        <p:sp>
          <p:nvSpPr>
            <p:cNvPr id="70" name="Rectangle 69">
              <a:extLst>
                <a:ext uri="{FF2B5EF4-FFF2-40B4-BE49-F238E27FC236}">
                  <a16:creationId xmlns:a16="http://schemas.microsoft.com/office/drawing/2014/main" id="{54BE1EEC-0167-4B14-A078-0A4E8B685540}"/>
                </a:ext>
              </a:extLst>
            </p:cNvPr>
            <p:cNvSpPr/>
            <p:nvPr/>
          </p:nvSpPr>
          <p:spPr>
            <a:xfrm>
              <a:off x="6002974" y="6655126"/>
              <a:ext cx="7340367" cy="634089"/>
            </a:xfrm>
            <a:prstGeom prst="rect">
              <a:avLst/>
            </a:prstGeom>
          </p:spPr>
          <p:txBody>
            <a:bodyPr wrap="square">
              <a:sp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IN" sz="3600" b="1" dirty="0">
                  <a:latin typeface="Agency FB" panose="020B0503020202020204" pitchFamily="34" charset="0"/>
                </a:rPr>
                <a:t>Thank You for kind attention</a:t>
              </a:r>
            </a:p>
          </p:txBody>
        </p:sp>
        <p:grpSp>
          <p:nvGrpSpPr>
            <p:cNvPr id="7" name="Group 6">
              <a:extLst>
                <a:ext uri="{FF2B5EF4-FFF2-40B4-BE49-F238E27FC236}">
                  <a16:creationId xmlns:a16="http://schemas.microsoft.com/office/drawing/2014/main" id="{D223468E-E35D-4DC4-89C3-59191D48807E}"/>
                </a:ext>
              </a:extLst>
            </p:cNvPr>
            <p:cNvGrpSpPr/>
            <p:nvPr/>
          </p:nvGrpSpPr>
          <p:grpSpPr>
            <a:xfrm>
              <a:off x="7422362" y="1714500"/>
              <a:ext cx="4599761" cy="5148000"/>
              <a:chOff x="7422362" y="1714500"/>
              <a:chExt cx="4599761" cy="5148000"/>
            </a:xfrm>
          </p:grpSpPr>
          <p:cxnSp>
            <p:nvCxnSpPr>
              <p:cNvPr id="8" name="Straight Connector 7">
                <a:extLst>
                  <a:ext uri="{FF2B5EF4-FFF2-40B4-BE49-F238E27FC236}">
                    <a16:creationId xmlns:a16="http://schemas.microsoft.com/office/drawing/2014/main" id="{9BB922A6-0E27-4E19-B833-393C0ADC144E}"/>
                  </a:ext>
                </a:extLst>
              </p:cNvPr>
              <p:cNvCxnSpPr/>
              <p:nvPr/>
            </p:nvCxnSpPr>
            <p:spPr>
              <a:xfrm>
                <a:off x="8015601" y="1714500"/>
                <a:ext cx="0" cy="5148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D9AD564-CF16-44B6-9B39-BA9EB44A3EA5}"/>
                  </a:ext>
                </a:extLst>
              </p:cNvPr>
              <p:cNvGrpSpPr/>
              <p:nvPr/>
            </p:nvGrpSpPr>
            <p:grpSpPr>
              <a:xfrm>
                <a:off x="7426295" y="2173596"/>
                <a:ext cx="4595828" cy="1123798"/>
                <a:chOff x="7426295" y="2173596"/>
                <a:chExt cx="4595828" cy="1123798"/>
              </a:xfrm>
            </p:grpSpPr>
            <p:grpSp>
              <p:nvGrpSpPr>
                <p:cNvPr id="52" name="Group 51">
                  <a:extLst>
                    <a:ext uri="{FF2B5EF4-FFF2-40B4-BE49-F238E27FC236}">
                      <a16:creationId xmlns:a16="http://schemas.microsoft.com/office/drawing/2014/main" id="{86D4FDA7-7EDB-402A-BD8D-4573F7E8AA53}"/>
                    </a:ext>
                  </a:extLst>
                </p:cNvPr>
                <p:cNvGrpSpPr/>
                <p:nvPr/>
              </p:nvGrpSpPr>
              <p:grpSpPr>
                <a:xfrm>
                  <a:off x="8681922" y="2395829"/>
                  <a:ext cx="3340201" cy="679333"/>
                  <a:chOff x="8276768" y="820002"/>
                  <a:chExt cx="3340201" cy="679333"/>
                </a:xfrm>
              </p:grpSpPr>
              <p:sp>
                <p:nvSpPr>
                  <p:cNvPr id="67" name="TextBox 66">
                    <a:extLst>
                      <a:ext uri="{FF2B5EF4-FFF2-40B4-BE49-F238E27FC236}">
                        <a16:creationId xmlns:a16="http://schemas.microsoft.com/office/drawing/2014/main" id="{FF1E116E-519B-4FAB-A880-81A31040A2F2}"/>
                      </a:ext>
                    </a:extLst>
                  </p:cNvPr>
                  <p:cNvSpPr txBox="1"/>
                  <p:nvPr/>
                </p:nvSpPr>
                <p:spPr>
                  <a:xfrm>
                    <a:off x="8276768" y="820002"/>
                    <a:ext cx="28457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Times New Roman" panose="02020603050405020304" pitchFamily="18" charset="0"/>
                      </a:rPr>
                      <a:t>Address:</a:t>
                    </a:r>
                  </a:p>
                </p:txBody>
              </p:sp>
              <p:sp>
                <p:nvSpPr>
                  <p:cNvPr id="68" name="TextBox 67">
                    <a:extLst>
                      <a:ext uri="{FF2B5EF4-FFF2-40B4-BE49-F238E27FC236}">
                        <a16:creationId xmlns:a16="http://schemas.microsoft.com/office/drawing/2014/main" id="{1F4D38A1-3D24-4843-946E-FF56030BC263}"/>
                      </a:ext>
                    </a:extLst>
                  </p:cNvPr>
                  <p:cNvSpPr txBox="1"/>
                  <p:nvPr/>
                </p:nvSpPr>
                <p:spPr>
                  <a:xfrm>
                    <a:off x="8276768" y="1160781"/>
                    <a:ext cx="33402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u="none" strike="noStrike" kern="1200" cap="none" spc="0" normalizeH="0" baseline="0" noProof="0" dirty="0">
                        <a:ln>
                          <a:noFill/>
                        </a:ln>
                        <a:solidFill>
                          <a:srgbClr val="5B9BD5"/>
                        </a:solidFill>
                        <a:effectLst/>
                        <a:uLnTx/>
                        <a:uFillTx/>
                        <a:latin typeface="Arial" panose="020B0604020202020204" pitchFamily="34" charset="0"/>
                        <a:ea typeface="Verdana" panose="020B0604030504040204" pitchFamily="34" charset="0"/>
                        <a:cs typeface="Arial" panose="020B0604020202020204" pitchFamily="34" charset="0"/>
                      </a:rPr>
                      <a:t>DFOP-MINEFOP</a:t>
                    </a:r>
                  </a:p>
                </p:txBody>
              </p:sp>
            </p:grpSp>
            <p:grpSp>
              <p:nvGrpSpPr>
                <p:cNvPr id="53" name="Group 52">
                  <a:extLst>
                    <a:ext uri="{FF2B5EF4-FFF2-40B4-BE49-F238E27FC236}">
                      <a16:creationId xmlns:a16="http://schemas.microsoft.com/office/drawing/2014/main" id="{706D2B98-CC69-410A-904D-1994EEFD14C7}"/>
                    </a:ext>
                  </a:extLst>
                </p:cNvPr>
                <p:cNvGrpSpPr/>
                <p:nvPr/>
              </p:nvGrpSpPr>
              <p:grpSpPr>
                <a:xfrm>
                  <a:off x="7426295" y="2173596"/>
                  <a:ext cx="1123798" cy="1123798"/>
                  <a:chOff x="7426295" y="2173596"/>
                  <a:chExt cx="1123798" cy="1123798"/>
                </a:xfrm>
              </p:grpSpPr>
              <p:grpSp>
                <p:nvGrpSpPr>
                  <p:cNvPr id="54" name="Group 53">
                    <a:extLst>
                      <a:ext uri="{FF2B5EF4-FFF2-40B4-BE49-F238E27FC236}">
                        <a16:creationId xmlns:a16="http://schemas.microsoft.com/office/drawing/2014/main" id="{E16DA73D-17BB-4B12-8B5D-AB8E14D85F60}"/>
                      </a:ext>
                    </a:extLst>
                  </p:cNvPr>
                  <p:cNvGrpSpPr/>
                  <p:nvPr/>
                </p:nvGrpSpPr>
                <p:grpSpPr>
                  <a:xfrm>
                    <a:off x="7426295" y="2173596"/>
                    <a:ext cx="1123798" cy="1123798"/>
                    <a:chOff x="7346371" y="666005"/>
                    <a:chExt cx="1810420" cy="1810420"/>
                  </a:xfrm>
                </p:grpSpPr>
                <p:sp>
                  <p:nvSpPr>
                    <p:cNvPr id="63" name="Oval 62">
                      <a:extLst>
                        <a:ext uri="{FF2B5EF4-FFF2-40B4-BE49-F238E27FC236}">
                          <a16:creationId xmlns:a16="http://schemas.microsoft.com/office/drawing/2014/main" id="{8D6AE10F-5102-4126-A110-EED4F8ED9F3F}"/>
                        </a:ext>
                      </a:extLst>
                    </p:cNvPr>
                    <p:cNvSpPr/>
                    <p:nvPr/>
                  </p:nvSpPr>
                  <p:spPr>
                    <a:xfrm>
                      <a:off x="7346371" y="666005"/>
                      <a:ext cx="1810420" cy="18104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64" name="Group 63">
                      <a:extLst>
                        <a:ext uri="{FF2B5EF4-FFF2-40B4-BE49-F238E27FC236}">
                          <a16:creationId xmlns:a16="http://schemas.microsoft.com/office/drawing/2014/main" id="{0D24869B-F3DA-47DC-BC39-6D2B124B2D1E}"/>
                        </a:ext>
                      </a:extLst>
                    </p:cNvPr>
                    <p:cNvGrpSpPr/>
                    <p:nvPr/>
                  </p:nvGrpSpPr>
                  <p:grpSpPr>
                    <a:xfrm>
                      <a:off x="7459228" y="803305"/>
                      <a:ext cx="1584706" cy="1535820"/>
                      <a:chOff x="3859983" y="2907791"/>
                      <a:chExt cx="1912312" cy="1853320"/>
                    </a:xfrm>
                  </p:grpSpPr>
                  <p:sp>
                    <p:nvSpPr>
                      <p:cNvPr id="65" name="Freeform 172">
                        <a:extLst>
                          <a:ext uri="{FF2B5EF4-FFF2-40B4-BE49-F238E27FC236}">
                            <a16:creationId xmlns:a16="http://schemas.microsoft.com/office/drawing/2014/main" id="{2C9CDEA0-5E71-4E5A-81F6-1F94B15E5CD5}"/>
                          </a:ext>
                        </a:extLst>
                      </p:cNvPr>
                      <p:cNvSpPr/>
                      <p:nvPr/>
                    </p:nvSpPr>
                    <p:spPr>
                      <a:xfrm>
                        <a:off x="3889531" y="2907791"/>
                        <a:ext cx="1853321" cy="185332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Freeform 173">
                        <a:extLst>
                          <a:ext uri="{FF2B5EF4-FFF2-40B4-BE49-F238E27FC236}">
                            <a16:creationId xmlns:a16="http://schemas.microsoft.com/office/drawing/2014/main" id="{EDF272D2-C671-45EC-80AC-B78F1D2AC79C}"/>
                          </a:ext>
                        </a:extLst>
                      </p:cNvPr>
                      <p:cNvSpPr/>
                      <p:nvPr/>
                    </p:nvSpPr>
                    <p:spPr>
                      <a:xfrm>
                        <a:off x="3859983" y="3150251"/>
                        <a:ext cx="1912312" cy="1368307"/>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55" name="Group 54">
                    <a:extLst>
                      <a:ext uri="{FF2B5EF4-FFF2-40B4-BE49-F238E27FC236}">
                        <a16:creationId xmlns:a16="http://schemas.microsoft.com/office/drawing/2014/main" id="{F9DF03C2-16AC-4496-99A7-A0862C3AE5A2}"/>
                      </a:ext>
                    </a:extLst>
                  </p:cNvPr>
                  <p:cNvGrpSpPr/>
                  <p:nvPr/>
                </p:nvGrpSpPr>
                <p:grpSpPr>
                  <a:xfrm>
                    <a:off x="7742803" y="2490104"/>
                    <a:ext cx="490782" cy="490782"/>
                    <a:chOff x="3650453" y="983468"/>
                    <a:chExt cx="4886325" cy="4886325"/>
                  </a:xfrm>
                </p:grpSpPr>
                <p:sp>
                  <p:nvSpPr>
                    <p:cNvPr id="56" name="Freeform: Shape 55">
                      <a:extLst>
                        <a:ext uri="{FF2B5EF4-FFF2-40B4-BE49-F238E27FC236}">
                          <a16:creationId xmlns:a16="http://schemas.microsoft.com/office/drawing/2014/main" id="{44AC757F-5BCD-47E6-BE72-22B35AED1A93}"/>
                        </a:ext>
                      </a:extLst>
                    </p:cNvPr>
                    <p:cNvSpPr/>
                    <p:nvPr/>
                  </p:nvSpPr>
                  <p:spPr>
                    <a:xfrm>
                      <a:off x="3745716" y="1078725"/>
                      <a:ext cx="4695825" cy="2352675"/>
                    </a:xfrm>
                    <a:custGeom>
                      <a:avLst/>
                      <a:gdLst>
                        <a:gd name="connsiteX0" fmla="*/ 653386 w 4695825"/>
                        <a:gd name="connsiteY0" fmla="*/ 2350284 h 2352675"/>
                        <a:gd name="connsiteX1" fmla="*/ 2350294 w 4695825"/>
                        <a:gd name="connsiteY1" fmla="*/ 653386 h 2352675"/>
                        <a:gd name="connsiteX2" fmla="*/ 4047192 w 4695825"/>
                        <a:gd name="connsiteY2" fmla="*/ 2350284 h 2352675"/>
                        <a:gd name="connsiteX3" fmla="*/ 4693444 w 4695825"/>
                        <a:gd name="connsiteY3" fmla="*/ 2350284 h 2352675"/>
                        <a:gd name="connsiteX4" fmla="*/ 2350294 w 4695825"/>
                        <a:gd name="connsiteY4" fmla="*/ 7144 h 2352675"/>
                        <a:gd name="connsiteX5" fmla="*/ 7144 w 4695825"/>
                        <a:gd name="connsiteY5" fmla="*/ 2350284 h 235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5825" h="2352675">
                          <a:moveTo>
                            <a:pt x="653386" y="2350284"/>
                          </a:moveTo>
                          <a:lnTo>
                            <a:pt x="2350294" y="653386"/>
                          </a:lnTo>
                          <a:lnTo>
                            <a:pt x="4047192" y="2350284"/>
                          </a:lnTo>
                          <a:lnTo>
                            <a:pt x="4693444" y="2350284"/>
                          </a:lnTo>
                          <a:lnTo>
                            <a:pt x="2350294" y="7144"/>
                          </a:lnTo>
                          <a:lnTo>
                            <a:pt x="7144" y="235028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4470C966-24EC-4F64-9B3D-C8D569C6C489}"/>
                        </a:ext>
                      </a:extLst>
                    </p:cNvPr>
                    <p:cNvSpPr/>
                    <p:nvPr/>
                  </p:nvSpPr>
                  <p:spPr>
                    <a:xfrm>
                      <a:off x="4260066" y="1724968"/>
                      <a:ext cx="3667125" cy="4048125"/>
                    </a:xfrm>
                    <a:custGeom>
                      <a:avLst/>
                      <a:gdLst>
                        <a:gd name="connsiteX0" fmla="*/ 7144 w 3667125"/>
                        <a:gd name="connsiteY0" fmla="*/ 1712776 h 4048125"/>
                        <a:gd name="connsiteX1" fmla="*/ 7144 w 3667125"/>
                        <a:gd name="connsiteY1" fmla="*/ 4047201 h 4048125"/>
                        <a:gd name="connsiteX2" fmla="*/ 3664744 w 3667125"/>
                        <a:gd name="connsiteY2" fmla="*/ 4047201 h 4048125"/>
                        <a:gd name="connsiteX3" fmla="*/ 3664744 w 3667125"/>
                        <a:gd name="connsiteY3" fmla="*/ 1712776 h 4048125"/>
                        <a:gd name="connsiteX4" fmla="*/ 1835944 w 3667125"/>
                        <a:gd name="connsiteY4" fmla="*/ 7144 h 4048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125" h="4048125">
                          <a:moveTo>
                            <a:pt x="7144" y="1712776"/>
                          </a:moveTo>
                          <a:lnTo>
                            <a:pt x="7144" y="4047201"/>
                          </a:lnTo>
                          <a:lnTo>
                            <a:pt x="3664744" y="4047201"/>
                          </a:lnTo>
                          <a:lnTo>
                            <a:pt x="3664744" y="1712776"/>
                          </a:lnTo>
                          <a:lnTo>
                            <a:pt x="183594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E2C41A67-D13E-4150-AE8F-1608B90A0895}"/>
                        </a:ext>
                      </a:extLst>
                    </p:cNvPr>
                    <p:cNvSpPr/>
                    <p:nvPr/>
                  </p:nvSpPr>
                  <p:spPr>
                    <a:xfrm>
                      <a:off x="5593556" y="3860016"/>
                      <a:ext cx="1000125" cy="1914525"/>
                    </a:xfrm>
                    <a:custGeom>
                      <a:avLst/>
                      <a:gdLst>
                        <a:gd name="connsiteX0" fmla="*/ 7144 w 1000125"/>
                        <a:gd name="connsiteY0" fmla="*/ 7144 h 1914525"/>
                        <a:gd name="connsiteX1" fmla="*/ 997744 w 1000125"/>
                        <a:gd name="connsiteY1" fmla="*/ 7144 h 1914525"/>
                        <a:gd name="connsiteX2" fmla="*/ 997744 w 1000125"/>
                        <a:gd name="connsiteY2" fmla="*/ 1912144 h 1914525"/>
                        <a:gd name="connsiteX3" fmla="*/ 7144 w 1000125"/>
                        <a:gd name="connsiteY3" fmla="*/ 1912144 h 1914525"/>
                      </a:gdLst>
                      <a:ahLst/>
                      <a:cxnLst>
                        <a:cxn ang="0">
                          <a:pos x="connsiteX0" y="connsiteY0"/>
                        </a:cxn>
                        <a:cxn ang="0">
                          <a:pos x="connsiteX1" y="connsiteY1"/>
                        </a:cxn>
                        <a:cxn ang="0">
                          <a:pos x="connsiteX2" y="connsiteY2"/>
                        </a:cxn>
                        <a:cxn ang="0">
                          <a:pos x="connsiteX3" y="connsiteY3"/>
                        </a:cxn>
                      </a:cxnLst>
                      <a:rect l="l" t="t" r="r" b="b"/>
                      <a:pathLst>
                        <a:path w="1000125" h="1914525">
                          <a:moveTo>
                            <a:pt x="7144" y="7144"/>
                          </a:moveTo>
                          <a:lnTo>
                            <a:pt x="997744" y="7144"/>
                          </a:lnTo>
                          <a:lnTo>
                            <a:pt x="997744" y="1912144"/>
                          </a:lnTo>
                          <a:lnTo>
                            <a:pt x="7144" y="1912144"/>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58">
                      <a:extLst>
                        <a:ext uri="{FF2B5EF4-FFF2-40B4-BE49-F238E27FC236}">
                          <a16:creationId xmlns:a16="http://schemas.microsoft.com/office/drawing/2014/main" id="{C8CECB1B-635C-4F93-AA06-2A59AFA379A5}"/>
                        </a:ext>
                      </a:extLst>
                    </p:cNvPr>
                    <p:cNvSpPr/>
                    <p:nvPr/>
                  </p:nvSpPr>
                  <p:spPr>
                    <a:xfrm>
                      <a:off x="3650453" y="983468"/>
                      <a:ext cx="4886325" cy="4886325"/>
                    </a:xfrm>
                    <a:custGeom>
                      <a:avLst/>
                      <a:gdLst>
                        <a:gd name="connsiteX0" fmla="*/ 4788706 w 4886325"/>
                        <a:gd name="connsiteY0" fmla="*/ 4693451 h 4886325"/>
                        <a:gd name="connsiteX1" fmla="*/ 4369606 w 4886325"/>
                        <a:gd name="connsiteY1" fmla="*/ 4693451 h 4886325"/>
                        <a:gd name="connsiteX2" fmla="*/ 4369606 w 4886325"/>
                        <a:gd name="connsiteY2" fmla="*/ 3940976 h 4886325"/>
                        <a:gd name="connsiteX3" fmla="*/ 4274356 w 4886325"/>
                        <a:gd name="connsiteY3" fmla="*/ 3845726 h 4886325"/>
                        <a:gd name="connsiteX4" fmla="*/ 4179106 w 4886325"/>
                        <a:gd name="connsiteY4" fmla="*/ 3940976 h 4886325"/>
                        <a:gd name="connsiteX5" fmla="*/ 4179106 w 4886325"/>
                        <a:gd name="connsiteY5" fmla="*/ 4693451 h 4886325"/>
                        <a:gd name="connsiteX6" fmla="*/ 3036106 w 4886325"/>
                        <a:gd name="connsiteY6" fmla="*/ 4693451 h 4886325"/>
                        <a:gd name="connsiteX7" fmla="*/ 3036106 w 4886325"/>
                        <a:gd name="connsiteY7" fmla="*/ 2883701 h 4886325"/>
                        <a:gd name="connsiteX8" fmla="*/ 2940856 w 4886325"/>
                        <a:gd name="connsiteY8" fmla="*/ 2788451 h 4886325"/>
                        <a:gd name="connsiteX9" fmla="*/ 1950256 w 4886325"/>
                        <a:gd name="connsiteY9" fmla="*/ 2788451 h 4886325"/>
                        <a:gd name="connsiteX10" fmla="*/ 1855006 w 4886325"/>
                        <a:gd name="connsiteY10" fmla="*/ 2883701 h 4886325"/>
                        <a:gd name="connsiteX11" fmla="*/ 1855006 w 4886325"/>
                        <a:gd name="connsiteY11" fmla="*/ 4693451 h 4886325"/>
                        <a:gd name="connsiteX12" fmla="*/ 712006 w 4886325"/>
                        <a:gd name="connsiteY12" fmla="*/ 4693451 h 4886325"/>
                        <a:gd name="connsiteX13" fmla="*/ 712006 w 4886325"/>
                        <a:gd name="connsiteY13" fmla="*/ 2540792 h 4886325"/>
                        <a:gd name="connsiteX14" fmla="*/ 748658 w 4886325"/>
                        <a:gd name="connsiteY14" fmla="*/ 2540792 h 4886325"/>
                        <a:gd name="connsiteX15" fmla="*/ 816010 w 4886325"/>
                        <a:gd name="connsiteY15" fmla="*/ 2512893 h 4886325"/>
                        <a:gd name="connsiteX16" fmla="*/ 2445556 w 4886325"/>
                        <a:gd name="connsiteY16" fmla="*/ 883346 h 4886325"/>
                        <a:gd name="connsiteX17" fmla="*/ 4075103 w 4886325"/>
                        <a:gd name="connsiteY17" fmla="*/ 2512893 h 4886325"/>
                        <a:gd name="connsiteX18" fmla="*/ 4142454 w 4886325"/>
                        <a:gd name="connsiteY18" fmla="*/ 2540792 h 4886325"/>
                        <a:gd name="connsiteX19" fmla="*/ 4179106 w 4886325"/>
                        <a:gd name="connsiteY19" fmla="*/ 2540792 h 4886325"/>
                        <a:gd name="connsiteX20" fmla="*/ 4179106 w 4886325"/>
                        <a:gd name="connsiteY20" fmla="*/ 3255167 h 4886325"/>
                        <a:gd name="connsiteX21" fmla="*/ 4274356 w 4886325"/>
                        <a:gd name="connsiteY21" fmla="*/ 3350417 h 4886325"/>
                        <a:gd name="connsiteX22" fmla="*/ 4369606 w 4886325"/>
                        <a:gd name="connsiteY22" fmla="*/ 3255167 h 4886325"/>
                        <a:gd name="connsiteX23" fmla="*/ 4369606 w 4886325"/>
                        <a:gd name="connsiteY23" fmla="*/ 2540792 h 4886325"/>
                        <a:gd name="connsiteX24" fmla="*/ 4788706 w 4886325"/>
                        <a:gd name="connsiteY24" fmla="*/ 2540792 h 4886325"/>
                        <a:gd name="connsiteX25" fmla="*/ 4876708 w 4886325"/>
                        <a:gd name="connsiteY25" fmla="*/ 2481994 h 4886325"/>
                        <a:gd name="connsiteX26" fmla="*/ 4856058 w 4886325"/>
                        <a:gd name="connsiteY26" fmla="*/ 2378190 h 4886325"/>
                        <a:gd name="connsiteX27" fmla="*/ 2512907 w 4886325"/>
                        <a:gd name="connsiteY27" fmla="*/ 35040 h 4886325"/>
                        <a:gd name="connsiteX28" fmla="*/ 2378195 w 4886325"/>
                        <a:gd name="connsiteY28" fmla="*/ 35040 h 4886325"/>
                        <a:gd name="connsiteX29" fmla="*/ 1482845 w 4886325"/>
                        <a:gd name="connsiteY29" fmla="*/ 930390 h 4886325"/>
                        <a:gd name="connsiteX30" fmla="*/ 1482845 w 4886325"/>
                        <a:gd name="connsiteY30" fmla="*/ 1065093 h 4886325"/>
                        <a:gd name="connsiteX31" fmla="*/ 1617557 w 4886325"/>
                        <a:gd name="connsiteY31" fmla="*/ 1065093 h 4886325"/>
                        <a:gd name="connsiteX32" fmla="*/ 2445556 w 4886325"/>
                        <a:gd name="connsiteY32" fmla="*/ 237094 h 4886325"/>
                        <a:gd name="connsiteX33" fmla="*/ 4558744 w 4886325"/>
                        <a:gd name="connsiteY33" fmla="*/ 2350292 h 4886325"/>
                        <a:gd name="connsiteX34" fmla="*/ 4181907 w 4886325"/>
                        <a:gd name="connsiteY34" fmla="*/ 2350292 h 4886325"/>
                        <a:gd name="connsiteX35" fmla="*/ 2512907 w 4886325"/>
                        <a:gd name="connsiteY35" fmla="*/ 681292 h 4886325"/>
                        <a:gd name="connsiteX36" fmla="*/ 2378195 w 4886325"/>
                        <a:gd name="connsiteY36" fmla="*/ 681292 h 4886325"/>
                        <a:gd name="connsiteX37" fmla="*/ 709196 w 4886325"/>
                        <a:gd name="connsiteY37" fmla="*/ 2350292 h 4886325"/>
                        <a:gd name="connsiteX38" fmla="*/ 332359 w 4886325"/>
                        <a:gd name="connsiteY38" fmla="*/ 2350292 h 4886325"/>
                        <a:gd name="connsiteX39" fmla="*/ 1084157 w 4886325"/>
                        <a:gd name="connsiteY39" fmla="*/ 1598502 h 4886325"/>
                        <a:gd name="connsiteX40" fmla="*/ 1084157 w 4886325"/>
                        <a:gd name="connsiteY40" fmla="*/ 1463790 h 4886325"/>
                        <a:gd name="connsiteX41" fmla="*/ 949445 w 4886325"/>
                        <a:gd name="connsiteY41" fmla="*/ 1463790 h 4886325"/>
                        <a:gd name="connsiteX42" fmla="*/ 35045 w 4886325"/>
                        <a:gd name="connsiteY42" fmla="*/ 2378190 h 4886325"/>
                        <a:gd name="connsiteX43" fmla="*/ 14395 w 4886325"/>
                        <a:gd name="connsiteY43" fmla="*/ 2481994 h 4886325"/>
                        <a:gd name="connsiteX44" fmla="*/ 102406 w 4886325"/>
                        <a:gd name="connsiteY44" fmla="*/ 2540792 h 4886325"/>
                        <a:gd name="connsiteX45" fmla="*/ 521506 w 4886325"/>
                        <a:gd name="connsiteY45" fmla="*/ 2540792 h 4886325"/>
                        <a:gd name="connsiteX46" fmla="*/ 521506 w 4886325"/>
                        <a:gd name="connsiteY46" fmla="*/ 4693442 h 4886325"/>
                        <a:gd name="connsiteX47" fmla="*/ 102406 w 4886325"/>
                        <a:gd name="connsiteY47" fmla="*/ 4693442 h 4886325"/>
                        <a:gd name="connsiteX48" fmla="*/ 7156 w 4886325"/>
                        <a:gd name="connsiteY48" fmla="*/ 4788692 h 4886325"/>
                        <a:gd name="connsiteX49" fmla="*/ 102406 w 4886325"/>
                        <a:gd name="connsiteY49" fmla="*/ 4883941 h 4886325"/>
                        <a:gd name="connsiteX50" fmla="*/ 616756 w 4886325"/>
                        <a:gd name="connsiteY50" fmla="*/ 4883941 h 4886325"/>
                        <a:gd name="connsiteX51" fmla="*/ 1950256 w 4886325"/>
                        <a:gd name="connsiteY51" fmla="*/ 4883941 h 4886325"/>
                        <a:gd name="connsiteX52" fmla="*/ 2940856 w 4886325"/>
                        <a:gd name="connsiteY52" fmla="*/ 4883941 h 4886325"/>
                        <a:gd name="connsiteX53" fmla="*/ 4274356 w 4886325"/>
                        <a:gd name="connsiteY53" fmla="*/ 4883941 h 4886325"/>
                        <a:gd name="connsiteX54" fmla="*/ 4788706 w 4886325"/>
                        <a:gd name="connsiteY54" fmla="*/ 4883941 h 4886325"/>
                        <a:gd name="connsiteX55" fmla="*/ 4883956 w 4886325"/>
                        <a:gd name="connsiteY55" fmla="*/ 4788692 h 4886325"/>
                        <a:gd name="connsiteX56" fmla="*/ 4788706 w 4886325"/>
                        <a:gd name="connsiteY56" fmla="*/ 4693451 h 4886325"/>
                        <a:gd name="connsiteX57" fmla="*/ 2045506 w 4886325"/>
                        <a:gd name="connsiteY57" fmla="*/ 4693451 h 4886325"/>
                        <a:gd name="connsiteX58" fmla="*/ 2045506 w 4886325"/>
                        <a:gd name="connsiteY58" fmla="*/ 2978951 h 4886325"/>
                        <a:gd name="connsiteX59" fmla="*/ 2845606 w 4886325"/>
                        <a:gd name="connsiteY59" fmla="*/ 2978951 h 4886325"/>
                        <a:gd name="connsiteX60" fmla="*/ 2845606 w 4886325"/>
                        <a:gd name="connsiteY60" fmla="*/ 4693451 h 4886325"/>
                        <a:gd name="connsiteX61" fmla="*/ 2045506 w 4886325"/>
                        <a:gd name="connsiteY61" fmla="*/ 4693451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886325" h="4886325">
                          <a:moveTo>
                            <a:pt x="4788706" y="4693451"/>
                          </a:moveTo>
                          <a:lnTo>
                            <a:pt x="4369606" y="4693451"/>
                          </a:lnTo>
                          <a:lnTo>
                            <a:pt x="4369606" y="3940976"/>
                          </a:lnTo>
                          <a:cubicBezTo>
                            <a:pt x="4369606" y="3888369"/>
                            <a:pt x="4326953" y="3845726"/>
                            <a:pt x="4274356" y="3845726"/>
                          </a:cubicBezTo>
                          <a:cubicBezTo>
                            <a:pt x="4221759" y="3845726"/>
                            <a:pt x="4179106" y="3888369"/>
                            <a:pt x="4179106" y="3940976"/>
                          </a:cubicBezTo>
                          <a:lnTo>
                            <a:pt x="4179106" y="4693451"/>
                          </a:lnTo>
                          <a:lnTo>
                            <a:pt x="3036106" y="4693451"/>
                          </a:lnTo>
                          <a:lnTo>
                            <a:pt x="3036106" y="2883701"/>
                          </a:lnTo>
                          <a:cubicBezTo>
                            <a:pt x="3036106" y="2831094"/>
                            <a:pt x="2993453" y="2788451"/>
                            <a:pt x="2940856" y="2788451"/>
                          </a:cubicBezTo>
                          <a:lnTo>
                            <a:pt x="1950256" y="2788451"/>
                          </a:lnTo>
                          <a:cubicBezTo>
                            <a:pt x="1897659" y="2788451"/>
                            <a:pt x="1855006" y="2831094"/>
                            <a:pt x="1855006" y="2883701"/>
                          </a:cubicBezTo>
                          <a:lnTo>
                            <a:pt x="1855006" y="4693451"/>
                          </a:lnTo>
                          <a:lnTo>
                            <a:pt x="712006" y="4693451"/>
                          </a:lnTo>
                          <a:lnTo>
                            <a:pt x="712006" y="2540792"/>
                          </a:lnTo>
                          <a:lnTo>
                            <a:pt x="748658" y="2540792"/>
                          </a:lnTo>
                          <a:cubicBezTo>
                            <a:pt x="773919" y="2540792"/>
                            <a:pt x="798141" y="2530752"/>
                            <a:pt x="816010" y="2512893"/>
                          </a:cubicBezTo>
                          <a:lnTo>
                            <a:pt x="2445556" y="883346"/>
                          </a:lnTo>
                          <a:lnTo>
                            <a:pt x="4075103" y="2512893"/>
                          </a:lnTo>
                          <a:cubicBezTo>
                            <a:pt x="4092972" y="2530752"/>
                            <a:pt x="4117194" y="2540792"/>
                            <a:pt x="4142454" y="2540792"/>
                          </a:cubicBezTo>
                          <a:lnTo>
                            <a:pt x="4179106" y="2540792"/>
                          </a:lnTo>
                          <a:lnTo>
                            <a:pt x="4179106" y="3255167"/>
                          </a:lnTo>
                          <a:cubicBezTo>
                            <a:pt x="4179106" y="3307773"/>
                            <a:pt x="4221759" y="3350417"/>
                            <a:pt x="4274356" y="3350417"/>
                          </a:cubicBezTo>
                          <a:cubicBezTo>
                            <a:pt x="4326953" y="3350417"/>
                            <a:pt x="4369606" y="3307773"/>
                            <a:pt x="4369606" y="3255167"/>
                          </a:cubicBezTo>
                          <a:lnTo>
                            <a:pt x="4369606" y="2540792"/>
                          </a:lnTo>
                          <a:lnTo>
                            <a:pt x="4788706" y="2540792"/>
                          </a:lnTo>
                          <a:cubicBezTo>
                            <a:pt x="4827235" y="2540792"/>
                            <a:pt x="4861963" y="2517579"/>
                            <a:pt x="4876708" y="2481994"/>
                          </a:cubicBezTo>
                          <a:cubicBezTo>
                            <a:pt x="4891453" y="2446408"/>
                            <a:pt x="4883290" y="2405432"/>
                            <a:pt x="4856058" y="2378190"/>
                          </a:cubicBezTo>
                          <a:lnTo>
                            <a:pt x="2512907" y="35040"/>
                          </a:lnTo>
                          <a:cubicBezTo>
                            <a:pt x="2475703" y="-2155"/>
                            <a:pt x="2415410" y="-2155"/>
                            <a:pt x="2378195" y="35040"/>
                          </a:cubicBezTo>
                          <a:lnTo>
                            <a:pt x="1482845" y="930390"/>
                          </a:lnTo>
                          <a:cubicBezTo>
                            <a:pt x="1445650" y="967585"/>
                            <a:pt x="1445650" y="1027898"/>
                            <a:pt x="1482845" y="1065093"/>
                          </a:cubicBezTo>
                          <a:cubicBezTo>
                            <a:pt x="1520050" y="1102297"/>
                            <a:pt x="1580362" y="1102297"/>
                            <a:pt x="1617557" y="1065093"/>
                          </a:cubicBezTo>
                          <a:lnTo>
                            <a:pt x="2445556" y="237094"/>
                          </a:lnTo>
                          <a:lnTo>
                            <a:pt x="4558744" y="2350292"/>
                          </a:lnTo>
                          <a:lnTo>
                            <a:pt x="4181907" y="2350292"/>
                          </a:lnTo>
                          <a:lnTo>
                            <a:pt x="2512907" y="681292"/>
                          </a:lnTo>
                          <a:cubicBezTo>
                            <a:pt x="2475703" y="644097"/>
                            <a:pt x="2415410" y="644097"/>
                            <a:pt x="2378195" y="681292"/>
                          </a:cubicBezTo>
                          <a:lnTo>
                            <a:pt x="709196" y="2350292"/>
                          </a:lnTo>
                          <a:lnTo>
                            <a:pt x="332359" y="2350292"/>
                          </a:lnTo>
                          <a:lnTo>
                            <a:pt x="1084157" y="1598502"/>
                          </a:lnTo>
                          <a:cubicBezTo>
                            <a:pt x="1121353" y="1561307"/>
                            <a:pt x="1121353" y="1500995"/>
                            <a:pt x="1084157" y="1463790"/>
                          </a:cubicBezTo>
                          <a:cubicBezTo>
                            <a:pt x="1046962" y="1426605"/>
                            <a:pt x="986650" y="1426595"/>
                            <a:pt x="949445" y="1463790"/>
                          </a:cubicBezTo>
                          <a:lnTo>
                            <a:pt x="35045" y="2378190"/>
                          </a:lnTo>
                          <a:cubicBezTo>
                            <a:pt x="7813" y="2405432"/>
                            <a:pt x="-350" y="2446399"/>
                            <a:pt x="14395" y="2481994"/>
                          </a:cubicBezTo>
                          <a:cubicBezTo>
                            <a:pt x="29140" y="2517589"/>
                            <a:pt x="63877" y="2540792"/>
                            <a:pt x="102406" y="2540792"/>
                          </a:cubicBezTo>
                          <a:lnTo>
                            <a:pt x="521506" y="2540792"/>
                          </a:lnTo>
                          <a:lnTo>
                            <a:pt x="521506" y="4693442"/>
                          </a:lnTo>
                          <a:lnTo>
                            <a:pt x="102406" y="4693442"/>
                          </a:lnTo>
                          <a:cubicBezTo>
                            <a:pt x="49809" y="4693442"/>
                            <a:pt x="7156" y="4736085"/>
                            <a:pt x="7156" y="4788692"/>
                          </a:cubicBezTo>
                          <a:cubicBezTo>
                            <a:pt x="7156" y="4841298"/>
                            <a:pt x="49809" y="4883941"/>
                            <a:pt x="102406" y="4883941"/>
                          </a:cubicBezTo>
                          <a:lnTo>
                            <a:pt x="616756" y="4883941"/>
                          </a:lnTo>
                          <a:lnTo>
                            <a:pt x="1950256" y="4883941"/>
                          </a:lnTo>
                          <a:lnTo>
                            <a:pt x="2940856" y="4883941"/>
                          </a:lnTo>
                          <a:lnTo>
                            <a:pt x="4274356" y="4883941"/>
                          </a:lnTo>
                          <a:lnTo>
                            <a:pt x="4788706" y="4883941"/>
                          </a:lnTo>
                          <a:cubicBezTo>
                            <a:pt x="4841303" y="4883941"/>
                            <a:pt x="4883956" y="4841298"/>
                            <a:pt x="4883956" y="4788692"/>
                          </a:cubicBezTo>
                          <a:cubicBezTo>
                            <a:pt x="4883956" y="4736085"/>
                            <a:pt x="4841303" y="4693451"/>
                            <a:pt x="4788706" y="4693451"/>
                          </a:cubicBezTo>
                          <a:close/>
                          <a:moveTo>
                            <a:pt x="2045506" y="4693451"/>
                          </a:moveTo>
                          <a:lnTo>
                            <a:pt x="2045506" y="2978951"/>
                          </a:lnTo>
                          <a:lnTo>
                            <a:pt x="2845606" y="2978951"/>
                          </a:lnTo>
                          <a:lnTo>
                            <a:pt x="2845606" y="4693451"/>
                          </a:lnTo>
                          <a:lnTo>
                            <a:pt x="2045506" y="469345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16FF6C50-913A-42B1-B402-47D38601FD61}"/>
                        </a:ext>
                      </a:extLst>
                    </p:cNvPr>
                    <p:cNvSpPr/>
                    <p:nvPr/>
                  </p:nvSpPr>
                  <p:spPr>
                    <a:xfrm>
                      <a:off x="5812641" y="4717275"/>
                      <a:ext cx="200025" cy="200025"/>
                    </a:xfrm>
                    <a:custGeom>
                      <a:avLst/>
                      <a:gdLst>
                        <a:gd name="connsiteX0" fmla="*/ 102394 w 200025"/>
                        <a:gd name="connsiteY0" fmla="*/ 7144 h 200025"/>
                        <a:gd name="connsiteX1" fmla="*/ 35052 w 200025"/>
                        <a:gd name="connsiteY1" fmla="*/ 35052 h 200025"/>
                        <a:gd name="connsiteX2" fmla="*/ 7144 w 200025"/>
                        <a:gd name="connsiteY2" fmla="*/ 102394 h 200025"/>
                        <a:gd name="connsiteX3" fmla="*/ 35052 w 200025"/>
                        <a:gd name="connsiteY3" fmla="*/ 169735 h 200025"/>
                        <a:gd name="connsiteX4" fmla="*/ 102394 w 200025"/>
                        <a:gd name="connsiteY4" fmla="*/ 197644 h 200025"/>
                        <a:gd name="connsiteX5" fmla="*/ 169726 w 200025"/>
                        <a:gd name="connsiteY5" fmla="*/ 169735 h 200025"/>
                        <a:gd name="connsiteX6" fmla="*/ 197644 w 200025"/>
                        <a:gd name="connsiteY6" fmla="*/ 102394 h 200025"/>
                        <a:gd name="connsiteX7" fmla="*/ 16972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8" y="17335"/>
                            <a:pt x="35052" y="35052"/>
                          </a:cubicBezTo>
                          <a:cubicBezTo>
                            <a:pt x="17335" y="52768"/>
                            <a:pt x="7144" y="77343"/>
                            <a:pt x="7144" y="102394"/>
                          </a:cubicBezTo>
                          <a:cubicBezTo>
                            <a:pt x="7144" y="127444"/>
                            <a:pt x="17326" y="152019"/>
                            <a:pt x="35052" y="169735"/>
                          </a:cubicBezTo>
                          <a:cubicBezTo>
                            <a:pt x="52778" y="187452"/>
                            <a:pt x="77343" y="197644"/>
                            <a:pt x="102394" y="197644"/>
                          </a:cubicBezTo>
                          <a:cubicBezTo>
                            <a:pt x="127444" y="197644"/>
                            <a:pt x="152019" y="187452"/>
                            <a:pt x="169726" y="169735"/>
                          </a:cubicBezTo>
                          <a:cubicBezTo>
                            <a:pt x="187442" y="152019"/>
                            <a:pt x="197644" y="127444"/>
                            <a:pt x="197644" y="102394"/>
                          </a:cubicBezTo>
                          <a:cubicBezTo>
                            <a:pt x="197644" y="77343"/>
                            <a:pt x="187452" y="52768"/>
                            <a:pt x="169726" y="35052"/>
                          </a:cubicBezTo>
                          <a:cubicBezTo>
                            <a:pt x="152019" y="17335"/>
                            <a:pt x="12743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56BD8CDA-1BC2-4584-AA6A-1BDA2E9E80CB}"/>
                        </a:ext>
                      </a:extLst>
                    </p:cNvPr>
                    <p:cNvSpPr/>
                    <p:nvPr/>
                  </p:nvSpPr>
                  <p:spPr>
                    <a:xfrm>
                      <a:off x="4822041" y="2155050"/>
                      <a:ext cx="200025" cy="200025"/>
                    </a:xfrm>
                    <a:custGeom>
                      <a:avLst/>
                      <a:gdLst>
                        <a:gd name="connsiteX0" fmla="*/ 102394 w 200025"/>
                        <a:gd name="connsiteY0" fmla="*/ 197644 h 200025"/>
                        <a:gd name="connsiteX1" fmla="*/ 169726 w 200025"/>
                        <a:gd name="connsiteY1" fmla="*/ 169736 h 200025"/>
                        <a:gd name="connsiteX2" fmla="*/ 197644 w 200025"/>
                        <a:gd name="connsiteY2" fmla="*/ 102394 h 200025"/>
                        <a:gd name="connsiteX3" fmla="*/ 16972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4" y="197644"/>
                            <a:pt x="152019" y="187452"/>
                            <a:pt x="169726" y="169736"/>
                          </a:cubicBezTo>
                          <a:cubicBezTo>
                            <a:pt x="187442" y="152019"/>
                            <a:pt x="197644" y="127445"/>
                            <a:pt x="197644" y="102394"/>
                          </a:cubicBezTo>
                          <a:cubicBezTo>
                            <a:pt x="197644" y="77343"/>
                            <a:pt x="187452" y="52769"/>
                            <a:pt x="169726" y="35052"/>
                          </a:cubicBezTo>
                          <a:cubicBezTo>
                            <a:pt x="152019" y="17335"/>
                            <a:pt x="127444" y="7144"/>
                            <a:pt x="102394" y="7144"/>
                          </a:cubicBezTo>
                          <a:cubicBezTo>
                            <a:pt x="77343" y="7144"/>
                            <a:pt x="52769" y="17335"/>
                            <a:pt x="35052" y="35052"/>
                          </a:cubicBezTo>
                          <a:cubicBezTo>
                            <a:pt x="17335" y="52769"/>
                            <a:pt x="7144" y="77343"/>
                            <a:pt x="7144" y="102394"/>
                          </a:cubicBezTo>
                          <a:cubicBezTo>
                            <a:pt x="7144" y="127445"/>
                            <a:pt x="17326" y="152019"/>
                            <a:pt x="35052" y="169736"/>
                          </a:cubicBezTo>
                          <a:cubicBezTo>
                            <a:pt x="52778" y="187452"/>
                            <a:pt x="77343" y="197644"/>
                            <a:pt x="102394" y="1976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61">
                      <a:extLst>
                        <a:ext uri="{FF2B5EF4-FFF2-40B4-BE49-F238E27FC236}">
                          <a16:creationId xmlns:a16="http://schemas.microsoft.com/office/drawing/2014/main" id="{C13DFE6D-1749-4860-875A-B2974118091E}"/>
                        </a:ext>
                      </a:extLst>
                    </p:cNvPr>
                    <p:cNvSpPr/>
                    <p:nvPr/>
                  </p:nvSpPr>
                  <p:spPr>
                    <a:xfrm>
                      <a:off x="7822416" y="4453709"/>
                      <a:ext cx="200025" cy="200025"/>
                    </a:xfrm>
                    <a:custGeom>
                      <a:avLst/>
                      <a:gdLst>
                        <a:gd name="connsiteX0" fmla="*/ 102394 w 200025"/>
                        <a:gd name="connsiteY0" fmla="*/ 7144 h 200025"/>
                        <a:gd name="connsiteX1" fmla="*/ 35052 w 200025"/>
                        <a:gd name="connsiteY1" fmla="*/ 35052 h 200025"/>
                        <a:gd name="connsiteX2" fmla="*/ 7144 w 200025"/>
                        <a:gd name="connsiteY2" fmla="*/ 102394 h 200025"/>
                        <a:gd name="connsiteX3" fmla="*/ 35052 w 200025"/>
                        <a:gd name="connsiteY3" fmla="*/ 169831 h 200025"/>
                        <a:gd name="connsiteX4" fmla="*/ 102394 w 200025"/>
                        <a:gd name="connsiteY4" fmla="*/ 197644 h 200025"/>
                        <a:gd name="connsiteX5" fmla="*/ 169726 w 200025"/>
                        <a:gd name="connsiteY5" fmla="*/ 169831 h 200025"/>
                        <a:gd name="connsiteX6" fmla="*/ 197644 w 200025"/>
                        <a:gd name="connsiteY6" fmla="*/ 102394 h 200025"/>
                        <a:gd name="connsiteX7" fmla="*/ 16972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8" y="17336"/>
                            <a:pt x="35052" y="35052"/>
                          </a:cubicBezTo>
                          <a:cubicBezTo>
                            <a:pt x="17336" y="52864"/>
                            <a:pt x="7144" y="77343"/>
                            <a:pt x="7144" y="102394"/>
                          </a:cubicBezTo>
                          <a:cubicBezTo>
                            <a:pt x="7144" y="127445"/>
                            <a:pt x="17326" y="152019"/>
                            <a:pt x="35052" y="169831"/>
                          </a:cubicBezTo>
                          <a:cubicBezTo>
                            <a:pt x="52768" y="187547"/>
                            <a:pt x="77343" y="197644"/>
                            <a:pt x="102394" y="197644"/>
                          </a:cubicBezTo>
                          <a:cubicBezTo>
                            <a:pt x="127445" y="197644"/>
                            <a:pt x="152019" y="187547"/>
                            <a:pt x="169726" y="169831"/>
                          </a:cubicBezTo>
                          <a:cubicBezTo>
                            <a:pt x="187442" y="152019"/>
                            <a:pt x="197644" y="127540"/>
                            <a:pt x="197644" y="102394"/>
                          </a:cubicBezTo>
                          <a:cubicBezTo>
                            <a:pt x="197644" y="77343"/>
                            <a:pt x="187452" y="52769"/>
                            <a:pt x="169726" y="35052"/>
                          </a:cubicBezTo>
                          <a:cubicBezTo>
                            <a:pt x="152019" y="17345"/>
                            <a:pt x="12743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0" name="Group 9">
                <a:extLst>
                  <a:ext uri="{FF2B5EF4-FFF2-40B4-BE49-F238E27FC236}">
                    <a16:creationId xmlns:a16="http://schemas.microsoft.com/office/drawing/2014/main" id="{4CAF2992-0E47-40C8-8E88-108E3C9E14E4}"/>
                  </a:ext>
                </a:extLst>
              </p:cNvPr>
              <p:cNvGrpSpPr/>
              <p:nvPr/>
            </p:nvGrpSpPr>
            <p:grpSpPr>
              <a:xfrm>
                <a:off x="7422362" y="3826669"/>
                <a:ext cx="4078698" cy="1123798"/>
                <a:chOff x="7422362" y="3826669"/>
                <a:chExt cx="4078698" cy="1123798"/>
              </a:xfrm>
            </p:grpSpPr>
            <p:grpSp>
              <p:nvGrpSpPr>
                <p:cNvPr id="32" name="Group 31">
                  <a:extLst>
                    <a:ext uri="{FF2B5EF4-FFF2-40B4-BE49-F238E27FC236}">
                      <a16:creationId xmlns:a16="http://schemas.microsoft.com/office/drawing/2014/main" id="{B1703AE3-6D64-45D2-B2E2-B5E333674F9B}"/>
                    </a:ext>
                  </a:extLst>
                </p:cNvPr>
                <p:cNvGrpSpPr/>
                <p:nvPr/>
              </p:nvGrpSpPr>
              <p:grpSpPr>
                <a:xfrm>
                  <a:off x="8655332" y="4048902"/>
                  <a:ext cx="2845728" cy="679333"/>
                  <a:chOff x="8276768" y="820002"/>
                  <a:chExt cx="2845728" cy="679333"/>
                </a:xfrm>
              </p:grpSpPr>
              <p:sp>
                <p:nvSpPr>
                  <p:cNvPr id="50" name="TextBox 49">
                    <a:extLst>
                      <a:ext uri="{FF2B5EF4-FFF2-40B4-BE49-F238E27FC236}">
                        <a16:creationId xmlns:a16="http://schemas.microsoft.com/office/drawing/2014/main" id="{109A4619-2F9E-40EE-A25B-FEB2A5822786}"/>
                      </a:ext>
                    </a:extLst>
                  </p:cNvPr>
                  <p:cNvSpPr txBox="1"/>
                  <p:nvPr/>
                </p:nvSpPr>
                <p:spPr>
                  <a:xfrm>
                    <a:off x="8276768" y="820002"/>
                    <a:ext cx="28457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Times New Roman" panose="02020603050405020304" pitchFamily="18" charset="0"/>
                      </a:rPr>
                      <a:t>Contact Numbers:</a:t>
                    </a:r>
                  </a:p>
                </p:txBody>
              </p:sp>
              <p:sp>
                <p:nvSpPr>
                  <p:cNvPr id="51" name="TextBox 50">
                    <a:extLst>
                      <a:ext uri="{FF2B5EF4-FFF2-40B4-BE49-F238E27FC236}">
                        <a16:creationId xmlns:a16="http://schemas.microsoft.com/office/drawing/2014/main" id="{7DF95733-251B-45EE-A0F6-FA12540E764A}"/>
                      </a:ext>
                    </a:extLst>
                  </p:cNvPr>
                  <p:cNvSpPr txBox="1"/>
                  <p:nvPr/>
                </p:nvSpPr>
                <p:spPr>
                  <a:xfrm>
                    <a:off x="8276768" y="1160781"/>
                    <a:ext cx="276514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srgbClr val="5B9BD5"/>
                        </a:solidFill>
                        <a:effectLst/>
                        <a:uLnTx/>
                        <a:uFillTx/>
                        <a:latin typeface="Arial" panose="020B0604020202020204" pitchFamily="34" charset="0"/>
                        <a:ea typeface="Verdana" panose="020B0604030504040204" pitchFamily="34" charset="0"/>
                        <a:cs typeface="Arial" panose="020B0604020202020204" pitchFamily="34" charset="0"/>
                      </a:rPr>
                      <a:t>+237699165397</a:t>
                    </a:r>
                  </a:p>
                </p:txBody>
              </p:sp>
            </p:grpSp>
            <p:grpSp>
              <p:nvGrpSpPr>
                <p:cNvPr id="33" name="Group 32">
                  <a:extLst>
                    <a:ext uri="{FF2B5EF4-FFF2-40B4-BE49-F238E27FC236}">
                      <a16:creationId xmlns:a16="http://schemas.microsoft.com/office/drawing/2014/main" id="{DD20A600-8046-470C-A432-4C10E537C575}"/>
                    </a:ext>
                  </a:extLst>
                </p:cNvPr>
                <p:cNvGrpSpPr/>
                <p:nvPr/>
              </p:nvGrpSpPr>
              <p:grpSpPr>
                <a:xfrm>
                  <a:off x="7422362" y="3826669"/>
                  <a:ext cx="1123798" cy="1123798"/>
                  <a:chOff x="7422362" y="3826669"/>
                  <a:chExt cx="1123798" cy="1123798"/>
                </a:xfrm>
              </p:grpSpPr>
              <p:grpSp>
                <p:nvGrpSpPr>
                  <p:cNvPr id="34" name="Group 33">
                    <a:extLst>
                      <a:ext uri="{FF2B5EF4-FFF2-40B4-BE49-F238E27FC236}">
                        <a16:creationId xmlns:a16="http://schemas.microsoft.com/office/drawing/2014/main" id="{E8520BE6-A2AA-462F-A8EF-3CF3C7D2242F}"/>
                      </a:ext>
                    </a:extLst>
                  </p:cNvPr>
                  <p:cNvGrpSpPr/>
                  <p:nvPr/>
                </p:nvGrpSpPr>
                <p:grpSpPr>
                  <a:xfrm>
                    <a:off x="7422362" y="3826669"/>
                    <a:ext cx="1123798" cy="1123798"/>
                    <a:chOff x="7346371" y="666005"/>
                    <a:chExt cx="1810420" cy="1810420"/>
                  </a:xfrm>
                </p:grpSpPr>
                <p:sp>
                  <p:nvSpPr>
                    <p:cNvPr id="46" name="Oval 45">
                      <a:extLst>
                        <a:ext uri="{FF2B5EF4-FFF2-40B4-BE49-F238E27FC236}">
                          <a16:creationId xmlns:a16="http://schemas.microsoft.com/office/drawing/2014/main" id="{6B564129-3B2F-4DA1-B75D-18A174B35DF2}"/>
                        </a:ext>
                      </a:extLst>
                    </p:cNvPr>
                    <p:cNvSpPr/>
                    <p:nvPr/>
                  </p:nvSpPr>
                  <p:spPr>
                    <a:xfrm>
                      <a:off x="7346371" y="666005"/>
                      <a:ext cx="1810420" cy="18104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7" name="Group 46">
                      <a:extLst>
                        <a:ext uri="{FF2B5EF4-FFF2-40B4-BE49-F238E27FC236}">
                          <a16:creationId xmlns:a16="http://schemas.microsoft.com/office/drawing/2014/main" id="{FF4844FC-2B47-4859-8703-3988F86C4083}"/>
                        </a:ext>
                      </a:extLst>
                    </p:cNvPr>
                    <p:cNvGrpSpPr/>
                    <p:nvPr/>
                  </p:nvGrpSpPr>
                  <p:grpSpPr>
                    <a:xfrm>
                      <a:off x="7459228" y="803305"/>
                      <a:ext cx="1584706" cy="1535820"/>
                      <a:chOff x="3859983" y="2907791"/>
                      <a:chExt cx="1912312" cy="1853320"/>
                    </a:xfrm>
                  </p:grpSpPr>
                  <p:sp>
                    <p:nvSpPr>
                      <p:cNvPr id="48" name="Freeform 172">
                        <a:extLst>
                          <a:ext uri="{FF2B5EF4-FFF2-40B4-BE49-F238E27FC236}">
                            <a16:creationId xmlns:a16="http://schemas.microsoft.com/office/drawing/2014/main" id="{9F619B42-AD23-40A6-8238-3D5B89EB7EC8}"/>
                          </a:ext>
                        </a:extLst>
                      </p:cNvPr>
                      <p:cNvSpPr/>
                      <p:nvPr/>
                    </p:nvSpPr>
                    <p:spPr>
                      <a:xfrm>
                        <a:off x="3889531" y="2907791"/>
                        <a:ext cx="1853321" cy="185332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9" name="Freeform 173">
                        <a:extLst>
                          <a:ext uri="{FF2B5EF4-FFF2-40B4-BE49-F238E27FC236}">
                            <a16:creationId xmlns:a16="http://schemas.microsoft.com/office/drawing/2014/main" id="{DF6866EE-A4F6-43B9-9066-20A8C4E1D963}"/>
                          </a:ext>
                        </a:extLst>
                      </p:cNvPr>
                      <p:cNvSpPr/>
                      <p:nvPr/>
                    </p:nvSpPr>
                    <p:spPr>
                      <a:xfrm>
                        <a:off x="3859983" y="3150251"/>
                        <a:ext cx="1912312" cy="1368307"/>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2"/>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35" name="Group 34">
                    <a:extLst>
                      <a:ext uri="{FF2B5EF4-FFF2-40B4-BE49-F238E27FC236}">
                        <a16:creationId xmlns:a16="http://schemas.microsoft.com/office/drawing/2014/main" id="{C882A93B-D439-4420-B519-DB678EB88754}"/>
                      </a:ext>
                    </a:extLst>
                  </p:cNvPr>
                  <p:cNvGrpSpPr/>
                  <p:nvPr/>
                </p:nvGrpSpPr>
                <p:grpSpPr>
                  <a:xfrm>
                    <a:off x="7730316" y="4134609"/>
                    <a:ext cx="507890" cy="507918"/>
                    <a:chOff x="3650821" y="983456"/>
                    <a:chExt cx="4886325" cy="4886599"/>
                  </a:xfrm>
                </p:grpSpPr>
                <p:sp>
                  <p:nvSpPr>
                    <p:cNvPr id="36" name="Freeform: Shape 35">
                      <a:extLst>
                        <a:ext uri="{FF2B5EF4-FFF2-40B4-BE49-F238E27FC236}">
                          <a16:creationId xmlns:a16="http://schemas.microsoft.com/office/drawing/2014/main" id="{8049AC43-FE66-4095-9E54-1BC756AB88D3}"/>
                        </a:ext>
                      </a:extLst>
                    </p:cNvPr>
                    <p:cNvSpPr/>
                    <p:nvPr/>
                  </p:nvSpPr>
                  <p:spPr>
                    <a:xfrm>
                      <a:off x="6240885" y="1078706"/>
                      <a:ext cx="2200275" cy="2257425"/>
                    </a:xfrm>
                    <a:custGeom>
                      <a:avLst/>
                      <a:gdLst>
                        <a:gd name="connsiteX0" fmla="*/ 7144 w 2200275"/>
                        <a:gd name="connsiteY0" fmla="*/ 388144 h 2257425"/>
                        <a:gd name="connsiteX1" fmla="*/ 7144 w 2200275"/>
                        <a:gd name="connsiteY1" fmla="*/ 1473727 h 2257425"/>
                        <a:gd name="connsiteX2" fmla="*/ 388144 w 2200275"/>
                        <a:gd name="connsiteY2" fmla="*/ 1854727 h 2257425"/>
                        <a:gd name="connsiteX3" fmla="*/ 796338 w 2200275"/>
                        <a:gd name="connsiteY3" fmla="*/ 1854727 h 2257425"/>
                        <a:gd name="connsiteX4" fmla="*/ 1103757 w 2200275"/>
                        <a:gd name="connsiteY4" fmla="*/ 2255044 h 2257425"/>
                        <a:gd name="connsiteX5" fmla="*/ 1408881 w 2200275"/>
                        <a:gd name="connsiteY5" fmla="*/ 1854727 h 2257425"/>
                        <a:gd name="connsiteX6" fmla="*/ 1816894 w 2200275"/>
                        <a:gd name="connsiteY6" fmla="*/ 1854727 h 2257425"/>
                        <a:gd name="connsiteX7" fmla="*/ 2197894 w 2200275"/>
                        <a:gd name="connsiteY7" fmla="*/ 1473727 h 2257425"/>
                        <a:gd name="connsiteX8" fmla="*/ 2197894 w 2200275"/>
                        <a:gd name="connsiteY8" fmla="*/ 388144 h 2257425"/>
                        <a:gd name="connsiteX9" fmla="*/ 1816894 w 2200275"/>
                        <a:gd name="connsiteY9" fmla="*/ 7144 h 2257425"/>
                        <a:gd name="connsiteX10" fmla="*/ 388144 w 2200275"/>
                        <a:gd name="connsiteY10" fmla="*/ 7144 h 2257425"/>
                        <a:gd name="connsiteX11" fmla="*/ 7144 w 2200275"/>
                        <a:gd name="connsiteY11" fmla="*/ 388144 h 225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0275" h="2257425">
                          <a:moveTo>
                            <a:pt x="7144" y="388144"/>
                          </a:moveTo>
                          <a:lnTo>
                            <a:pt x="7144" y="1473727"/>
                          </a:lnTo>
                          <a:cubicBezTo>
                            <a:pt x="7144" y="1684144"/>
                            <a:pt x="177727" y="1854727"/>
                            <a:pt x="388144" y="1854727"/>
                          </a:cubicBezTo>
                          <a:lnTo>
                            <a:pt x="796338" y="1854727"/>
                          </a:lnTo>
                          <a:lnTo>
                            <a:pt x="1103757" y="2255044"/>
                          </a:lnTo>
                          <a:lnTo>
                            <a:pt x="1408881" y="1854727"/>
                          </a:lnTo>
                          <a:lnTo>
                            <a:pt x="1816894" y="1854727"/>
                          </a:lnTo>
                          <a:cubicBezTo>
                            <a:pt x="2027311" y="1854727"/>
                            <a:pt x="2197894" y="1684144"/>
                            <a:pt x="2197894" y="1473727"/>
                          </a:cubicBezTo>
                          <a:lnTo>
                            <a:pt x="2197894" y="388144"/>
                          </a:lnTo>
                          <a:cubicBezTo>
                            <a:pt x="2197894" y="177727"/>
                            <a:pt x="2027311" y="7144"/>
                            <a:pt x="1816894" y="7144"/>
                          </a:cubicBezTo>
                          <a:lnTo>
                            <a:pt x="388144" y="7144"/>
                          </a:lnTo>
                          <a:cubicBezTo>
                            <a:pt x="177727" y="7144"/>
                            <a:pt x="7144" y="177727"/>
                            <a:pt x="7144" y="38814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85FC06DC-2389-4B41-879A-6475207331F5}"/>
                        </a:ext>
                      </a:extLst>
                    </p:cNvPr>
                    <p:cNvSpPr/>
                    <p:nvPr/>
                  </p:nvSpPr>
                  <p:spPr>
                    <a:xfrm>
                      <a:off x="3745342" y="1078706"/>
                      <a:ext cx="4695825" cy="4695825"/>
                    </a:xfrm>
                    <a:custGeom>
                      <a:avLst/>
                      <a:gdLst>
                        <a:gd name="connsiteX0" fmla="*/ 618927 w 4695825"/>
                        <a:gd name="connsiteY0" fmla="*/ 138617 h 4695825"/>
                        <a:gd name="connsiteX1" fmla="*/ 437448 w 4695825"/>
                        <a:gd name="connsiteY1" fmla="*/ 320097 h 4695825"/>
                        <a:gd name="connsiteX2" fmla="*/ 437448 w 4695825"/>
                        <a:gd name="connsiteY2" fmla="*/ 2397795 h 4695825"/>
                        <a:gd name="connsiteX3" fmla="*/ 2302795 w 4695825"/>
                        <a:gd name="connsiteY3" fmla="*/ 4263143 h 4695825"/>
                        <a:gd name="connsiteX4" fmla="*/ 4380493 w 4695825"/>
                        <a:gd name="connsiteY4" fmla="*/ 4263143 h 4695825"/>
                        <a:gd name="connsiteX5" fmla="*/ 4561973 w 4695825"/>
                        <a:gd name="connsiteY5" fmla="*/ 4081663 h 4695825"/>
                        <a:gd name="connsiteX6" fmla="*/ 4561973 w 4695825"/>
                        <a:gd name="connsiteY6" fmla="*/ 3446850 h 4695825"/>
                        <a:gd name="connsiteX7" fmla="*/ 3873353 w 4695825"/>
                        <a:gd name="connsiteY7" fmla="*/ 2758231 h 4695825"/>
                        <a:gd name="connsiteX8" fmla="*/ 3238541 w 4695825"/>
                        <a:gd name="connsiteY8" fmla="*/ 2758231 h 4695825"/>
                        <a:gd name="connsiteX9" fmla="*/ 2835081 w 4695825"/>
                        <a:gd name="connsiteY9" fmla="*/ 3161691 h 4695825"/>
                        <a:gd name="connsiteX10" fmla="*/ 1538290 w 4695825"/>
                        <a:gd name="connsiteY10" fmla="*/ 1864900 h 4695825"/>
                        <a:gd name="connsiteX11" fmla="*/ 1941750 w 4695825"/>
                        <a:gd name="connsiteY11" fmla="*/ 1461440 h 4695825"/>
                        <a:gd name="connsiteX12" fmla="*/ 1941750 w 4695825"/>
                        <a:gd name="connsiteY12" fmla="*/ 826627 h 4695825"/>
                        <a:gd name="connsiteX13" fmla="*/ 1253740 w 4695825"/>
                        <a:gd name="connsiteY13" fmla="*/ 138617 h 4695825"/>
                        <a:gd name="connsiteX14" fmla="*/ 618927 w 4695825"/>
                        <a:gd name="connsiteY14" fmla="*/ 138617 h 469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95825" h="4695825">
                          <a:moveTo>
                            <a:pt x="618927" y="138617"/>
                          </a:moveTo>
                          <a:lnTo>
                            <a:pt x="437448" y="320097"/>
                          </a:lnTo>
                          <a:cubicBezTo>
                            <a:pt x="-136291" y="893836"/>
                            <a:pt x="-136291" y="1824057"/>
                            <a:pt x="437448" y="2397795"/>
                          </a:cubicBezTo>
                          <a:lnTo>
                            <a:pt x="2302795" y="4263143"/>
                          </a:lnTo>
                          <a:cubicBezTo>
                            <a:pt x="2876533" y="4836881"/>
                            <a:pt x="3806755" y="4836881"/>
                            <a:pt x="4380493" y="4263143"/>
                          </a:cubicBezTo>
                          <a:lnTo>
                            <a:pt x="4561973" y="4081663"/>
                          </a:lnTo>
                          <a:cubicBezTo>
                            <a:pt x="4737271" y="3906365"/>
                            <a:pt x="4737271" y="3622148"/>
                            <a:pt x="4561973" y="3446850"/>
                          </a:cubicBezTo>
                          <a:lnTo>
                            <a:pt x="3873353" y="2758231"/>
                          </a:lnTo>
                          <a:cubicBezTo>
                            <a:pt x="3698055" y="2582933"/>
                            <a:pt x="3413839" y="2582933"/>
                            <a:pt x="3238541" y="2758231"/>
                          </a:cubicBezTo>
                          <a:lnTo>
                            <a:pt x="2835081" y="3161691"/>
                          </a:lnTo>
                          <a:lnTo>
                            <a:pt x="1538290" y="1864900"/>
                          </a:lnTo>
                          <a:lnTo>
                            <a:pt x="1941750" y="1461440"/>
                          </a:lnTo>
                          <a:cubicBezTo>
                            <a:pt x="2117048" y="1286142"/>
                            <a:pt x="2117048" y="1001925"/>
                            <a:pt x="1941750" y="826627"/>
                          </a:cubicBezTo>
                          <a:lnTo>
                            <a:pt x="1253740" y="138617"/>
                          </a:lnTo>
                          <a:cubicBezTo>
                            <a:pt x="1078442" y="-36681"/>
                            <a:pt x="794225" y="-36681"/>
                            <a:pt x="618927" y="13861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24F0E527-40CF-4D1A-811F-8667E39CA7F0}"/>
                        </a:ext>
                      </a:extLst>
                    </p:cNvPr>
                    <p:cNvSpPr/>
                    <p:nvPr/>
                  </p:nvSpPr>
                  <p:spPr>
                    <a:xfrm>
                      <a:off x="6736585" y="3698319"/>
                      <a:ext cx="1704975" cy="1704975"/>
                    </a:xfrm>
                    <a:custGeom>
                      <a:avLst/>
                      <a:gdLst>
                        <a:gd name="connsiteX0" fmla="*/ 882110 w 1704975"/>
                        <a:gd name="connsiteY0" fmla="*/ 138617 h 1704975"/>
                        <a:gd name="connsiteX1" fmla="*/ 247298 w 1704975"/>
                        <a:gd name="connsiteY1" fmla="*/ 138617 h 1704975"/>
                        <a:gd name="connsiteX2" fmla="*/ 7144 w 1704975"/>
                        <a:gd name="connsiteY2" fmla="*/ 378771 h 1704975"/>
                        <a:gd name="connsiteX3" fmla="*/ 1328890 w 1704975"/>
                        <a:gd name="connsiteY3" fmla="*/ 1700517 h 1704975"/>
                        <a:gd name="connsiteX4" fmla="*/ 1389250 w 1704975"/>
                        <a:gd name="connsiteY4" fmla="*/ 1643520 h 1704975"/>
                        <a:gd name="connsiteX5" fmla="*/ 1570730 w 1704975"/>
                        <a:gd name="connsiteY5" fmla="*/ 1462040 h 1704975"/>
                        <a:gd name="connsiteX6" fmla="*/ 1570730 w 1704975"/>
                        <a:gd name="connsiteY6" fmla="*/ 827227 h 1704975"/>
                        <a:gd name="connsiteX7" fmla="*/ 882110 w 1704975"/>
                        <a:gd name="connsiteY7" fmla="*/ 138617 h 170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704975">
                          <a:moveTo>
                            <a:pt x="882110" y="138617"/>
                          </a:moveTo>
                          <a:cubicBezTo>
                            <a:pt x="706812" y="-36681"/>
                            <a:pt x="422596" y="-36681"/>
                            <a:pt x="247298" y="138617"/>
                          </a:cubicBezTo>
                          <a:lnTo>
                            <a:pt x="7144" y="378771"/>
                          </a:lnTo>
                          <a:lnTo>
                            <a:pt x="1328890" y="1700517"/>
                          </a:lnTo>
                          <a:cubicBezTo>
                            <a:pt x="1349397" y="1682172"/>
                            <a:pt x="1369552" y="1663217"/>
                            <a:pt x="1389250" y="1643520"/>
                          </a:cubicBezTo>
                          <a:lnTo>
                            <a:pt x="1570730" y="1462040"/>
                          </a:lnTo>
                          <a:cubicBezTo>
                            <a:pt x="1746028" y="1286742"/>
                            <a:pt x="1746028" y="1002525"/>
                            <a:pt x="1570730" y="827227"/>
                          </a:cubicBezTo>
                          <a:lnTo>
                            <a:pt x="882110" y="138617"/>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Shape 38">
                      <a:extLst>
                        <a:ext uri="{FF2B5EF4-FFF2-40B4-BE49-F238E27FC236}">
                          <a16:creationId xmlns:a16="http://schemas.microsoft.com/office/drawing/2014/main" id="{BBF830D0-2FC8-4EF5-9C0B-BED939F59093}"/>
                        </a:ext>
                      </a:extLst>
                    </p:cNvPr>
                    <p:cNvSpPr/>
                    <p:nvPr/>
                  </p:nvSpPr>
                  <p:spPr>
                    <a:xfrm>
                      <a:off x="4118648" y="1078706"/>
                      <a:ext cx="1704975" cy="1704975"/>
                    </a:xfrm>
                    <a:custGeom>
                      <a:avLst/>
                      <a:gdLst>
                        <a:gd name="connsiteX0" fmla="*/ 1328290 w 1704975"/>
                        <a:gd name="connsiteY0" fmla="*/ 1701594 h 1704975"/>
                        <a:gd name="connsiteX1" fmla="*/ 1568444 w 1704975"/>
                        <a:gd name="connsiteY1" fmla="*/ 1461440 h 1704975"/>
                        <a:gd name="connsiteX2" fmla="*/ 1568444 w 1704975"/>
                        <a:gd name="connsiteY2" fmla="*/ 826627 h 1704975"/>
                        <a:gd name="connsiteX3" fmla="*/ 880434 w 1704975"/>
                        <a:gd name="connsiteY3" fmla="*/ 138617 h 1704975"/>
                        <a:gd name="connsiteX4" fmla="*/ 245621 w 1704975"/>
                        <a:gd name="connsiteY4" fmla="*/ 138617 h 1704975"/>
                        <a:gd name="connsiteX5" fmla="*/ 64141 w 1704975"/>
                        <a:gd name="connsiteY5" fmla="*/ 320097 h 1704975"/>
                        <a:gd name="connsiteX6" fmla="*/ 7144 w 1704975"/>
                        <a:gd name="connsiteY6" fmla="*/ 380457 h 1704975"/>
                        <a:gd name="connsiteX7" fmla="*/ 1328290 w 1704975"/>
                        <a:gd name="connsiteY7" fmla="*/ 1701594 h 170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4975" h="1704975">
                          <a:moveTo>
                            <a:pt x="1328290" y="1701594"/>
                          </a:moveTo>
                          <a:lnTo>
                            <a:pt x="1568444" y="1461440"/>
                          </a:lnTo>
                          <a:cubicBezTo>
                            <a:pt x="1743742" y="1286142"/>
                            <a:pt x="1743742" y="1001925"/>
                            <a:pt x="1568444" y="826627"/>
                          </a:cubicBezTo>
                          <a:lnTo>
                            <a:pt x="880434" y="138617"/>
                          </a:lnTo>
                          <a:cubicBezTo>
                            <a:pt x="705136" y="-36681"/>
                            <a:pt x="420919" y="-36681"/>
                            <a:pt x="245621" y="138617"/>
                          </a:cubicBezTo>
                          <a:lnTo>
                            <a:pt x="64141" y="320097"/>
                          </a:lnTo>
                          <a:cubicBezTo>
                            <a:pt x="44444" y="339795"/>
                            <a:pt x="25489" y="359950"/>
                            <a:pt x="7144" y="380457"/>
                          </a:cubicBezTo>
                          <a:lnTo>
                            <a:pt x="1328290" y="1701594"/>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24635E5B-8C33-41BB-BF4F-B4322994C35D}"/>
                        </a:ext>
                      </a:extLst>
                    </p:cNvPr>
                    <p:cNvSpPr/>
                    <p:nvPr/>
                  </p:nvSpPr>
                  <p:spPr>
                    <a:xfrm>
                      <a:off x="5024161" y="4317863"/>
                      <a:ext cx="200025" cy="200025"/>
                    </a:xfrm>
                    <a:custGeom>
                      <a:avLst/>
                      <a:gdLst>
                        <a:gd name="connsiteX0" fmla="*/ 102394 w 200025"/>
                        <a:gd name="connsiteY0" fmla="*/ 7144 h 200025"/>
                        <a:gd name="connsiteX1" fmla="*/ 35052 w 200025"/>
                        <a:gd name="connsiteY1" fmla="*/ 35062 h 200025"/>
                        <a:gd name="connsiteX2" fmla="*/ 7144 w 200025"/>
                        <a:gd name="connsiteY2" fmla="*/ 102394 h 200025"/>
                        <a:gd name="connsiteX3" fmla="*/ 35052 w 200025"/>
                        <a:gd name="connsiteY3" fmla="*/ 169736 h 200025"/>
                        <a:gd name="connsiteX4" fmla="*/ 102394 w 200025"/>
                        <a:gd name="connsiteY4" fmla="*/ 197644 h 200025"/>
                        <a:gd name="connsiteX5" fmla="*/ 169736 w 200025"/>
                        <a:gd name="connsiteY5" fmla="*/ 169736 h 200025"/>
                        <a:gd name="connsiteX6" fmla="*/ 197644 w 200025"/>
                        <a:gd name="connsiteY6" fmla="*/ 102394 h 200025"/>
                        <a:gd name="connsiteX7" fmla="*/ 169736 w 200025"/>
                        <a:gd name="connsiteY7" fmla="*/ 3506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9" y="17336"/>
                            <a:pt x="35052" y="35062"/>
                          </a:cubicBezTo>
                          <a:cubicBezTo>
                            <a:pt x="17336" y="52769"/>
                            <a:pt x="7144" y="77343"/>
                            <a:pt x="7144" y="102394"/>
                          </a:cubicBezTo>
                          <a:cubicBezTo>
                            <a:pt x="7144" y="127454"/>
                            <a:pt x="17336" y="152029"/>
                            <a:pt x="35052" y="169736"/>
                          </a:cubicBezTo>
                          <a:cubicBezTo>
                            <a:pt x="52769" y="187452"/>
                            <a:pt x="77343" y="197644"/>
                            <a:pt x="102394" y="197644"/>
                          </a:cubicBezTo>
                          <a:cubicBezTo>
                            <a:pt x="127445" y="197644"/>
                            <a:pt x="152019" y="187462"/>
                            <a:pt x="169736" y="169736"/>
                          </a:cubicBezTo>
                          <a:cubicBezTo>
                            <a:pt x="187452" y="152029"/>
                            <a:pt x="197644" y="127454"/>
                            <a:pt x="197644" y="102394"/>
                          </a:cubicBezTo>
                          <a:cubicBezTo>
                            <a:pt x="197644" y="77343"/>
                            <a:pt x="187452" y="52769"/>
                            <a:pt x="169736" y="35062"/>
                          </a:cubicBezTo>
                          <a:cubicBezTo>
                            <a:pt x="152019" y="17345"/>
                            <a:pt x="12744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Shape 40">
                      <a:extLst>
                        <a:ext uri="{FF2B5EF4-FFF2-40B4-BE49-F238E27FC236}">
                          <a16:creationId xmlns:a16="http://schemas.microsoft.com/office/drawing/2014/main" id="{3422E5CD-AC59-42F2-A614-70BEF65F15CA}"/>
                        </a:ext>
                      </a:extLst>
                    </p:cNvPr>
                    <p:cNvSpPr/>
                    <p:nvPr/>
                  </p:nvSpPr>
                  <p:spPr>
                    <a:xfrm>
                      <a:off x="3650821" y="983730"/>
                      <a:ext cx="4886325" cy="4886325"/>
                    </a:xfrm>
                    <a:custGeom>
                      <a:avLst/>
                      <a:gdLst>
                        <a:gd name="connsiteX0" fmla="*/ 4035226 w 4886325"/>
                        <a:gd name="connsiteY0" fmla="*/ 2785855 h 4886325"/>
                        <a:gd name="connsiteX1" fmla="*/ 3650464 w 4886325"/>
                        <a:gd name="connsiteY1" fmla="*/ 2626483 h 4886325"/>
                        <a:gd name="connsiteX2" fmla="*/ 3265711 w 4886325"/>
                        <a:gd name="connsiteY2" fmla="*/ 2785855 h 4886325"/>
                        <a:gd name="connsiteX3" fmla="*/ 3025576 w 4886325"/>
                        <a:gd name="connsiteY3" fmla="*/ 3025981 h 4886325"/>
                        <a:gd name="connsiteX4" fmla="*/ 3025547 w 4886325"/>
                        <a:gd name="connsiteY4" fmla="*/ 3026009 h 4886325"/>
                        <a:gd name="connsiteX5" fmla="*/ 3025519 w 4886325"/>
                        <a:gd name="connsiteY5" fmla="*/ 3026038 h 4886325"/>
                        <a:gd name="connsiteX6" fmla="*/ 2929592 w 4886325"/>
                        <a:gd name="connsiteY6" fmla="*/ 3121955 h 4886325"/>
                        <a:gd name="connsiteX7" fmla="*/ 1767514 w 4886325"/>
                        <a:gd name="connsiteY7" fmla="*/ 1959876 h 4886325"/>
                        <a:gd name="connsiteX8" fmla="*/ 2103623 w 4886325"/>
                        <a:gd name="connsiteY8" fmla="*/ 1623777 h 4886325"/>
                        <a:gd name="connsiteX9" fmla="*/ 2103623 w 4886325"/>
                        <a:gd name="connsiteY9" fmla="*/ 854252 h 4886325"/>
                        <a:gd name="connsiteX10" fmla="*/ 1415603 w 4886325"/>
                        <a:gd name="connsiteY10" fmla="*/ 166242 h 4886325"/>
                        <a:gd name="connsiteX11" fmla="*/ 646088 w 4886325"/>
                        <a:gd name="connsiteY11" fmla="*/ 166242 h 4886325"/>
                        <a:gd name="connsiteX12" fmla="*/ 464608 w 4886325"/>
                        <a:gd name="connsiteY12" fmla="*/ 347713 h 4886325"/>
                        <a:gd name="connsiteX13" fmla="*/ 464608 w 4886325"/>
                        <a:gd name="connsiteY13" fmla="*/ 2560113 h 4886325"/>
                        <a:gd name="connsiteX14" fmla="*/ 1133758 w 4886325"/>
                        <a:gd name="connsiteY14" fmla="*/ 3229263 h 4886325"/>
                        <a:gd name="connsiteX15" fmla="*/ 1268470 w 4886325"/>
                        <a:gd name="connsiteY15" fmla="*/ 3229263 h 4886325"/>
                        <a:gd name="connsiteX16" fmla="*/ 1268470 w 4886325"/>
                        <a:gd name="connsiteY16" fmla="*/ 3094551 h 4886325"/>
                        <a:gd name="connsiteX17" fmla="*/ 599320 w 4886325"/>
                        <a:gd name="connsiteY17" fmla="*/ 2425401 h 4886325"/>
                        <a:gd name="connsiteX18" fmla="*/ 481458 w 4886325"/>
                        <a:gd name="connsiteY18" fmla="*/ 616613 h 4886325"/>
                        <a:gd name="connsiteX19" fmla="*/ 1204796 w 4886325"/>
                        <a:gd name="connsiteY19" fmla="*/ 1339960 h 4886325"/>
                        <a:gd name="connsiteX20" fmla="*/ 1272147 w 4886325"/>
                        <a:gd name="connsiteY20" fmla="*/ 1367859 h 4886325"/>
                        <a:gd name="connsiteX21" fmla="*/ 1339498 w 4886325"/>
                        <a:gd name="connsiteY21" fmla="*/ 1339960 h 4886325"/>
                        <a:gd name="connsiteX22" fmla="*/ 1339498 w 4886325"/>
                        <a:gd name="connsiteY22" fmla="*/ 1205248 h 4886325"/>
                        <a:gd name="connsiteX23" fmla="*/ 607997 w 4886325"/>
                        <a:gd name="connsiteY23" fmla="*/ 473738 h 4886325"/>
                        <a:gd name="connsiteX24" fmla="*/ 780790 w 4886325"/>
                        <a:gd name="connsiteY24" fmla="*/ 300945 h 4886325"/>
                        <a:gd name="connsiteX25" fmla="*/ 1280901 w 4886325"/>
                        <a:gd name="connsiteY25" fmla="*/ 300945 h 4886325"/>
                        <a:gd name="connsiteX26" fmla="*/ 1968910 w 4886325"/>
                        <a:gd name="connsiteY26" fmla="*/ 988955 h 4886325"/>
                        <a:gd name="connsiteX27" fmla="*/ 1968910 w 4886325"/>
                        <a:gd name="connsiteY27" fmla="*/ 1489065 h 4886325"/>
                        <a:gd name="connsiteX28" fmla="*/ 1565450 w 4886325"/>
                        <a:gd name="connsiteY28" fmla="*/ 1892515 h 4886325"/>
                        <a:gd name="connsiteX29" fmla="*/ 1537552 w 4886325"/>
                        <a:gd name="connsiteY29" fmla="*/ 1959866 h 4886325"/>
                        <a:gd name="connsiteX30" fmla="*/ 1565450 w 4886325"/>
                        <a:gd name="connsiteY30" fmla="*/ 2027218 h 4886325"/>
                        <a:gd name="connsiteX31" fmla="*/ 2862241 w 4886325"/>
                        <a:gd name="connsiteY31" fmla="*/ 3324009 h 4886325"/>
                        <a:gd name="connsiteX32" fmla="*/ 2996944 w 4886325"/>
                        <a:gd name="connsiteY32" fmla="*/ 3324009 h 4886325"/>
                        <a:gd name="connsiteX33" fmla="*/ 3092899 w 4886325"/>
                        <a:gd name="connsiteY33" fmla="*/ 3228063 h 4886325"/>
                        <a:gd name="connsiteX34" fmla="*/ 4273522 w 4886325"/>
                        <a:gd name="connsiteY34" fmla="*/ 4408687 h 4886325"/>
                        <a:gd name="connsiteX35" fmla="*/ 3436161 w 4886325"/>
                        <a:gd name="connsiteY35" fmla="*/ 4693170 h 4886325"/>
                        <a:gd name="connsiteX36" fmla="*/ 2464668 w 4886325"/>
                        <a:gd name="connsiteY36" fmla="*/ 4290758 h 4886325"/>
                        <a:gd name="connsiteX37" fmla="*/ 1785992 w 4886325"/>
                        <a:gd name="connsiteY37" fmla="*/ 3612083 h 4886325"/>
                        <a:gd name="connsiteX38" fmla="*/ 1651290 w 4886325"/>
                        <a:gd name="connsiteY38" fmla="*/ 3612083 h 4886325"/>
                        <a:gd name="connsiteX39" fmla="*/ 1651290 w 4886325"/>
                        <a:gd name="connsiteY39" fmla="*/ 3746795 h 4886325"/>
                        <a:gd name="connsiteX40" fmla="*/ 2329965 w 4886325"/>
                        <a:gd name="connsiteY40" fmla="*/ 4425470 h 4886325"/>
                        <a:gd name="connsiteX41" fmla="*/ 3436161 w 4886325"/>
                        <a:gd name="connsiteY41" fmla="*/ 4883670 h 4886325"/>
                        <a:gd name="connsiteX42" fmla="*/ 4542366 w 4886325"/>
                        <a:gd name="connsiteY42" fmla="*/ 4425470 h 4886325"/>
                        <a:gd name="connsiteX43" fmla="*/ 4723836 w 4886325"/>
                        <a:gd name="connsiteY43" fmla="*/ 4243990 h 4886325"/>
                        <a:gd name="connsiteX44" fmla="*/ 4883208 w 4886325"/>
                        <a:gd name="connsiteY44" fmla="*/ 3859228 h 4886325"/>
                        <a:gd name="connsiteX45" fmla="*/ 4723836 w 4886325"/>
                        <a:gd name="connsiteY45" fmla="*/ 3474465 h 4886325"/>
                        <a:gd name="connsiteX46" fmla="*/ 4035226 w 4886325"/>
                        <a:gd name="connsiteY46" fmla="*/ 2785855 h 4886325"/>
                        <a:gd name="connsiteX47" fmla="*/ 4589133 w 4886325"/>
                        <a:gd name="connsiteY47" fmla="*/ 4109278 h 4886325"/>
                        <a:gd name="connsiteX48" fmla="*/ 4416331 w 4886325"/>
                        <a:gd name="connsiteY48" fmla="*/ 4282081 h 4886325"/>
                        <a:gd name="connsiteX49" fmla="*/ 3227611 w 4886325"/>
                        <a:gd name="connsiteY49" fmla="*/ 3093360 h 4886325"/>
                        <a:gd name="connsiteX50" fmla="*/ 3400413 w 4886325"/>
                        <a:gd name="connsiteY50" fmla="*/ 2920558 h 4886325"/>
                        <a:gd name="connsiteX51" fmla="*/ 3650464 w 4886325"/>
                        <a:gd name="connsiteY51" fmla="*/ 2816974 h 4886325"/>
                        <a:gd name="connsiteX52" fmla="*/ 3900514 w 4886325"/>
                        <a:gd name="connsiteY52" fmla="*/ 2920558 h 4886325"/>
                        <a:gd name="connsiteX53" fmla="*/ 4589124 w 4886325"/>
                        <a:gd name="connsiteY53" fmla="*/ 3609177 h 4886325"/>
                        <a:gd name="connsiteX54" fmla="*/ 4692708 w 4886325"/>
                        <a:gd name="connsiteY54" fmla="*/ 3859228 h 4886325"/>
                        <a:gd name="connsiteX55" fmla="*/ 4589133 w 4886325"/>
                        <a:gd name="connsiteY55" fmla="*/ 4109278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886325" h="4886325">
                          <a:moveTo>
                            <a:pt x="4035226" y="2785855"/>
                          </a:moveTo>
                          <a:cubicBezTo>
                            <a:pt x="3932451" y="2683081"/>
                            <a:pt x="3795815" y="2626483"/>
                            <a:pt x="3650464" y="2626483"/>
                          </a:cubicBezTo>
                          <a:cubicBezTo>
                            <a:pt x="3505112" y="2626483"/>
                            <a:pt x="3368485" y="2683081"/>
                            <a:pt x="3265711" y="2785855"/>
                          </a:cubicBezTo>
                          <a:lnTo>
                            <a:pt x="3025576" y="3025981"/>
                          </a:lnTo>
                          <a:cubicBezTo>
                            <a:pt x="3025566" y="3025990"/>
                            <a:pt x="3025557" y="3026000"/>
                            <a:pt x="3025547" y="3026009"/>
                          </a:cubicBezTo>
                          <a:cubicBezTo>
                            <a:pt x="3025538" y="3026019"/>
                            <a:pt x="3025528" y="3026028"/>
                            <a:pt x="3025519" y="3026038"/>
                          </a:cubicBezTo>
                          <a:lnTo>
                            <a:pt x="2929592" y="3121955"/>
                          </a:lnTo>
                          <a:lnTo>
                            <a:pt x="1767514" y="1959876"/>
                          </a:lnTo>
                          <a:lnTo>
                            <a:pt x="2103623" y="1623777"/>
                          </a:lnTo>
                          <a:cubicBezTo>
                            <a:pt x="2315773" y="1411617"/>
                            <a:pt x="2315773" y="1066412"/>
                            <a:pt x="2103623" y="854252"/>
                          </a:cubicBezTo>
                          <a:lnTo>
                            <a:pt x="1415603" y="166242"/>
                          </a:lnTo>
                          <a:cubicBezTo>
                            <a:pt x="1203453" y="-45889"/>
                            <a:pt x="858248" y="-45889"/>
                            <a:pt x="646088" y="166242"/>
                          </a:cubicBezTo>
                          <a:lnTo>
                            <a:pt x="464608" y="347713"/>
                          </a:lnTo>
                          <a:cubicBezTo>
                            <a:pt x="-145344" y="957674"/>
                            <a:pt x="-145344" y="1950151"/>
                            <a:pt x="464608" y="2560113"/>
                          </a:cubicBezTo>
                          <a:lnTo>
                            <a:pt x="1133758" y="3229263"/>
                          </a:lnTo>
                          <a:cubicBezTo>
                            <a:pt x="1170954" y="3266449"/>
                            <a:pt x="1231266" y="3266449"/>
                            <a:pt x="1268470" y="3229263"/>
                          </a:cubicBezTo>
                          <a:cubicBezTo>
                            <a:pt x="1305666" y="3192068"/>
                            <a:pt x="1305666" y="3131756"/>
                            <a:pt x="1268470" y="3094551"/>
                          </a:cubicBezTo>
                          <a:lnTo>
                            <a:pt x="599320" y="2425401"/>
                          </a:lnTo>
                          <a:cubicBezTo>
                            <a:pt x="106344" y="1932434"/>
                            <a:pt x="67073" y="1154956"/>
                            <a:pt x="481458" y="616613"/>
                          </a:cubicBezTo>
                          <a:lnTo>
                            <a:pt x="1204796" y="1339960"/>
                          </a:lnTo>
                          <a:cubicBezTo>
                            <a:pt x="1223398" y="1358553"/>
                            <a:pt x="1247773" y="1367859"/>
                            <a:pt x="1272147" y="1367859"/>
                          </a:cubicBezTo>
                          <a:cubicBezTo>
                            <a:pt x="1296522" y="1367859"/>
                            <a:pt x="1320906" y="1358553"/>
                            <a:pt x="1339498" y="1339960"/>
                          </a:cubicBezTo>
                          <a:cubicBezTo>
                            <a:pt x="1376694" y="1302765"/>
                            <a:pt x="1376703" y="1242453"/>
                            <a:pt x="1339498" y="1205248"/>
                          </a:cubicBezTo>
                          <a:lnTo>
                            <a:pt x="607997" y="473738"/>
                          </a:lnTo>
                          <a:lnTo>
                            <a:pt x="780790" y="300945"/>
                          </a:lnTo>
                          <a:cubicBezTo>
                            <a:pt x="918674" y="163080"/>
                            <a:pt x="1143017" y="163061"/>
                            <a:pt x="1280901" y="300945"/>
                          </a:cubicBezTo>
                          <a:lnTo>
                            <a:pt x="1968910" y="988955"/>
                          </a:lnTo>
                          <a:cubicBezTo>
                            <a:pt x="2106794" y="1126839"/>
                            <a:pt x="2106794" y="1351181"/>
                            <a:pt x="1968910" y="1489065"/>
                          </a:cubicBezTo>
                          <a:lnTo>
                            <a:pt x="1565450" y="1892515"/>
                          </a:lnTo>
                          <a:cubicBezTo>
                            <a:pt x="1547591" y="1910384"/>
                            <a:pt x="1537552" y="1934606"/>
                            <a:pt x="1537552" y="1959866"/>
                          </a:cubicBezTo>
                          <a:cubicBezTo>
                            <a:pt x="1537552" y="1985127"/>
                            <a:pt x="1547591" y="2009349"/>
                            <a:pt x="1565450" y="2027218"/>
                          </a:cubicBezTo>
                          <a:lnTo>
                            <a:pt x="2862241" y="3324009"/>
                          </a:lnTo>
                          <a:cubicBezTo>
                            <a:pt x="2899446" y="3361213"/>
                            <a:pt x="2959758" y="3361204"/>
                            <a:pt x="2996944" y="3324009"/>
                          </a:cubicBezTo>
                          <a:lnTo>
                            <a:pt x="3092899" y="3228063"/>
                          </a:lnTo>
                          <a:lnTo>
                            <a:pt x="4273522" y="4408687"/>
                          </a:lnTo>
                          <a:cubicBezTo>
                            <a:pt x="4034530" y="4593167"/>
                            <a:pt x="3743047" y="4693170"/>
                            <a:pt x="3436161" y="4693170"/>
                          </a:cubicBezTo>
                          <a:cubicBezTo>
                            <a:pt x="3069181" y="4693170"/>
                            <a:pt x="2724167" y="4550257"/>
                            <a:pt x="2464668" y="4290758"/>
                          </a:cubicBezTo>
                          <a:lnTo>
                            <a:pt x="1785992" y="3612083"/>
                          </a:lnTo>
                          <a:cubicBezTo>
                            <a:pt x="1748807" y="3574897"/>
                            <a:pt x="1688485" y="3574897"/>
                            <a:pt x="1651290" y="3612083"/>
                          </a:cubicBezTo>
                          <a:cubicBezTo>
                            <a:pt x="1614095" y="3649278"/>
                            <a:pt x="1614095" y="3709590"/>
                            <a:pt x="1651290" y="3746795"/>
                          </a:cubicBezTo>
                          <a:lnTo>
                            <a:pt x="2329965" y="4425470"/>
                          </a:lnTo>
                          <a:cubicBezTo>
                            <a:pt x="2625440" y="4720945"/>
                            <a:pt x="3018299" y="4883670"/>
                            <a:pt x="3436161" y="4883670"/>
                          </a:cubicBezTo>
                          <a:cubicBezTo>
                            <a:pt x="3854032" y="4883670"/>
                            <a:pt x="4246891" y="4720945"/>
                            <a:pt x="4542366" y="4425470"/>
                          </a:cubicBezTo>
                          <a:lnTo>
                            <a:pt x="4723836" y="4243990"/>
                          </a:lnTo>
                          <a:cubicBezTo>
                            <a:pt x="4826611" y="4141225"/>
                            <a:pt x="4883208" y="4004579"/>
                            <a:pt x="4883208" y="3859228"/>
                          </a:cubicBezTo>
                          <a:cubicBezTo>
                            <a:pt x="4883208" y="3713886"/>
                            <a:pt x="4826611" y="3577249"/>
                            <a:pt x="4723836" y="3474465"/>
                          </a:cubicBezTo>
                          <a:lnTo>
                            <a:pt x="4035226" y="2785855"/>
                          </a:lnTo>
                          <a:close/>
                          <a:moveTo>
                            <a:pt x="4589133" y="4109278"/>
                          </a:moveTo>
                          <a:lnTo>
                            <a:pt x="4416331" y="4282081"/>
                          </a:lnTo>
                          <a:lnTo>
                            <a:pt x="3227611" y="3093360"/>
                          </a:lnTo>
                          <a:lnTo>
                            <a:pt x="3400413" y="2920558"/>
                          </a:lnTo>
                          <a:cubicBezTo>
                            <a:pt x="3467203" y="2853759"/>
                            <a:pt x="3556004" y="2816974"/>
                            <a:pt x="3650464" y="2816974"/>
                          </a:cubicBezTo>
                          <a:cubicBezTo>
                            <a:pt x="3744923" y="2816974"/>
                            <a:pt x="3833724" y="2853759"/>
                            <a:pt x="3900514" y="2920558"/>
                          </a:cubicBezTo>
                          <a:lnTo>
                            <a:pt x="4589124" y="3609177"/>
                          </a:lnTo>
                          <a:cubicBezTo>
                            <a:pt x="4655923" y="3675967"/>
                            <a:pt x="4692708" y="3764778"/>
                            <a:pt x="4692708" y="3859228"/>
                          </a:cubicBezTo>
                          <a:cubicBezTo>
                            <a:pt x="4692708" y="3953687"/>
                            <a:pt x="4655932" y="4042498"/>
                            <a:pt x="4589133" y="4109278"/>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4D005AD0-FE40-477B-9E44-4B21AB805B53}"/>
                        </a:ext>
                      </a:extLst>
                    </p:cNvPr>
                    <p:cNvSpPr/>
                    <p:nvPr/>
                  </p:nvSpPr>
                  <p:spPr>
                    <a:xfrm>
                      <a:off x="5051879" y="2385250"/>
                      <a:ext cx="200025" cy="200025"/>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36" y="169736"/>
                          </a:cubicBezTo>
                          <a:cubicBezTo>
                            <a:pt x="187452" y="152019"/>
                            <a:pt x="197644" y="127445"/>
                            <a:pt x="197644" y="102394"/>
                          </a:cubicBezTo>
                          <a:cubicBezTo>
                            <a:pt x="197644" y="77343"/>
                            <a:pt x="187452" y="52769"/>
                            <a:pt x="169736" y="35052"/>
                          </a:cubicBezTo>
                          <a:cubicBezTo>
                            <a:pt x="152019" y="17240"/>
                            <a:pt x="127445" y="7144"/>
                            <a:pt x="102394" y="7144"/>
                          </a:cubicBezTo>
                          <a:cubicBezTo>
                            <a:pt x="77343" y="7144"/>
                            <a:pt x="52769" y="17240"/>
                            <a:pt x="35052" y="35052"/>
                          </a:cubicBezTo>
                          <a:cubicBezTo>
                            <a:pt x="17336" y="52769"/>
                            <a:pt x="7144" y="77257"/>
                            <a:pt x="7144" y="102394"/>
                          </a:cubicBezTo>
                          <a:cubicBezTo>
                            <a:pt x="7144" y="127445"/>
                            <a:pt x="17336" y="152019"/>
                            <a:pt x="35052" y="169736"/>
                          </a:cubicBezTo>
                          <a:cubicBezTo>
                            <a:pt x="52769" y="187452"/>
                            <a:pt x="77343" y="197644"/>
                            <a:pt x="102394" y="1976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E64AA7A0-5B1B-49F5-993F-699121154A4A}"/>
                        </a:ext>
                      </a:extLst>
                    </p:cNvPr>
                    <p:cNvSpPr/>
                    <p:nvPr/>
                  </p:nvSpPr>
                  <p:spPr>
                    <a:xfrm>
                      <a:off x="7006019" y="1364459"/>
                      <a:ext cx="666750" cy="895350"/>
                    </a:xfrm>
                    <a:custGeom>
                      <a:avLst/>
                      <a:gdLst>
                        <a:gd name="connsiteX0" fmla="*/ 360597 w 666750"/>
                        <a:gd name="connsiteY0" fmla="*/ 7941 h 895350"/>
                        <a:gd name="connsiteX1" fmla="*/ 112081 w 666750"/>
                        <a:gd name="connsiteY1" fmla="*/ 95933 h 895350"/>
                        <a:gd name="connsiteX2" fmla="*/ 7144 w 666750"/>
                        <a:gd name="connsiteY2" fmla="*/ 337392 h 895350"/>
                        <a:gd name="connsiteX3" fmla="*/ 102394 w 666750"/>
                        <a:gd name="connsiteY3" fmla="*/ 432642 h 895350"/>
                        <a:gd name="connsiteX4" fmla="*/ 197644 w 666750"/>
                        <a:gd name="connsiteY4" fmla="*/ 337392 h 895350"/>
                        <a:gd name="connsiteX5" fmla="*/ 242068 w 666750"/>
                        <a:gd name="connsiteY5" fmla="*/ 235198 h 895350"/>
                        <a:gd name="connsiteX6" fmla="*/ 347501 w 666750"/>
                        <a:gd name="connsiteY6" fmla="*/ 198003 h 895350"/>
                        <a:gd name="connsiteX7" fmla="*/ 476774 w 666750"/>
                        <a:gd name="connsiteY7" fmla="*/ 327286 h 895350"/>
                        <a:gd name="connsiteX8" fmla="*/ 368132 w 666750"/>
                        <a:gd name="connsiteY8" fmla="*/ 473770 h 895350"/>
                        <a:gd name="connsiteX9" fmla="*/ 242125 w 666750"/>
                        <a:gd name="connsiteY9" fmla="*/ 630600 h 895350"/>
                        <a:gd name="connsiteX10" fmla="*/ 242125 w 666750"/>
                        <a:gd name="connsiteY10" fmla="*/ 802164 h 895350"/>
                        <a:gd name="connsiteX11" fmla="*/ 337375 w 666750"/>
                        <a:gd name="connsiteY11" fmla="*/ 897414 h 895350"/>
                        <a:gd name="connsiteX12" fmla="*/ 432625 w 666750"/>
                        <a:gd name="connsiteY12" fmla="*/ 802164 h 895350"/>
                        <a:gd name="connsiteX13" fmla="*/ 432625 w 666750"/>
                        <a:gd name="connsiteY13" fmla="*/ 653698 h 895350"/>
                        <a:gd name="connsiteX14" fmla="*/ 666817 w 666750"/>
                        <a:gd name="connsiteY14" fmla="*/ 314179 h 895350"/>
                        <a:gd name="connsiteX15" fmla="*/ 360597 w 666750"/>
                        <a:gd name="connsiteY15" fmla="*/ 7941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6750" h="895350">
                          <a:moveTo>
                            <a:pt x="360597" y="7941"/>
                          </a:moveTo>
                          <a:cubicBezTo>
                            <a:pt x="267957" y="1645"/>
                            <a:pt x="179708" y="32801"/>
                            <a:pt x="112081" y="95933"/>
                          </a:cubicBezTo>
                          <a:cubicBezTo>
                            <a:pt x="45396" y="158179"/>
                            <a:pt x="7144" y="246180"/>
                            <a:pt x="7144" y="337392"/>
                          </a:cubicBezTo>
                          <a:cubicBezTo>
                            <a:pt x="7144" y="389989"/>
                            <a:pt x="49787" y="432642"/>
                            <a:pt x="102394" y="432642"/>
                          </a:cubicBezTo>
                          <a:cubicBezTo>
                            <a:pt x="155000" y="432642"/>
                            <a:pt x="197644" y="389989"/>
                            <a:pt x="197644" y="337392"/>
                          </a:cubicBezTo>
                          <a:cubicBezTo>
                            <a:pt x="197644" y="298234"/>
                            <a:pt x="213417" y="261935"/>
                            <a:pt x="242068" y="235198"/>
                          </a:cubicBezTo>
                          <a:cubicBezTo>
                            <a:pt x="270672" y="208490"/>
                            <a:pt x="308067" y="195317"/>
                            <a:pt x="347501" y="198003"/>
                          </a:cubicBezTo>
                          <a:cubicBezTo>
                            <a:pt x="416452" y="202746"/>
                            <a:pt x="472030" y="258334"/>
                            <a:pt x="476774" y="327286"/>
                          </a:cubicBezTo>
                          <a:cubicBezTo>
                            <a:pt x="481584" y="396999"/>
                            <a:pt x="435883" y="458607"/>
                            <a:pt x="368132" y="473770"/>
                          </a:cubicBezTo>
                          <a:cubicBezTo>
                            <a:pt x="293941" y="490344"/>
                            <a:pt x="242125" y="554847"/>
                            <a:pt x="242125" y="630600"/>
                          </a:cubicBezTo>
                          <a:lnTo>
                            <a:pt x="242125" y="802164"/>
                          </a:lnTo>
                          <a:cubicBezTo>
                            <a:pt x="242125" y="854761"/>
                            <a:pt x="284769" y="897414"/>
                            <a:pt x="337375" y="897414"/>
                          </a:cubicBezTo>
                          <a:cubicBezTo>
                            <a:pt x="389982" y="897414"/>
                            <a:pt x="432625" y="854761"/>
                            <a:pt x="432625" y="802164"/>
                          </a:cubicBezTo>
                          <a:lnTo>
                            <a:pt x="432625" y="653698"/>
                          </a:lnTo>
                          <a:cubicBezTo>
                            <a:pt x="580206" y="609673"/>
                            <a:pt x="677599" y="470542"/>
                            <a:pt x="666817" y="314179"/>
                          </a:cubicBezTo>
                          <a:cubicBezTo>
                            <a:pt x="655577" y="150844"/>
                            <a:pt x="523923" y="19199"/>
                            <a:pt x="360597" y="7941"/>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EDB34A32-1A3E-4631-9CE5-CC7A2DCD65D5}"/>
                        </a:ext>
                      </a:extLst>
                    </p:cNvPr>
                    <p:cNvSpPr/>
                    <p:nvPr/>
                  </p:nvSpPr>
                  <p:spPr>
                    <a:xfrm>
                      <a:off x="7241010" y="2403253"/>
                      <a:ext cx="200025" cy="200025"/>
                    </a:xfrm>
                    <a:custGeom>
                      <a:avLst/>
                      <a:gdLst>
                        <a:gd name="connsiteX0" fmla="*/ 102394 w 200025"/>
                        <a:gd name="connsiteY0" fmla="*/ 7144 h 200025"/>
                        <a:gd name="connsiteX1" fmla="*/ 35052 w 200025"/>
                        <a:gd name="connsiteY1" fmla="*/ 34957 h 200025"/>
                        <a:gd name="connsiteX2" fmla="*/ 7144 w 200025"/>
                        <a:gd name="connsiteY2" fmla="*/ 102394 h 200025"/>
                        <a:gd name="connsiteX3" fmla="*/ 35052 w 200025"/>
                        <a:gd name="connsiteY3" fmla="*/ 169736 h 200025"/>
                        <a:gd name="connsiteX4" fmla="*/ 102394 w 200025"/>
                        <a:gd name="connsiteY4" fmla="*/ 197644 h 200025"/>
                        <a:gd name="connsiteX5" fmla="*/ 169736 w 200025"/>
                        <a:gd name="connsiteY5" fmla="*/ 169736 h 200025"/>
                        <a:gd name="connsiteX6" fmla="*/ 197644 w 200025"/>
                        <a:gd name="connsiteY6" fmla="*/ 102394 h 200025"/>
                        <a:gd name="connsiteX7" fmla="*/ 169736 w 200025"/>
                        <a:gd name="connsiteY7" fmla="*/ 34957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9" y="17250"/>
                            <a:pt x="35052" y="34957"/>
                          </a:cubicBezTo>
                          <a:cubicBezTo>
                            <a:pt x="17336" y="52769"/>
                            <a:pt x="7144" y="77248"/>
                            <a:pt x="7144" y="102394"/>
                          </a:cubicBezTo>
                          <a:cubicBezTo>
                            <a:pt x="7144" y="127445"/>
                            <a:pt x="17336" y="152019"/>
                            <a:pt x="35052" y="169736"/>
                          </a:cubicBezTo>
                          <a:cubicBezTo>
                            <a:pt x="52769" y="187452"/>
                            <a:pt x="77343" y="197644"/>
                            <a:pt x="102394" y="197644"/>
                          </a:cubicBezTo>
                          <a:cubicBezTo>
                            <a:pt x="127445" y="197644"/>
                            <a:pt x="152019" y="187462"/>
                            <a:pt x="169736" y="169736"/>
                          </a:cubicBezTo>
                          <a:cubicBezTo>
                            <a:pt x="187452" y="152009"/>
                            <a:pt x="197644" y="127445"/>
                            <a:pt x="197644" y="102394"/>
                          </a:cubicBezTo>
                          <a:cubicBezTo>
                            <a:pt x="197644" y="77248"/>
                            <a:pt x="187452" y="52769"/>
                            <a:pt x="169736" y="34957"/>
                          </a:cubicBezTo>
                          <a:cubicBezTo>
                            <a:pt x="152019" y="17240"/>
                            <a:pt x="127445" y="7144"/>
                            <a:pt x="102394" y="7144"/>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AC133D58-A4EF-43C3-B0F7-F29877CE488A}"/>
                        </a:ext>
                      </a:extLst>
                    </p:cNvPr>
                    <p:cNvSpPr/>
                    <p:nvPr/>
                  </p:nvSpPr>
                  <p:spPr>
                    <a:xfrm>
                      <a:off x="6145635" y="983456"/>
                      <a:ext cx="2390775" cy="2447925"/>
                    </a:xfrm>
                    <a:custGeom>
                      <a:avLst/>
                      <a:gdLst>
                        <a:gd name="connsiteX0" fmla="*/ 1912144 w 2390775"/>
                        <a:gd name="connsiteY0" fmla="*/ 7144 h 2447925"/>
                        <a:gd name="connsiteX1" fmla="*/ 483394 w 2390775"/>
                        <a:gd name="connsiteY1" fmla="*/ 7144 h 2447925"/>
                        <a:gd name="connsiteX2" fmla="*/ 7144 w 2390775"/>
                        <a:gd name="connsiteY2" fmla="*/ 483394 h 2447925"/>
                        <a:gd name="connsiteX3" fmla="*/ 7144 w 2390775"/>
                        <a:gd name="connsiteY3" fmla="*/ 1568987 h 2447925"/>
                        <a:gd name="connsiteX4" fmla="*/ 483394 w 2390775"/>
                        <a:gd name="connsiteY4" fmla="*/ 2045237 h 2447925"/>
                        <a:gd name="connsiteX5" fmla="*/ 844629 w 2390775"/>
                        <a:gd name="connsiteY5" fmla="*/ 2045237 h 2447925"/>
                        <a:gd name="connsiteX6" fmla="*/ 1123455 w 2390775"/>
                        <a:gd name="connsiteY6" fmla="*/ 2408311 h 2447925"/>
                        <a:gd name="connsiteX7" fmla="*/ 1198998 w 2390775"/>
                        <a:gd name="connsiteY7" fmla="*/ 2445544 h 2447925"/>
                        <a:gd name="connsiteX8" fmla="*/ 1199169 w 2390775"/>
                        <a:gd name="connsiteY8" fmla="*/ 2445544 h 2447925"/>
                        <a:gd name="connsiteX9" fmla="*/ 1274750 w 2390775"/>
                        <a:gd name="connsiteY9" fmla="*/ 2408034 h 2447925"/>
                        <a:gd name="connsiteX10" fmla="*/ 1551280 w 2390775"/>
                        <a:gd name="connsiteY10" fmla="*/ 2045237 h 2447925"/>
                        <a:gd name="connsiteX11" fmla="*/ 1912134 w 2390775"/>
                        <a:gd name="connsiteY11" fmla="*/ 2045237 h 2447925"/>
                        <a:gd name="connsiteX12" fmla="*/ 2388384 w 2390775"/>
                        <a:gd name="connsiteY12" fmla="*/ 1568987 h 2447925"/>
                        <a:gd name="connsiteX13" fmla="*/ 2388384 w 2390775"/>
                        <a:gd name="connsiteY13" fmla="*/ 483394 h 2447925"/>
                        <a:gd name="connsiteX14" fmla="*/ 1912144 w 2390775"/>
                        <a:gd name="connsiteY14" fmla="*/ 7144 h 2447925"/>
                        <a:gd name="connsiteX15" fmla="*/ 2197894 w 2390775"/>
                        <a:gd name="connsiteY15" fmla="*/ 1568987 h 2447925"/>
                        <a:gd name="connsiteX16" fmla="*/ 1912144 w 2390775"/>
                        <a:gd name="connsiteY16" fmla="*/ 1854737 h 2447925"/>
                        <a:gd name="connsiteX17" fmla="*/ 1504131 w 2390775"/>
                        <a:gd name="connsiteY17" fmla="*/ 1854737 h 2447925"/>
                        <a:gd name="connsiteX18" fmla="*/ 1428379 w 2390775"/>
                        <a:gd name="connsiteY18" fmla="*/ 1892246 h 2447925"/>
                        <a:gd name="connsiteX19" fmla="*/ 1198731 w 2390775"/>
                        <a:gd name="connsiteY19" fmla="*/ 2193541 h 2447925"/>
                        <a:gd name="connsiteX20" fmla="*/ 967140 w 2390775"/>
                        <a:gd name="connsiteY20" fmla="*/ 1891970 h 2447925"/>
                        <a:gd name="connsiteX21" fmla="*/ 891597 w 2390775"/>
                        <a:gd name="connsiteY21" fmla="*/ 1854737 h 2447925"/>
                        <a:gd name="connsiteX22" fmla="*/ 483413 w 2390775"/>
                        <a:gd name="connsiteY22" fmla="*/ 1854737 h 2447925"/>
                        <a:gd name="connsiteX23" fmla="*/ 197663 w 2390775"/>
                        <a:gd name="connsiteY23" fmla="*/ 1568987 h 2447925"/>
                        <a:gd name="connsiteX24" fmla="*/ 197663 w 2390775"/>
                        <a:gd name="connsiteY24" fmla="*/ 483394 h 2447925"/>
                        <a:gd name="connsiteX25" fmla="*/ 483413 w 2390775"/>
                        <a:gd name="connsiteY25" fmla="*/ 197644 h 2447925"/>
                        <a:gd name="connsiteX26" fmla="*/ 1912163 w 2390775"/>
                        <a:gd name="connsiteY26" fmla="*/ 197644 h 2447925"/>
                        <a:gd name="connsiteX27" fmla="*/ 2197913 w 2390775"/>
                        <a:gd name="connsiteY27" fmla="*/ 483394 h 2447925"/>
                        <a:gd name="connsiteX28" fmla="*/ 2197913 w 2390775"/>
                        <a:gd name="connsiteY28" fmla="*/ 1568987 h 2447925"/>
                        <a:gd name="connsiteX29" fmla="*/ 2197894 w 2390775"/>
                        <a:gd name="connsiteY29" fmla="*/ 1568987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90775" h="2447925">
                          <a:moveTo>
                            <a:pt x="1912144" y="7144"/>
                          </a:moveTo>
                          <a:lnTo>
                            <a:pt x="483394" y="7144"/>
                          </a:lnTo>
                          <a:cubicBezTo>
                            <a:pt x="220789" y="7144"/>
                            <a:pt x="7144" y="220790"/>
                            <a:pt x="7144" y="483394"/>
                          </a:cubicBezTo>
                          <a:lnTo>
                            <a:pt x="7144" y="1568987"/>
                          </a:lnTo>
                          <a:cubicBezTo>
                            <a:pt x="7144" y="1831591"/>
                            <a:pt x="220789" y="2045237"/>
                            <a:pt x="483394" y="2045237"/>
                          </a:cubicBezTo>
                          <a:lnTo>
                            <a:pt x="844629" y="2045237"/>
                          </a:lnTo>
                          <a:lnTo>
                            <a:pt x="1123455" y="2408311"/>
                          </a:lnTo>
                          <a:cubicBezTo>
                            <a:pt x="1141486" y="2431790"/>
                            <a:pt x="1169403" y="2445544"/>
                            <a:pt x="1198998" y="2445544"/>
                          </a:cubicBezTo>
                          <a:cubicBezTo>
                            <a:pt x="1199055" y="2445544"/>
                            <a:pt x="1199112" y="2445544"/>
                            <a:pt x="1199169" y="2445544"/>
                          </a:cubicBezTo>
                          <a:cubicBezTo>
                            <a:pt x="1228830" y="2445487"/>
                            <a:pt x="1256767" y="2431618"/>
                            <a:pt x="1274750" y="2408034"/>
                          </a:cubicBezTo>
                          <a:lnTo>
                            <a:pt x="1551280" y="2045237"/>
                          </a:lnTo>
                          <a:lnTo>
                            <a:pt x="1912134" y="2045237"/>
                          </a:lnTo>
                          <a:cubicBezTo>
                            <a:pt x="2174739" y="2045237"/>
                            <a:pt x="2388384" y="1831591"/>
                            <a:pt x="2388384" y="1568987"/>
                          </a:cubicBezTo>
                          <a:lnTo>
                            <a:pt x="2388384" y="483394"/>
                          </a:lnTo>
                          <a:cubicBezTo>
                            <a:pt x="2388394" y="220790"/>
                            <a:pt x="2174758" y="7144"/>
                            <a:pt x="1912144" y="7144"/>
                          </a:cubicBezTo>
                          <a:close/>
                          <a:moveTo>
                            <a:pt x="2197894" y="1568987"/>
                          </a:moveTo>
                          <a:cubicBezTo>
                            <a:pt x="2197894" y="1726549"/>
                            <a:pt x="2069706" y="1854737"/>
                            <a:pt x="1912144" y="1854737"/>
                          </a:cubicBezTo>
                          <a:lnTo>
                            <a:pt x="1504131" y="1854737"/>
                          </a:lnTo>
                          <a:cubicBezTo>
                            <a:pt x="1474413" y="1854737"/>
                            <a:pt x="1446390" y="1868605"/>
                            <a:pt x="1428379" y="1892246"/>
                          </a:cubicBezTo>
                          <a:lnTo>
                            <a:pt x="1198731" y="2193541"/>
                          </a:lnTo>
                          <a:lnTo>
                            <a:pt x="967140" y="1891970"/>
                          </a:lnTo>
                          <a:cubicBezTo>
                            <a:pt x="949109" y="1868491"/>
                            <a:pt x="921191" y="1854737"/>
                            <a:pt x="891597" y="1854737"/>
                          </a:cubicBezTo>
                          <a:lnTo>
                            <a:pt x="483413" y="1854737"/>
                          </a:lnTo>
                          <a:cubicBezTo>
                            <a:pt x="325850" y="1854737"/>
                            <a:pt x="197663" y="1726549"/>
                            <a:pt x="197663" y="1568987"/>
                          </a:cubicBezTo>
                          <a:lnTo>
                            <a:pt x="197663" y="483394"/>
                          </a:lnTo>
                          <a:cubicBezTo>
                            <a:pt x="197663" y="325831"/>
                            <a:pt x="325850" y="197644"/>
                            <a:pt x="483413" y="197644"/>
                          </a:cubicBezTo>
                          <a:lnTo>
                            <a:pt x="1912163" y="197644"/>
                          </a:lnTo>
                          <a:cubicBezTo>
                            <a:pt x="2069725" y="197644"/>
                            <a:pt x="2197913" y="325831"/>
                            <a:pt x="2197913" y="483394"/>
                          </a:cubicBezTo>
                          <a:lnTo>
                            <a:pt x="2197913" y="1568987"/>
                          </a:lnTo>
                          <a:lnTo>
                            <a:pt x="2197894" y="1568987"/>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1" name="Group 10">
                <a:extLst>
                  <a:ext uri="{FF2B5EF4-FFF2-40B4-BE49-F238E27FC236}">
                    <a16:creationId xmlns:a16="http://schemas.microsoft.com/office/drawing/2014/main" id="{8805E5D6-C506-42DC-9C50-839EB13F8FBE}"/>
                  </a:ext>
                </a:extLst>
              </p:cNvPr>
              <p:cNvGrpSpPr/>
              <p:nvPr/>
            </p:nvGrpSpPr>
            <p:grpSpPr>
              <a:xfrm>
                <a:off x="7473272" y="5479742"/>
                <a:ext cx="4548850" cy="1123798"/>
                <a:chOff x="7473272" y="5479742"/>
                <a:chExt cx="4548850" cy="1123798"/>
              </a:xfrm>
            </p:grpSpPr>
            <p:grpSp>
              <p:nvGrpSpPr>
                <p:cNvPr id="12" name="Group 11">
                  <a:extLst>
                    <a:ext uri="{FF2B5EF4-FFF2-40B4-BE49-F238E27FC236}">
                      <a16:creationId xmlns:a16="http://schemas.microsoft.com/office/drawing/2014/main" id="{A73C6768-0E90-4C3A-B291-5A7EA217B9BD}"/>
                    </a:ext>
                  </a:extLst>
                </p:cNvPr>
                <p:cNvGrpSpPr/>
                <p:nvPr/>
              </p:nvGrpSpPr>
              <p:grpSpPr>
                <a:xfrm>
                  <a:off x="8681921" y="5701975"/>
                  <a:ext cx="3340201" cy="679333"/>
                  <a:chOff x="8276768" y="820002"/>
                  <a:chExt cx="3340201" cy="679333"/>
                </a:xfrm>
              </p:grpSpPr>
              <p:sp>
                <p:nvSpPr>
                  <p:cNvPr id="30" name="TextBox 29">
                    <a:extLst>
                      <a:ext uri="{FF2B5EF4-FFF2-40B4-BE49-F238E27FC236}">
                        <a16:creationId xmlns:a16="http://schemas.microsoft.com/office/drawing/2014/main" id="{30369D74-4691-4AEF-9086-5A037C6AF38C}"/>
                      </a:ext>
                    </a:extLst>
                  </p:cNvPr>
                  <p:cNvSpPr txBox="1"/>
                  <p:nvPr/>
                </p:nvSpPr>
                <p:spPr>
                  <a:xfrm>
                    <a:off x="8276768" y="820002"/>
                    <a:ext cx="28457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C000"/>
                        </a:solidFill>
                        <a:effectLst/>
                        <a:uLnTx/>
                        <a:uFillTx/>
                        <a:latin typeface="Verdana" panose="020B0604030504040204" pitchFamily="34" charset="0"/>
                        <a:ea typeface="Verdana" panose="020B0604030504040204" pitchFamily="34" charset="0"/>
                        <a:cs typeface="Times New Roman" panose="02020603050405020304" pitchFamily="18" charset="0"/>
                      </a:rPr>
                      <a:t>Email Address:</a:t>
                    </a:r>
                  </a:p>
                </p:txBody>
              </p:sp>
              <p:sp>
                <p:nvSpPr>
                  <p:cNvPr id="31" name="TextBox 30">
                    <a:extLst>
                      <a:ext uri="{FF2B5EF4-FFF2-40B4-BE49-F238E27FC236}">
                        <a16:creationId xmlns:a16="http://schemas.microsoft.com/office/drawing/2014/main" id="{5B6CC4E8-8ED4-47D1-932C-756368372498}"/>
                      </a:ext>
                    </a:extLst>
                  </p:cNvPr>
                  <p:cNvSpPr txBox="1"/>
                  <p:nvPr/>
                </p:nvSpPr>
                <p:spPr>
                  <a:xfrm>
                    <a:off x="8276768" y="1160781"/>
                    <a:ext cx="334020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dirty="0">
                        <a:ln>
                          <a:noFill/>
                        </a:ln>
                        <a:solidFill>
                          <a:srgbClr val="5B9BD5"/>
                        </a:solidFill>
                        <a:effectLst/>
                        <a:uLnTx/>
                        <a:uFillTx/>
                        <a:latin typeface="Arial" panose="020B0604020202020204" pitchFamily="34" charset="0"/>
                        <a:ea typeface="Verdana" panose="020B0604030504040204" pitchFamily="34" charset="0"/>
                        <a:cs typeface="Arial" panose="020B0604020202020204" pitchFamily="34" charset="0"/>
                      </a:rPr>
                      <a:t>ibab20032002@yahoo.fr</a:t>
                    </a:r>
                  </a:p>
                </p:txBody>
              </p:sp>
            </p:grpSp>
            <p:grpSp>
              <p:nvGrpSpPr>
                <p:cNvPr id="13" name="Group 12">
                  <a:extLst>
                    <a:ext uri="{FF2B5EF4-FFF2-40B4-BE49-F238E27FC236}">
                      <a16:creationId xmlns:a16="http://schemas.microsoft.com/office/drawing/2014/main" id="{E6B3D9A9-EFBE-4AE4-B0F3-2D83DF823A2F}"/>
                    </a:ext>
                  </a:extLst>
                </p:cNvPr>
                <p:cNvGrpSpPr/>
                <p:nvPr/>
              </p:nvGrpSpPr>
              <p:grpSpPr>
                <a:xfrm>
                  <a:off x="7473272" y="5479742"/>
                  <a:ext cx="1123798" cy="1123798"/>
                  <a:chOff x="7473272" y="5479742"/>
                  <a:chExt cx="1123798" cy="1123798"/>
                </a:xfrm>
              </p:grpSpPr>
              <p:grpSp>
                <p:nvGrpSpPr>
                  <p:cNvPr id="14" name="Group 13">
                    <a:extLst>
                      <a:ext uri="{FF2B5EF4-FFF2-40B4-BE49-F238E27FC236}">
                        <a16:creationId xmlns:a16="http://schemas.microsoft.com/office/drawing/2014/main" id="{546174F2-5E64-4279-AC05-42215542A1E4}"/>
                      </a:ext>
                    </a:extLst>
                  </p:cNvPr>
                  <p:cNvGrpSpPr/>
                  <p:nvPr/>
                </p:nvGrpSpPr>
                <p:grpSpPr>
                  <a:xfrm>
                    <a:off x="7473272" y="5479742"/>
                    <a:ext cx="1123798" cy="1123798"/>
                    <a:chOff x="7346371" y="666005"/>
                    <a:chExt cx="1810420" cy="1810420"/>
                  </a:xfrm>
                </p:grpSpPr>
                <p:sp>
                  <p:nvSpPr>
                    <p:cNvPr id="26" name="Oval 25">
                      <a:extLst>
                        <a:ext uri="{FF2B5EF4-FFF2-40B4-BE49-F238E27FC236}">
                          <a16:creationId xmlns:a16="http://schemas.microsoft.com/office/drawing/2014/main" id="{D0C5D9CF-FB80-4F31-9925-39B90FF5264B}"/>
                        </a:ext>
                      </a:extLst>
                    </p:cNvPr>
                    <p:cNvSpPr/>
                    <p:nvPr/>
                  </p:nvSpPr>
                  <p:spPr>
                    <a:xfrm>
                      <a:off x="7346371" y="666005"/>
                      <a:ext cx="1810420" cy="18104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AC092778-ADC1-4474-9F59-B4A6E336B9B0}"/>
                        </a:ext>
                      </a:extLst>
                    </p:cNvPr>
                    <p:cNvGrpSpPr/>
                    <p:nvPr/>
                  </p:nvGrpSpPr>
                  <p:grpSpPr>
                    <a:xfrm>
                      <a:off x="7459228" y="803305"/>
                      <a:ext cx="1584706" cy="1535820"/>
                      <a:chOff x="3859983" y="2907791"/>
                      <a:chExt cx="1912312" cy="1853320"/>
                    </a:xfrm>
                  </p:grpSpPr>
                  <p:sp>
                    <p:nvSpPr>
                      <p:cNvPr id="28" name="Freeform 172">
                        <a:extLst>
                          <a:ext uri="{FF2B5EF4-FFF2-40B4-BE49-F238E27FC236}">
                            <a16:creationId xmlns:a16="http://schemas.microsoft.com/office/drawing/2014/main" id="{3DBDF2AC-9198-40AD-9B42-52F19A9EC91B}"/>
                          </a:ext>
                        </a:extLst>
                      </p:cNvPr>
                      <p:cNvSpPr/>
                      <p:nvPr/>
                    </p:nvSpPr>
                    <p:spPr>
                      <a:xfrm>
                        <a:off x="3889531" y="2907791"/>
                        <a:ext cx="1853321" cy="185332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173">
                        <a:extLst>
                          <a:ext uri="{FF2B5EF4-FFF2-40B4-BE49-F238E27FC236}">
                            <a16:creationId xmlns:a16="http://schemas.microsoft.com/office/drawing/2014/main" id="{03BE7BFD-598B-40DC-AFE2-A34BD2BAABF5}"/>
                          </a:ext>
                        </a:extLst>
                      </p:cNvPr>
                      <p:cNvSpPr/>
                      <p:nvPr/>
                    </p:nvSpPr>
                    <p:spPr>
                      <a:xfrm>
                        <a:off x="3859983" y="3150251"/>
                        <a:ext cx="1912312" cy="1368307"/>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15" name="Group 14">
                    <a:extLst>
                      <a:ext uri="{FF2B5EF4-FFF2-40B4-BE49-F238E27FC236}">
                        <a16:creationId xmlns:a16="http://schemas.microsoft.com/office/drawing/2014/main" id="{9FDC4E33-9A5B-4219-B96D-69C807CE0106}"/>
                      </a:ext>
                    </a:extLst>
                  </p:cNvPr>
                  <p:cNvGrpSpPr/>
                  <p:nvPr/>
                </p:nvGrpSpPr>
                <p:grpSpPr>
                  <a:xfrm>
                    <a:off x="7796371" y="5779879"/>
                    <a:ext cx="477600" cy="523524"/>
                    <a:chOff x="3863007" y="983456"/>
                    <a:chExt cx="4457700" cy="4886325"/>
                  </a:xfrm>
                </p:grpSpPr>
                <p:sp>
                  <p:nvSpPr>
                    <p:cNvPr id="16" name="Freeform: Shape 15">
                      <a:extLst>
                        <a:ext uri="{FF2B5EF4-FFF2-40B4-BE49-F238E27FC236}">
                          <a16:creationId xmlns:a16="http://schemas.microsoft.com/office/drawing/2014/main" id="{197520C1-3803-473C-BFB4-B655F55CA259}"/>
                        </a:ext>
                      </a:extLst>
                    </p:cNvPr>
                    <p:cNvSpPr/>
                    <p:nvPr/>
                  </p:nvSpPr>
                  <p:spPr>
                    <a:xfrm>
                      <a:off x="3934530" y="1288744"/>
                      <a:ext cx="4314825" cy="4505325"/>
                    </a:xfrm>
                    <a:custGeom>
                      <a:avLst/>
                      <a:gdLst>
                        <a:gd name="connsiteX0" fmla="*/ 4249284 w 4314825"/>
                        <a:gd name="connsiteY0" fmla="*/ 1487346 h 4505325"/>
                        <a:gd name="connsiteX1" fmla="*/ 3474425 w 4314825"/>
                        <a:gd name="connsiteY1" fmla="*/ 923761 h 4505325"/>
                        <a:gd name="connsiteX2" fmla="*/ 2675887 w 4314825"/>
                        <a:gd name="connsiteY2" fmla="*/ 342955 h 4505325"/>
                        <a:gd name="connsiteX3" fmla="*/ 2256739 w 4314825"/>
                        <a:gd name="connsiteY3" fmla="*/ 38098 h 4505325"/>
                        <a:gd name="connsiteX4" fmla="*/ 2066334 w 4314825"/>
                        <a:gd name="connsiteY4" fmla="*/ 38098 h 4505325"/>
                        <a:gd name="connsiteX5" fmla="*/ 1644882 w 4314825"/>
                        <a:gd name="connsiteY5" fmla="*/ 344641 h 4505325"/>
                        <a:gd name="connsiteX6" fmla="*/ 848859 w 4314825"/>
                        <a:gd name="connsiteY6" fmla="*/ 923608 h 4505325"/>
                        <a:gd name="connsiteX7" fmla="*/ 73790 w 4314825"/>
                        <a:gd name="connsiteY7" fmla="*/ 1487346 h 4505325"/>
                        <a:gd name="connsiteX8" fmla="*/ 7144 w 4314825"/>
                        <a:gd name="connsiteY8" fmla="*/ 1618238 h 4505325"/>
                        <a:gd name="connsiteX9" fmla="*/ 7144 w 4314825"/>
                        <a:gd name="connsiteY9" fmla="*/ 4344950 h 4505325"/>
                        <a:gd name="connsiteX10" fmla="*/ 168993 w 4314825"/>
                        <a:gd name="connsiteY10" fmla="*/ 4506809 h 4505325"/>
                        <a:gd name="connsiteX11" fmla="*/ 4154081 w 4314825"/>
                        <a:gd name="connsiteY11" fmla="*/ 4506809 h 4505325"/>
                        <a:gd name="connsiteX12" fmla="*/ 4315930 w 4314825"/>
                        <a:gd name="connsiteY12" fmla="*/ 4344950 h 4505325"/>
                        <a:gd name="connsiteX13" fmla="*/ 4315930 w 4314825"/>
                        <a:gd name="connsiteY13" fmla="*/ 1618248 h 4505325"/>
                        <a:gd name="connsiteX14" fmla="*/ 4249284 w 4314825"/>
                        <a:gd name="connsiteY14" fmla="*/ 1487346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14825" h="4505325">
                          <a:moveTo>
                            <a:pt x="4249284" y="1487346"/>
                          </a:moveTo>
                          <a:lnTo>
                            <a:pt x="3474425" y="923761"/>
                          </a:lnTo>
                          <a:lnTo>
                            <a:pt x="2675887" y="342955"/>
                          </a:lnTo>
                          <a:lnTo>
                            <a:pt x="2256739" y="38098"/>
                          </a:lnTo>
                          <a:cubicBezTo>
                            <a:pt x="2199989" y="-3174"/>
                            <a:pt x="2123085" y="-3174"/>
                            <a:pt x="2066334" y="38098"/>
                          </a:cubicBezTo>
                          <a:lnTo>
                            <a:pt x="1644882" y="344641"/>
                          </a:lnTo>
                          <a:lnTo>
                            <a:pt x="848859" y="923608"/>
                          </a:lnTo>
                          <a:lnTo>
                            <a:pt x="73790" y="1487346"/>
                          </a:lnTo>
                          <a:cubicBezTo>
                            <a:pt x="31918" y="1517797"/>
                            <a:pt x="7144" y="1566460"/>
                            <a:pt x="7144" y="1618238"/>
                          </a:cubicBezTo>
                          <a:lnTo>
                            <a:pt x="7144" y="4344950"/>
                          </a:lnTo>
                          <a:cubicBezTo>
                            <a:pt x="7144" y="4434343"/>
                            <a:pt x="79600" y="4506809"/>
                            <a:pt x="168993" y="4506809"/>
                          </a:cubicBezTo>
                          <a:lnTo>
                            <a:pt x="4154081" y="4506809"/>
                          </a:lnTo>
                          <a:cubicBezTo>
                            <a:pt x="4243474" y="4506809"/>
                            <a:pt x="4315930" y="4434352"/>
                            <a:pt x="4315930" y="4344950"/>
                          </a:cubicBezTo>
                          <a:lnTo>
                            <a:pt x="4315930" y="1618248"/>
                          </a:lnTo>
                          <a:cubicBezTo>
                            <a:pt x="4315930" y="1566470"/>
                            <a:pt x="4291156" y="1517816"/>
                            <a:pt x="4249284" y="1487346"/>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FCAB0A6B-2A84-41BD-A21B-85F4B5EAA585}"/>
                        </a:ext>
                      </a:extLst>
                    </p:cNvPr>
                    <p:cNvSpPr/>
                    <p:nvPr/>
                  </p:nvSpPr>
                  <p:spPr>
                    <a:xfrm>
                      <a:off x="4096388" y="4176970"/>
                      <a:ext cx="3990975" cy="1619250"/>
                    </a:xfrm>
                    <a:custGeom>
                      <a:avLst/>
                      <a:gdLst>
                        <a:gd name="connsiteX0" fmla="*/ 1918602 w 3990975"/>
                        <a:gd name="connsiteY0" fmla="*/ 36347 h 1619250"/>
                        <a:gd name="connsiteX1" fmla="*/ 7144 w 3990975"/>
                        <a:gd name="connsiteY1" fmla="*/ 1618593 h 1619250"/>
                        <a:gd name="connsiteX2" fmla="*/ 3992223 w 3990975"/>
                        <a:gd name="connsiteY2" fmla="*/ 1618593 h 1619250"/>
                        <a:gd name="connsiteX3" fmla="*/ 2080765 w 3990975"/>
                        <a:gd name="connsiteY3" fmla="*/ 36347 h 1619250"/>
                        <a:gd name="connsiteX4" fmla="*/ 1918602 w 3990975"/>
                        <a:gd name="connsiteY4" fmla="*/ 36347 h 161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975" h="1619250">
                          <a:moveTo>
                            <a:pt x="1918602" y="36347"/>
                          </a:moveTo>
                          <a:lnTo>
                            <a:pt x="7144" y="1618593"/>
                          </a:lnTo>
                          <a:lnTo>
                            <a:pt x="3992223" y="1618593"/>
                          </a:lnTo>
                          <a:lnTo>
                            <a:pt x="2080765" y="36347"/>
                          </a:lnTo>
                          <a:cubicBezTo>
                            <a:pt x="2033721" y="-2591"/>
                            <a:pt x="1965646" y="-2591"/>
                            <a:pt x="1918602" y="3634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53529B92-3803-45FB-8959-1DAAE4CB7F6A}"/>
                        </a:ext>
                      </a:extLst>
                    </p:cNvPr>
                    <p:cNvSpPr/>
                    <p:nvPr/>
                  </p:nvSpPr>
                  <p:spPr>
                    <a:xfrm>
                      <a:off x="4096388" y="5732126"/>
                      <a:ext cx="200025" cy="66675"/>
                    </a:xfrm>
                    <a:custGeom>
                      <a:avLst/>
                      <a:gdLst>
                        <a:gd name="connsiteX0" fmla="*/ 75133 w 200025"/>
                        <a:gd name="connsiteY0" fmla="*/ 7144 h 66675"/>
                        <a:gd name="connsiteX1" fmla="*/ 7144 w 200025"/>
                        <a:gd name="connsiteY1" fmla="*/ 63417 h 66675"/>
                        <a:gd name="connsiteX2" fmla="*/ 197615 w 200025"/>
                        <a:gd name="connsiteY2" fmla="*/ 63417 h 66675"/>
                        <a:gd name="connsiteX3" fmla="*/ 75133 w 200025"/>
                        <a:gd name="connsiteY3" fmla="*/ 7144 h 66675"/>
                      </a:gdLst>
                      <a:ahLst/>
                      <a:cxnLst>
                        <a:cxn ang="0">
                          <a:pos x="connsiteX0" y="connsiteY0"/>
                        </a:cxn>
                        <a:cxn ang="0">
                          <a:pos x="connsiteX1" y="connsiteY1"/>
                        </a:cxn>
                        <a:cxn ang="0">
                          <a:pos x="connsiteX2" y="connsiteY2"/>
                        </a:cxn>
                        <a:cxn ang="0">
                          <a:pos x="connsiteX3" y="connsiteY3"/>
                        </a:cxn>
                      </a:cxnLst>
                      <a:rect l="l" t="t" r="r" b="b"/>
                      <a:pathLst>
                        <a:path w="200025" h="66675">
                          <a:moveTo>
                            <a:pt x="75133" y="7144"/>
                          </a:moveTo>
                          <a:lnTo>
                            <a:pt x="7144" y="63417"/>
                          </a:lnTo>
                          <a:lnTo>
                            <a:pt x="197615" y="63417"/>
                          </a:lnTo>
                          <a:cubicBezTo>
                            <a:pt x="148628" y="63427"/>
                            <a:pt x="104804" y="41548"/>
                            <a:pt x="75133" y="7144"/>
                          </a:cubicBezTo>
                          <a:close/>
                        </a:path>
                      </a:pathLst>
                    </a:custGeom>
                    <a:solidFill>
                      <a:srgbClr val="D8DCE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69F15ED9-1D13-4E9B-80DB-FC7AA6BDD983}"/>
                        </a:ext>
                      </a:extLst>
                    </p:cNvPr>
                    <p:cNvSpPr/>
                    <p:nvPr/>
                  </p:nvSpPr>
                  <p:spPr>
                    <a:xfrm>
                      <a:off x="6231731" y="2899839"/>
                      <a:ext cx="2019300" cy="2895600"/>
                    </a:xfrm>
                    <a:custGeom>
                      <a:avLst/>
                      <a:gdLst>
                        <a:gd name="connsiteX0" fmla="*/ 7144 w 2019300"/>
                        <a:gd name="connsiteY0" fmla="*/ 1364580 h 2895600"/>
                        <a:gd name="connsiteX1" fmla="*/ 1856880 w 2019300"/>
                        <a:gd name="connsiteY1" fmla="*/ 2895724 h 2895600"/>
                        <a:gd name="connsiteX2" fmla="*/ 2018729 w 2019300"/>
                        <a:gd name="connsiteY2" fmla="*/ 2733866 h 2895600"/>
                        <a:gd name="connsiteX3" fmla="*/ 2018729 w 2019300"/>
                        <a:gd name="connsiteY3" fmla="*/ 7144 h 2895600"/>
                        <a:gd name="connsiteX4" fmla="*/ 7144 w 2019300"/>
                        <a:gd name="connsiteY4" fmla="*/ 1364580 h 289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300" h="2895600">
                          <a:moveTo>
                            <a:pt x="7144" y="1364580"/>
                          </a:moveTo>
                          <a:lnTo>
                            <a:pt x="1856880" y="2895724"/>
                          </a:lnTo>
                          <a:cubicBezTo>
                            <a:pt x="1946272" y="2895724"/>
                            <a:pt x="2018729" y="2823267"/>
                            <a:pt x="2018729" y="2733866"/>
                          </a:cubicBezTo>
                          <a:lnTo>
                            <a:pt x="2018729" y="7144"/>
                          </a:lnTo>
                          <a:lnTo>
                            <a:pt x="7144" y="136458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F7417E6C-CF08-40B5-85C6-60347761AF81}"/>
                        </a:ext>
                      </a:extLst>
                    </p:cNvPr>
                    <p:cNvSpPr/>
                    <p:nvPr/>
                  </p:nvSpPr>
                  <p:spPr>
                    <a:xfrm>
                      <a:off x="3934530" y="2899839"/>
                      <a:ext cx="2019300" cy="2895600"/>
                    </a:xfrm>
                    <a:custGeom>
                      <a:avLst/>
                      <a:gdLst>
                        <a:gd name="connsiteX0" fmla="*/ 7144 w 2019300"/>
                        <a:gd name="connsiteY0" fmla="*/ 7144 h 2895600"/>
                        <a:gd name="connsiteX1" fmla="*/ 7144 w 2019300"/>
                        <a:gd name="connsiteY1" fmla="*/ 2733856 h 2895600"/>
                        <a:gd name="connsiteX2" fmla="*/ 168993 w 2019300"/>
                        <a:gd name="connsiteY2" fmla="*/ 2895714 h 2895600"/>
                        <a:gd name="connsiteX3" fmla="*/ 2018729 w 2019300"/>
                        <a:gd name="connsiteY3" fmla="*/ 1364580 h 2895600"/>
                        <a:gd name="connsiteX4" fmla="*/ 7144 w 2019300"/>
                        <a:gd name="connsiteY4" fmla="*/ 7144 h 289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9300" h="2895600">
                          <a:moveTo>
                            <a:pt x="7144" y="7144"/>
                          </a:moveTo>
                          <a:lnTo>
                            <a:pt x="7144" y="2733856"/>
                          </a:lnTo>
                          <a:cubicBezTo>
                            <a:pt x="7144" y="2823248"/>
                            <a:pt x="79600" y="2895714"/>
                            <a:pt x="168993" y="2895714"/>
                          </a:cubicBezTo>
                          <a:lnTo>
                            <a:pt x="2018729" y="1364580"/>
                          </a:lnTo>
                          <a:lnTo>
                            <a:pt x="714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49EA0CE3-960A-4112-8400-0C560CC06842}"/>
                        </a:ext>
                      </a:extLst>
                    </p:cNvPr>
                    <p:cNvSpPr/>
                    <p:nvPr/>
                  </p:nvSpPr>
                  <p:spPr>
                    <a:xfrm>
                      <a:off x="4612434" y="1054484"/>
                      <a:ext cx="2962275" cy="3209925"/>
                    </a:xfrm>
                    <a:custGeom>
                      <a:avLst/>
                      <a:gdLst>
                        <a:gd name="connsiteX0" fmla="*/ 934374 w 2962275"/>
                        <a:gd name="connsiteY0" fmla="*/ 7144 h 3209925"/>
                        <a:gd name="connsiteX1" fmla="*/ 2834716 w 2962275"/>
                        <a:gd name="connsiteY1" fmla="*/ 7144 h 3209925"/>
                        <a:gd name="connsiteX2" fmla="*/ 2960132 w 2962275"/>
                        <a:gd name="connsiteY2" fmla="*/ 132559 h 3209925"/>
                        <a:gd name="connsiteX3" fmla="*/ 2960132 w 2962275"/>
                        <a:gd name="connsiteY3" fmla="*/ 2309936 h 3209925"/>
                        <a:gd name="connsiteX4" fmla="*/ 1626441 w 2962275"/>
                        <a:gd name="connsiteY4" fmla="*/ 3209925 h 3209925"/>
                        <a:gd name="connsiteX5" fmla="*/ 1564710 w 2962275"/>
                        <a:gd name="connsiteY5" fmla="*/ 3158824 h 3209925"/>
                        <a:gd name="connsiteX6" fmla="*/ 1402556 w 2962275"/>
                        <a:gd name="connsiteY6" fmla="*/ 3158824 h 3209925"/>
                        <a:gd name="connsiteX7" fmla="*/ 1340834 w 2962275"/>
                        <a:gd name="connsiteY7" fmla="*/ 3209916 h 3209925"/>
                        <a:gd name="connsiteX8" fmla="*/ 7144 w 2962275"/>
                        <a:gd name="connsiteY8" fmla="*/ 2309936 h 3209925"/>
                        <a:gd name="connsiteX9" fmla="*/ 7144 w 2962275"/>
                        <a:gd name="connsiteY9" fmla="*/ 934374 h 3209925"/>
                        <a:gd name="connsiteX10" fmla="*/ 934374 w 2962275"/>
                        <a:gd name="connsiteY10" fmla="*/ 7144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2275" h="3209925">
                          <a:moveTo>
                            <a:pt x="934374" y="7144"/>
                          </a:moveTo>
                          <a:lnTo>
                            <a:pt x="2834716" y="7144"/>
                          </a:lnTo>
                          <a:cubicBezTo>
                            <a:pt x="2903982" y="7144"/>
                            <a:pt x="2960132" y="63294"/>
                            <a:pt x="2960132" y="132559"/>
                          </a:cubicBezTo>
                          <a:lnTo>
                            <a:pt x="2960132" y="2309936"/>
                          </a:lnTo>
                          <a:lnTo>
                            <a:pt x="1626441" y="3209925"/>
                          </a:lnTo>
                          <a:lnTo>
                            <a:pt x="1564710" y="3158824"/>
                          </a:lnTo>
                          <a:cubicBezTo>
                            <a:pt x="1517675" y="3119885"/>
                            <a:pt x="1449591" y="3119885"/>
                            <a:pt x="1402556" y="3158824"/>
                          </a:cubicBezTo>
                          <a:lnTo>
                            <a:pt x="1340834" y="3209916"/>
                          </a:lnTo>
                          <a:lnTo>
                            <a:pt x="7144" y="2309936"/>
                          </a:lnTo>
                          <a:cubicBezTo>
                            <a:pt x="7144" y="2259101"/>
                            <a:pt x="7144" y="1534478"/>
                            <a:pt x="7144" y="934374"/>
                          </a:cubicBezTo>
                          <a:lnTo>
                            <a:pt x="934374" y="7144"/>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B3FA000D-3769-4086-B065-F5118259333C}"/>
                        </a:ext>
                      </a:extLst>
                    </p:cNvPr>
                    <p:cNvSpPr/>
                    <p:nvPr/>
                  </p:nvSpPr>
                  <p:spPr>
                    <a:xfrm>
                      <a:off x="5061356" y="2389232"/>
                      <a:ext cx="2066925" cy="152400"/>
                    </a:xfrm>
                    <a:custGeom>
                      <a:avLst/>
                      <a:gdLst>
                        <a:gd name="connsiteX0" fmla="*/ 1990706 w 2066925"/>
                        <a:gd name="connsiteY0" fmla="*/ 7144 h 152400"/>
                        <a:gd name="connsiteX1" fmla="*/ 78581 w 2066925"/>
                        <a:gd name="connsiteY1" fmla="*/ 7144 h 152400"/>
                        <a:gd name="connsiteX2" fmla="*/ 7144 w 2066925"/>
                        <a:gd name="connsiteY2" fmla="*/ 78581 h 152400"/>
                        <a:gd name="connsiteX3" fmla="*/ 78581 w 2066925"/>
                        <a:gd name="connsiteY3" fmla="*/ 150019 h 152400"/>
                        <a:gd name="connsiteX4" fmla="*/ 1990687 w 2066925"/>
                        <a:gd name="connsiteY4" fmla="*/ 150019 h 152400"/>
                        <a:gd name="connsiteX5" fmla="*/ 2062124 w 2066925"/>
                        <a:gd name="connsiteY5" fmla="*/ 78581 h 152400"/>
                        <a:gd name="connsiteX6" fmla="*/ 1990706 w 2066925"/>
                        <a:gd name="connsiteY6" fmla="*/ 714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6925" h="152400">
                          <a:moveTo>
                            <a:pt x="1990706" y="7144"/>
                          </a:moveTo>
                          <a:lnTo>
                            <a:pt x="78581" y="7144"/>
                          </a:lnTo>
                          <a:cubicBezTo>
                            <a:pt x="39119" y="7144"/>
                            <a:pt x="7144" y="39129"/>
                            <a:pt x="7144" y="78581"/>
                          </a:cubicBezTo>
                          <a:cubicBezTo>
                            <a:pt x="7144" y="118034"/>
                            <a:pt x="39119" y="150019"/>
                            <a:pt x="78581" y="150019"/>
                          </a:cubicBezTo>
                          <a:lnTo>
                            <a:pt x="1990687" y="150019"/>
                          </a:lnTo>
                          <a:cubicBezTo>
                            <a:pt x="2030149" y="150019"/>
                            <a:pt x="2062124" y="118034"/>
                            <a:pt x="2062124" y="78581"/>
                          </a:cubicBezTo>
                          <a:cubicBezTo>
                            <a:pt x="2062134" y="39129"/>
                            <a:pt x="2030158" y="7144"/>
                            <a:pt x="1990706"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22">
                      <a:extLst>
                        <a:ext uri="{FF2B5EF4-FFF2-40B4-BE49-F238E27FC236}">
                          <a16:creationId xmlns:a16="http://schemas.microsoft.com/office/drawing/2014/main" id="{60EEA535-9C6D-439C-9836-F2A20AF471DE}"/>
                        </a:ext>
                      </a:extLst>
                    </p:cNvPr>
                    <p:cNvSpPr/>
                    <p:nvPr/>
                  </p:nvSpPr>
                  <p:spPr>
                    <a:xfrm>
                      <a:off x="5061356" y="2801950"/>
                      <a:ext cx="2066925" cy="152400"/>
                    </a:xfrm>
                    <a:custGeom>
                      <a:avLst/>
                      <a:gdLst>
                        <a:gd name="connsiteX0" fmla="*/ 1990706 w 2066925"/>
                        <a:gd name="connsiteY0" fmla="*/ 7144 h 152400"/>
                        <a:gd name="connsiteX1" fmla="*/ 78581 w 2066925"/>
                        <a:gd name="connsiteY1" fmla="*/ 7144 h 152400"/>
                        <a:gd name="connsiteX2" fmla="*/ 7144 w 2066925"/>
                        <a:gd name="connsiteY2" fmla="*/ 78581 h 152400"/>
                        <a:gd name="connsiteX3" fmla="*/ 78581 w 2066925"/>
                        <a:gd name="connsiteY3" fmla="*/ 150019 h 152400"/>
                        <a:gd name="connsiteX4" fmla="*/ 1990687 w 2066925"/>
                        <a:gd name="connsiteY4" fmla="*/ 150019 h 152400"/>
                        <a:gd name="connsiteX5" fmla="*/ 2062124 w 2066925"/>
                        <a:gd name="connsiteY5" fmla="*/ 78581 h 152400"/>
                        <a:gd name="connsiteX6" fmla="*/ 1990706 w 2066925"/>
                        <a:gd name="connsiteY6" fmla="*/ 714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6925" h="152400">
                          <a:moveTo>
                            <a:pt x="1990706" y="7144"/>
                          </a:moveTo>
                          <a:lnTo>
                            <a:pt x="78581" y="7144"/>
                          </a:lnTo>
                          <a:cubicBezTo>
                            <a:pt x="39119" y="7144"/>
                            <a:pt x="7144" y="39129"/>
                            <a:pt x="7144" y="78581"/>
                          </a:cubicBezTo>
                          <a:cubicBezTo>
                            <a:pt x="7144" y="118034"/>
                            <a:pt x="39119" y="150019"/>
                            <a:pt x="78581" y="150019"/>
                          </a:cubicBezTo>
                          <a:lnTo>
                            <a:pt x="1990687" y="150019"/>
                          </a:lnTo>
                          <a:cubicBezTo>
                            <a:pt x="2030149" y="150019"/>
                            <a:pt x="2062124" y="118034"/>
                            <a:pt x="2062124" y="78581"/>
                          </a:cubicBezTo>
                          <a:cubicBezTo>
                            <a:pt x="2062134" y="39129"/>
                            <a:pt x="2030158" y="7144"/>
                            <a:pt x="1990706"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Shape 23">
                      <a:extLst>
                        <a:ext uri="{FF2B5EF4-FFF2-40B4-BE49-F238E27FC236}">
                          <a16:creationId xmlns:a16="http://schemas.microsoft.com/office/drawing/2014/main" id="{C5742878-E16A-4E7A-8FD2-4E4498537428}"/>
                        </a:ext>
                      </a:extLst>
                    </p:cNvPr>
                    <p:cNvSpPr/>
                    <p:nvPr/>
                  </p:nvSpPr>
                  <p:spPr>
                    <a:xfrm>
                      <a:off x="5061356" y="3214668"/>
                      <a:ext cx="2066925" cy="152400"/>
                    </a:xfrm>
                    <a:custGeom>
                      <a:avLst/>
                      <a:gdLst>
                        <a:gd name="connsiteX0" fmla="*/ 1990706 w 2066925"/>
                        <a:gd name="connsiteY0" fmla="*/ 7144 h 152400"/>
                        <a:gd name="connsiteX1" fmla="*/ 78581 w 2066925"/>
                        <a:gd name="connsiteY1" fmla="*/ 7144 h 152400"/>
                        <a:gd name="connsiteX2" fmla="*/ 7144 w 2066925"/>
                        <a:gd name="connsiteY2" fmla="*/ 78581 h 152400"/>
                        <a:gd name="connsiteX3" fmla="*/ 78581 w 2066925"/>
                        <a:gd name="connsiteY3" fmla="*/ 150019 h 152400"/>
                        <a:gd name="connsiteX4" fmla="*/ 1990687 w 2066925"/>
                        <a:gd name="connsiteY4" fmla="*/ 150019 h 152400"/>
                        <a:gd name="connsiteX5" fmla="*/ 2062124 w 2066925"/>
                        <a:gd name="connsiteY5" fmla="*/ 78581 h 152400"/>
                        <a:gd name="connsiteX6" fmla="*/ 1990706 w 2066925"/>
                        <a:gd name="connsiteY6" fmla="*/ 7144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6925" h="152400">
                          <a:moveTo>
                            <a:pt x="1990706" y="7144"/>
                          </a:moveTo>
                          <a:lnTo>
                            <a:pt x="78581" y="7144"/>
                          </a:lnTo>
                          <a:cubicBezTo>
                            <a:pt x="39119" y="7144"/>
                            <a:pt x="7144" y="39129"/>
                            <a:pt x="7144" y="78581"/>
                          </a:cubicBezTo>
                          <a:cubicBezTo>
                            <a:pt x="7144" y="118034"/>
                            <a:pt x="39119" y="150019"/>
                            <a:pt x="78581" y="150019"/>
                          </a:cubicBezTo>
                          <a:lnTo>
                            <a:pt x="1990687" y="150019"/>
                          </a:lnTo>
                          <a:cubicBezTo>
                            <a:pt x="2030149" y="150019"/>
                            <a:pt x="2062124" y="118034"/>
                            <a:pt x="2062124" y="78581"/>
                          </a:cubicBezTo>
                          <a:cubicBezTo>
                            <a:pt x="2062134" y="39129"/>
                            <a:pt x="2030158" y="7144"/>
                            <a:pt x="1990706"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Shape 24">
                      <a:extLst>
                        <a:ext uri="{FF2B5EF4-FFF2-40B4-BE49-F238E27FC236}">
                          <a16:creationId xmlns:a16="http://schemas.microsoft.com/office/drawing/2014/main" id="{4B85E1D7-8BFD-4736-A815-27B257910499}"/>
                        </a:ext>
                      </a:extLst>
                    </p:cNvPr>
                    <p:cNvSpPr/>
                    <p:nvPr/>
                  </p:nvSpPr>
                  <p:spPr>
                    <a:xfrm>
                      <a:off x="3863007" y="983456"/>
                      <a:ext cx="4457700" cy="4886325"/>
                    </a:xfrm>
                    <a:custGeom>
                      <a:avLst/>
                      <a:gdLst>
                        <a:gd name="connsiteX0" fmla="*/ 7163 w 4457700"/>
                        <a:gd name="connsiteY0" fmla="*/ 1923688 h 4886325"/>
                        <a:gd name="connsiteX1" fmla="*/ 7144 w 4457700"/>
                        <a:gd name="connsiteY1" fmla="*/ 1923926 h 4886325"/>
                        <a:gd name="connsiteX2" fmla="*/ 7144 w 4457700"/>
                        <a:gd name="connsiteY2" fmla="*/ 4650639 h 4886325"/>
                        <a:gd name="connsiteX3" fmla="*/ 240440 w 4457700"/>
                        <a:gd name="connsiteY3" fmla="*/ 4883934 h 4886325"/>
                        <a:gd name="connsiteX4" fmla="*/ 240449 w 4457700"/>
                        <a:gd name="connsiteY4" fmla="*/ 4883934 h 4886325"/>
                        <a:gd name="connsiteX5" fmla="*/ 240811 w 4457700"/>
                        <a:gd name="connsiteY5" fmla="*/ 4883934 h 4886325"/>
                        <a:gd name="connsiteX6" fmla="*/ 2066287 w 4457700"/>
                        <a:gd name="connsiteY6" fmla="*/ 4883934 h 4886325"/>
                        <a:gd name="connsiteX7" fmla="*/ 2137724 w 4457700"/>
                        <a:gd name="connsiteY7" fmla="*/ 4812497 h 4886325"/>
                        <a:gd name="connsiteX8" fmla="*/ 2066287 w 4457700"/>
                        <a:gd name="connsiteY8" fmla="*/ 4741059 h 4886325"/>
                        <a:gd name="connsiteX9" fmla="*/ 438807 w 4457700"/>
                        <a:gd name="connsiteY9" fmla="*/ 4741059 h 4886325"/>
                        <a:gd name="connsiteX10" fmla="*/ 2197475 w 4457700"/>
                        <a:gd name="connsiteY10" fmla="*/ 3285306 h 4886325"/>
                        <a:gd name="connsiteX11" fmla="*/ 2268512 w 4457700"/>
                        <a:gd name="connsiteY11" fmla="*/ 3285306 h 4886325"/>
                        <a:gd name="connsiteX12" fmla="*/ 4027170 w 4457700"/>
                        <a:gd name="connsiteY12" fmla="*/ 4741059 h 4886325"/>
                        <a:gd name="connsiteX13" fmla="*/ 2399691 w 4457700"/>
                        <a:gd name="connsiteY13" fmla="*/ 4741059 h 4886325"/>
                        <a:gd name="connsiteX14" fmla="*/ 2328253 w 4457700"/>
                        <a:gd name="connsiteY14" fmla="*/ 4812497 h 4886325"/>
                        <a:gd name="connsiteX15" fmla="*/ 2399691 w 4457700"/>
                        <a:gd name="connsiteY15" fmla="*/ 4883934 h 4886325"/>
                        <a:gd name="connsiteX16" fmla="*/ 4225433 w 4457700"/>
                        <a:gd name="connsiteY16" fmla="*/ 4883934 h 4886325"/>
                        <a:gd name="connsiteX17" fmla="*/ 4225462 w 4457700"/>
                        <a:gd name="connsiteY17" fmla="*/ 4883934 h 4886325"/>
                        <a:gd name="connsiteX18" fmla="*/ 4225500 w 4457700"/>
                        <a:gd name="connsiteY18" fmla="*/ 4883934 h 4886325"/>
                        <a:gd name="connsiteX19" fmla="*/ 4225519 w 4457700"/>
                        <a:gd name="connsiteY19" fmla="*/ 4883934 h 4886325"/>
                        <a:gd name="connsiteX20" fmla="*/ 4225538 w 4457700"/>
                        <a:gd name="connsiteY20" fmla="*/ 4883934 h 4886325"/>
                        <a:gd name="connsiteX21" fmla="*/ 4458834 w 4457700"/>
                        <a:gd name="connsiteY21" fmla="*/ 4650648 h 4886325"/>
                        <a:gd name="connsiteX22" fmla="*/ 4458834 w 4457700"/>
                        <a:gd name="connsiteY22" fmla="*/ 3472663 h 4886325"/>
                        <a:gd name="connsiteX23" fmla="*/ 4387396 w 4457700"/>
                        <a:gd name="connsiteY23" fmla="*/ 3401225 h 4886325"/>
                        <a:gd name="connsiteX24" fmla="*/ 4315959 w 4457700"/>
                        <a:gd name="connsiteY24" fmla="*/ 3472663 h 4886325"/>
                        <a:gd name="connsiteX25" fmla="*/ 4315902 w 4457700"/>
                        <a:gd name="connsiteY25" fmla="*/ 4651877 h 4886325"/>
                        <a:gd name="connsiteX26" fmla="*/ 4247788 w 4457700"/>
                        <a:gd name="connsiteY26" fmla="*/ 4738192 h 4886325"/>
                        <a:gd name="connsiteX27" fmla="*/ 2494893 w 4457700"/>
                        <a:gd name="connsiteY27" fmla="*/ 3287192 h 4886325"/>
                        <a:gd name="connsiteX28" fmla="*/ 4315959 w 4457700"/>
                        <a:gd name="connsiteY28" fmla="*/ 2058314 h 4886325"/>
                        <a:gd name="connsiteX29" fmla="*/ 4315959 w 4457700"/>
                        <a:gd name="connsiteY29" fmla="*/ 3139259 h 4886325"/>
                        <a:gd name="connsiteX30" fmla="*/ 4387396 w 4457700"/>
                        <a:gd name="connsiteY30" fmla="*/ 3210697 h 4886325"/>
                        <a:gd name="connsiteX31" fmla="*/ 4458834 w 4457700"/>
                        <a:gd name="connsiteY31" fmla="*/ 3139259 h 4886325"/>
                        <a:gd name="connsiteX32" fmla="*/ 4458834 w 4457700"/>
                        <a:gd name="connsiteY32" fmla="*/ 1923926 h 4886325"/>
                        <a:gd name="connsiteX33" fmla="*/ 4458834 w 4457700"/>
                        <a:gd name="connsiteY33" fmla="*/ 1923898 h 4886325"/>
                        <a:gd name="connsiteX34" fmla="*/ 4458834 w 4457700"/>
                        <a:gd name="connsiteY34" fmla="*/ 1923879 h 4886325"/>
                        <a:gd name="connsiteX35" fmla="*/ 4362755 w 4457700"/>
                        <a:gd name="connsiteY35" fmla="*/ 1735255 h 4886325"/>
                        <a:gd name="connsiteX36" fmla="*/ 3780930 w 4457700"/>
                        <a:gd name="connsiteY36" fmla="*/ 1312078 h 4886325"/>
                        <a:gd name="connsiteX37" fmla="*/ 3780930 w 4457700"/>
                        <a:gd name="connsiteY37" fmla="*/ 204006 h 4886325"/>
                        <a:gd name="connsiteX38" fmla="*/ 3584077 w 4457700"/>
                        <a:gd name="connsiteY38" fmla="*/ 7144 h 4886325"/>
                        <a:gd name="connsiteX39" fmla="*/ 1683725 w 4457700"/>
                        <a:gd name="connsiteY39" fmla="*/ 7144 h 4886325"/>
                        <a:gd name="connsiteX40" fmla="*/ 1633204 w 4457700"/>
                        <a:gd name="connsiteY40" fmla="*/ 28070 h 4886325"/>
                        <a:gd name="connsiteX41" fmla="*/ 705974 w 4457700"/>
                        <a:gd name="connsiteY41" fmla="*/ 955310 h 4886325"/>
                        <a:gd name="connsiteX42" fmla="*/ 685057 w 4457700"/>
                        <a:gd name="connsiteY42" fmla="*/ 1005821 h 4886325"/>
                        <a:gd name="connsiteX43" fmla="*/ 685057 w 4457700"/>
                        <a:gd name="connsiteY43" fmla="*/ 1312078 h 4886325"/>
                        <a:gd name="connsiteX44" fmla="*/ 103222 w 4457700"/>
                        <a:gd name="connsiteY44" fmla="*/ 1735264 h 4886325"/>
                        <a:gd name="connsiteX45" fmla="*/ 7163 w 4457700"/>
                        <a:gd name="connsiteY45" fmla="*/ 1923688 h 4886325"/>
                        <a:gd name="connsiteX46" fmla="*/ 2380164 w 4457700"/>
                        <a:gd name="connsiteY46" fmla="*/ 3192218 h 4886325"/>
                        <a:gd name="connsiteX47" fmla="*/ 2239842 w 4457700"/>
                        <a:gd name="connsiteY47" fmla="*/ 3129953 h 4886325"/>
                        <a:gd name="connsiteX48" fmla="*/ 2085813 w 4457700"/>
                        <a:gd name="connsiteY48" fmla="*/ 3192218 h 4886325"/>
                        <a:gd name="connsiteX49" fmla="*/ 1495625 w 4457700"/>
                        <a:gd name="connsiteY49" fmla="*/ 2793949 h 4886325"/>
                        <a:gd name="connsiteX50" fmla="*/ 2970343 w 4457700"/>
                        <a:gd name="connsiteY50" fmla="*/ 2793949 h 4886325"/>
                        <a:gd name="connsiteX51" fmla="*/ 2380164 w 4457700"/>
                        <a:gd name="connsiteY51" fmla="*/ 3192218 h 4886325"/>
                        <a:gd name="connsiteX52" fmla="*/ 1971104 w 4457700"/>
                        <a:gd name="connsiteY52" fmla="*/ 3287192 h 4886325"/>
                        <a:gd name="connsiteX53" fmla="*/ 218218 w 4457700"/>
                        <a:gd name="connsiteY53" fmla="*/ 4738164 h 4886325"/>
                        <a:gd name="connsiteX54" fmla="*/ 150057 w 4457700"/>
                        <a:gd name="connsiteY54" fmla="*/ 4650629 h 4886325"/>
                        <a:gd name="connsiteX55" fmla="*/ 150057 w 4457700"/>
                        <a:gd name="connsiteY55" fmla="*/ 2058334 h 4886325"/>
                        <a:gd name="connsiteX56" fmla="*/ 1971104 w 4457700"/>
                        <a:gd name="connsiteY56" fmla="*/ 3287192 h 4886325"/>
                        <a:gd name="connsiteX57" fmla="*/ 4278707 w 4457700"/>
                        <a:gd name="connsiteY57" fmla="*/ 1850812 h 4886325"/>
                        <a:gd name="connsiteX58" fmla="*/ 4309348 w 4457700"/>
                        <a:gd name="connsiteY58" fmla="*/ 1890398 h 4886325"/>
                        <a:gd name="connsiteX59" fmla="*/ 3780939 w 4457700"/>
                        <a:gd name="connsiteY59" fmla="*/ 2246976 h 4886325"/>
                        <a:gd name="connsiteX60" fmla="*/ 3780939 w 4457700"/>
                        <a:gd name="connsiteY60" fmla="*/ 1488758 h 4886325"/>
                        <a:gd name="connsiteX61" fmla="*/ 4278707 w 4457700"/>
                        <a:gd name="connsiteY61" fmla="*/ 1850812 h 4886325"/>
                        <a:gd name="connsiteX62" fmla="*/ 3638045 w 4457700"/>
                        <a:gd name="connsiteY62" fmla="*/ 204006 h 4886325"/>
                        <a:gd name="connsiteX63" fmla="*/ 3638045 w 4457700"/>
                        <a:gd name="connsiteY63" fmla="*/ 2343398 h 4886325"/>
                        <a:gd name="connsiteX64" fmla="*/ 3638045 w 4457700"/>
                        <a:gd name="connsiteY64" fmla="*/ 2343398 h 4886325"/>
                        <a:gd name="connsiteX65" fmla="*/ 3182084 w 4457700"/>
                        <a:gd name="connsiteY65" fmla="*/ 2651084 h 4886325"/>
                        <a:gd name="connsiteX66" fmla="*/ 1283884 w 4457700"/>
                        <a:gd name="connsiteY66" fmla="*/ 2651084 h 4886325"/>
                        <a:gd name="connsiteX67" fmla="*/ 830809 w 4457700"/>
                        <a:gd name="connsiteY67" fmla="*/ 2345350 h 4886325"/>
                        <a:gd name="connsiteX68" fmla="*/ 827932 w 4457700"/>
                        <a:gd name="connsiteY68" fmla="*/ 2343407 h 4886325"/>
                        <a:gd name="connsiteX69" fmla="*/ 827932 w 4457700"/>
                        <a:gd name="connsiteY69" fmla="*/ 1077268 h 4886325"/>
                        <a:gd name="connsiteX70" fmla="*/ 1558309 w 4457700"/>
                        <a:gd name="connsiteY70" fmla="*/ 1077268 h 4886325"/>
                        <a:gd name="connsiteX71" fmla="*/ 1755172 w 4457700"/>
                        <a:gd name="connsiteY71" fmla="*/ 880415 h 4886325"/>
                        <a:gd name="connsiteX72" fmla="*/ 1755172 w 4457700"/>
                        <a:gd name="connsiteY72" fmla="*/ 150028 h 4886325"/>
                        <a:gd name="connsiteX73" fmla="*/ 2807789 w 4457700"/>
                        <a:gd name="connsiteY73" fmla="*/ 150028 h 4886325"/>
                        <a:gd name="connsiteX74" fmla="*/ 2807789 w 4457700"/>
                        <a:gd name="connsiteY74" fmla="*/ 980227 h 4886325"/>
                        <a:gd name="connsiteX75" fmla="*/ 2939186 w 4457700"/>
                        <a:gd name="connsiteY75" fmla="*/ 1052351 h 4886325"/>
                        <a:gd name="connsiteX76" fmla="*/ 3123724 w 4457700"/>
                        <a:gd name="connsiteY76" fmla="*/ 934926 h 4886325"/>
                        <a:gd name="connsiteX77" fmla="*/ 3308280 w 4457700"/>
                        <a:gd name="connsiteY77" fmla="*/ 1052360 h 4886325"/>
                        <a:gd name="connsiteX78" fmla="*/ 3439668 w 4457700"/>
                        <a:gd name="connsiteY78" fmla="*/ 980227 h 4886325"/>
                        <a:gd name="connsiteX79" fmla="*/ 3439668 w 4457700"/>
                        <a:gd name="connsiteY79" fmla="*/ 150028 h 4886325"/>
                        <a:gd name="connsiteX80" fmla="*/ 3584077 w 4457700"/>
                        <a:gd name="connsiteY80" fmla="*/ 150028 h 4886325"/>
                        <a:gd name="connsiteX81" fmla="*/ 3638045 w 4457700"/>
                        <a:gd name="connsiteY81" fmla="*/ 204006 h 4886325"/>
                        <a:gd name="connsiteX82" fmla="*/ 3296784 w 4457700"/>
                        <a:gd name="connsiteY82" fmla="*/ 150028 h 4886325"/>
                        <a:gd name="connsiteX83" fmla="*/ 3296784 w 4457700"/>
                        <a:gd name="connsiteY83" fmla="*/ 875700 h 4886325"/>
                        <a:gd name="connsiteX84" fmla="*/ 3169615 w 4457700"/>
                        <a:gd name="connsiteY84" fmla="*/ 794785 h 4886325"/>
                        <a:gd name="connsiteX85" fmla="*/ 3077813 w 4457700"/>
                        <a:gd name="connsiteY85" fmla="*/ 794785 h 4886325"/>
                        <a:gd name="connsiteX86" fmla="*/ 2950645 w 4457700"/>
                        <a:gd name="connsiteY86" fmla="*/ 875700 h 4886325"/>
                        <a:gd name="connsiteX87" fmla="*/ 2950645 w 4457700"/>
                        <a:gd name="connsiteY87" fmla="*/ 150028 h 4886325"/>
                        <a:gd name="connsiteX88" fmla="*/ 3296784 w 4457700"/>
                        <a:gd name="connsiteY88" fmla="*/ 150028 h 4886325"/>
                        <a:gd name="connsiteX89" fmla="*/ 1612287 w 4457700"/>
                        <a:gd name="connsiteY89" fmla="*/ 251060 h 4886325"/>
                        <a:gd name="connsiteX90" fmla="*/ 1612287 w 4457700"/>
                        <a:gd name="connsiteY90" fmla="*/ 880405 h 4886325"/>
                        <a:gd name="connsiteX91" fmla="*/ 1558309 w 4457700"/>
                        <a:gd name="connsiteY91" fmla="*/ 934374 h 4886325"/>
                        <a:gd name="connsiteX92" fmla="*/ 928973 w 4457700"/>
                        <a:gd name="connsiteY92" fmla="*/ 934374 h 4886325"/>
                        <a:gd name="connsiteX93" fmla="*/ 1612287 w 4457700"/>
                        <a:gd name="connsiteY93" fmla="*/ 251060 h 4886325"/>
                        <a:gd name="connsiteX94" fmla="*/ 187261 w 4457700"/>
                        <a:gd name="connsiteY94" fmla="*/ 1850812 h 4886325"/>
                        <a:gd name="connsiteX95" fmla="*/ 685048 w 4457700"/>
                        <a:gd name="connsiteY95" fmla="*/ 1488767 h 4886325"/>
                        <a:gd name="connsiteX96" fmla="*/ 685048 w 4457700"/>
                        <a:gd name="connsiteY96" fmla="*/ 2246995 h 4886325"/>
                        <a:gd name="connsiteX97" fmla="*/ 156639 w 4457700"/>
                        <a:gd name="connsiteY97" fmla="*/ 1890408 h 4886325"/>
                        <a:gd name="connsiteX98" fmla="*/ 187261 w 4457700"/>
                        <a:gd name="connsiteY98" fmla="*/ 1850812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4457700" h="4886325">
                          <a:moveTo>
                            <a:pt x="7163" y="1923688"/>
                          </a:moveTo>
                          <a:cubicBezTo>
                            <a:pt x="7163" y="1923774"/>
                            <a:pt x="7144" y="1923850"/>
                            <a:pt x="7144" y="1923926"/>
                          </a:cubicBezTo>
                          <a:lnTo>
                            <a:pt x="7144" y="4650639"/>
                          </a:lnTo>
                          <a:cubicBezTo>
                            <a:pt x="7144" y="4779283"/>
                            <a:pt x="111804" y="4883934"/>
                            <a:pt x="240440" y="4883934"/>
                          </a:cubicBezTo>
                          <a:lnTo>
                            <a:pt x="240449" y="4883934"/>
                          </a:lnTo>
                          <a:cubicBezTo>
                            <a:pt x="240573" y="4883934"/>
                            <a:pt x="240687" y="4883934"/>
                            <a:pt x="240811" y="4883934"/>
                          </a:cubicBezTo>
                          <a:lnTo>
                            <a:pt x="2066287" y="4883934"/>
                          </a:lnTo>
                          <a:cubicBezTo>
                            <a:pt x="2105749" y="4883934"/>
                            <a:pt x="2137724" y="4851949"/>
                            <a:pt x="2137724" y="4812497"/>
                          </a:cubicBezTo>
                          <a:cubicBezTo>
                            <a:pt x="2137724" y="4773044"/>
                            <a:pt x="2105749" y="4741059"/>
                            <a:pt x="2066287" y="4741059"/>
                          </a:cubicBezTo>
                          <a:lnTo>
                            <a:pt x="438807" y="4741059"/>
                          </a:lnTo>
                          <a:lnTo>
                            <a:pt x="2197475" y="3285306"/>
                          </a:lnTo>
                          <a:cubicBezTo>
                            <a:pt x="2217182" y="3268990"/>
                            <a:pt x="2247291" y="3267752"/>
                            <a:pt x="2268512" y="3285306"/>
                          </a:cubicBezTo>
                          <a:lnTo>
                            <a:pt x="4027170" y="4741059"/>
                          </a:lnTo>
                          <a:lnTo>
                            <a:pt x="2399691" y="4741059"/>
                          </a:lnTo>
                          <a:cubicBezTo>
                            <a:pt x="2360228" y="4741059"/>
                            <a:pt x="2328253" y="4773044"/>
                            <a:pt x="2328253" y="4812497"/>
                          </a:cubicBezTo>
                          <a:cubicBezTo>
                            <a:pt x="2328253" y="4851949"/>
                            <a:pt x="2360228" y="4883934"/>
                            <a:pt x="2399691" y="4883934"/>
                          </a:cubicBezTo>
                          <a:lnTo>
                            <a:pt x="4225433" y="4883934"/>
                          </a:lnTo>
                          <a:cubicBezTo>
                            <a:pt x="4225443" y="4883934"/>
                            <a:pt x="4225452" y="4883934"/>
                            <a:pt x="4225462" y="4883934"/>
                          </a:cubicBezTo>
                          <a:cubicBezTo>
                            <a:pt x="4225471" y="4883934"/>
                            <a:pt x="4225490" y="4883934"/>
                            <a:pt x="4225500" y="4883934"/>
                          </a:cubicBezTo>
                          <a:cubicBezTo>
                            <a:pt x="4225500" y="4883934"/>
                            <a:pt x="4225509" y="4883934"/>
                            <a:pt x="4225519" y="4883934"/>
                          </a:cubicBezTo>
                          <a:cubicBezTo>
                            <a:pt x="4225519" y="4883934"/>
                            <a:pt x="4225528" y="4883934"/>
                            <a:pt x="4225538" y="4883934"/>
                          </a:cubicBezTo>
                          <a:cubicBezTo>
                            <a:pt x="4353706" y="4883934"/>
                            <a:pt x="4458834" y="4779550"/>
                            <a:pt x="4458834" y="4650648"/>
                          </a:cubicBezTo>
                          <a:lnTo>
                            <a:pt x="4458834" y="3472663"/>
                          </a:lnTo>
                          <a:cubicBezTo>
                            <a:pt x="4458834" y="3433210"/>
                            <a:pt x="4426858" y="3401225"/>
                            <a:pt x="4387396" y="3401225"/>
                          </a:cubicBezTo>
                          <a:cubicBezTo>
                            <a:pt x="4347934" y="3401225"/>
                            <a:pt x="4315959" y="3433210"/>
                            <a:pt x="4315959" y="3472663"/>
                          </a:cubicBezTo>
                          <a:cubicBezTo>
                            <a:pt x="4315959" y="3479397"/>
                            <a:pt x="4315978" y="4645133"/>
                            <a:pt x="4315902" y="4651877"/>
                          </a:cubicBezTo>
                          <a:cubicBezTo>
                            <a:pt x="4315321" y="4692368"/>
                            <a:pt x="4287784" y="4727963"/>
                            <a:pt x="4247788" y="4738192"/>
                          </a:cubicBezTo>
                          <a:lnTo>
                            <a:pt x="2494893" y="3287192"/>
                          </a:lnTo>
                          <a:cubicBezTo>
                            <a:pt x="2573731" y="3233995"/>
                            <a:pt x="4235853" y="2112378"/>
                            <a:pt x="4315959" y="2058314"/>
                          </a:cubicBezTo>
                          <a:lnTo>
                            <a:pt x="4315959" y="3139259"/>
                          </a:lnTo>
                          <a:cubicBezTo>
                            <a:pt x="4315959" y="3178712"/>
                            <a:pt x="4347934" y="3210697"/>
                            <a:pt x="4387396" y="3210697"/>
                          </a:cubicBezTo>
                          <a:cubicBezTo>
                            <a:pt x="4426858" y="3210697"/>
                            <a:pt x="4458834" y="3178712"/>
                            <a:pt x="4458834" y="3139259"/>
                          </a:cubicBezTo>
                          <a:lnTo>
                            <a:pt x="4458834" y="1923926"/>
                          </a:lnTo>
                          <a:cubicBezTo>
                            <a:pt x="4458834" y="1923917"/>
                            <a:pt x="4458834" y="1923907"/>
                            <a:pt x="4458834" y="1923898"/>
                          </a:cubicBezTo>
                          <a:lnTo>
                            <a:pt x="4458834" y="1923879"/>
                          </a:lnTo>
                          <a:cubicBezTo>
                            <a:pt x="4458824" y="1849517"/>
                            <a:pt x="4422905" y="1779003"/>
                            <a:pt x="4362755" y="1735255"/>
                          </a:cubicBezTo>
                          <a:lnTo>
                            <a:pt x="3780930" y="1312078"/>
                          </a:lnTo>
                          <a:lnTo>
                            <a:pt x="3780930" y="204006"/>
                          </a:lnTo>
                          <a:cubicBezTo>
                            <a:pt x="3780930" y="95460"/>
                            <a:pt x="3692633" y="7144"/>
                            <a:pt x="3584077" y="7144"/>
                          </a:cubicBezTo>
                          <a:cubicBezTo>
                            <a:pt x="3544757" y="7144"/>
                            <a:pt x="1712500" y="7144"/>
                            <a:pt x="1683725" y="7144"/>
                          </a:cubicBezTo>
                          <a:cubicBezTo>
                            <a:pt x="1665732" y="7144"/>
                            <a:pt x="1646844" y="14430"/>
                            <a:pt x="1633204" y="28070"/>
                          </a:cubicBezTo>
                          <a:lnTo>
                            <a:pt x="705974" y="955310"/>
                          </a:lnTo>
                          <a:cubicBezTo>
                            <a:pt x="692172" y="969102"/>
                            <a:pt x="685057" y="987800"/>
                            <a:pt x="685057" y="1005821"/>
                          </a:cubicBezTo>
                          <a:lnTo>
                            <a:pt x="685057" y="1312078"/>
                          </a:lnTo>
                          <a:lnTo>
                            <a:pt x="103222" y="1735264"/>
                          </a:lnTo>
                          <a:cubicBezTo>
                            <a:pt x="43139" y="1778965"/>
                            <a:pt x="7239" y="1849393"/>
                            <a:pt x="7163" y="1923688"/>
                          </a:cubicBezTo>
                          <a:close/>
                          <a:moveTo>
                            <a:pt x="2380164" y="3192218"/>
                          </a:moveTo>
                          <a:cubicBezTo>
                            <a:pt x="2356838" y="3172911"/>
                            <a:pt x="2315299" y="3132544"/>
                            <a:pt x="2239842" y="3129953"/>
                          </a:cubicBezTo>
                          <a:cubicBezTo>
                            <a:pt x="2156974" y="3127105"/>
                            <a:pt x="2109245" y="3172825"/>
                            <a:pt x="2085813" y="3192218"/>
                          </a:cubicBezTo>
                          <a:lnTo>
                            <a:pt x="1495625" y="2793949"/>
                          </a:lnTo>
                          <a:lnTo>
                            <a:pt x="2970343" y="2793949"/>
                          </a:lnTo>
                          <a:cubicBezTo>
                            <a:pt x="2912393" y="2833078"/>
                            <a:pt x="2461832" y="3137116"/>
                            <a:pt x="2380164" y="3192218"/>
                          </a:cubicBezTo>
                          <a:close/>
                          <a:moveTo>
                            <a:pt x="1971104" y="3287192"/>
                          </a:moveTo>
                          <a:cubicBezTo>
                            <a:pt x="1876387" y="3365592"/>
                            <a:pt x="295627" y="4674089"/>
                            <a:pt x="218218" y="4738164"/>
                          </a:cubicBezTo>
                          <a:cubicBezTo>
                            <a:pt x="177146" y="4727724"/>
                            <a:pt x="150057" y="4690777"/>
                            <a:pt x="150057" y="4650629"/>
                          </a:cubicBezTo>
                          <a:lnTo>
                            <a:pt x="150057" y="2058334"/>
                          </a:lnTo>
                          <a:cubicBezTo>
                            <a:pt x="204045" y="2094767"/>
                            <a:pt x="1843354" y="3200981"/>
                            <a:pt x="1971104" y="3287192"/>
                          </a:cubicBezTo>
                          <a:close/>
                          <a:moveTo>
                            <a:pt x="4278707" y="1850812"/>
                          </a:moveTo>
                          <a:cubicBezTo>
                            <a:pt x="4292613" y="1860928"/>
                            <a:pt x="4303081" y="1874787"/>
                            <a:pt x="4309348" y="1890398"/>
                          </a:cubicBezTo>
                          <a:lnTo>
                            <a:pt x="3780939" y="2246976"/>
                          </a:lnTo>
                          <a:lnTo>
                            <a:pt x="3780939" y="1488758"/>
                          </a:lnTo>
                          <a:lnTo>
                            <a:pt x="4278707" y="1850812"/>
                          </a:lnTo>
                          <a:close/>
                          <a:moveTo>
                            <a:pt x="3638045" y="204006"/>
                          </a:moveTo>
                          <a:lnTo>
                            <a:pt x="3638045" y="2343398"/>
                          </a:lnTo>
                          <a:lnTo>
                            <a:pt x="3638045" y="2343398"/>
                          </a:lnTo>
                          <a:lnTo>
                            <a:pt x="3182084" y="2651084"/>
                          </a:lnTo>
                          <a:lnTo>
                            <a:pt x="1283884" y="2651084"/>
                          </a:lnTo>
                          <a:lnTo>
                            <a:pt x="830809" y="2345350"/>
                          </a:lnTo>
                          <a:lnTo>
                            <a:pt x="827932" y="2343407"/>
                          </a:lnTo>
                          <a:cubicBezTo>
                            <a:pt x="827932" y="2301335"/>
                            <a:pt x="827932" y="1121721"/>
                            <a:pt x="827932" y="1077268"/>
                          </a:cubicBezTo>
                          <a:lnTo>
                            <a:pt x="1558309" y="1077268"/>
                          </a:lnTo>
                          <a:cubicBezTo>
                            <a:pt x="1666865" y="1077268"/>
                            <a:pt x="1755172" y="988952"/>
                            <a:pt x="1755172" y="880415"/>
                          </a:cubicBezTo>
                          <a:lnTo>
                            <a:pt x="1755172" y="150028"/>
                          </a:lnTo>
                          <a:lnTo>
                            <a:pt x="2807789" y="150028"/>
                          </a:lnTo>
                          <a:lnTo>
                            <a:pt x="2807789" y="980227"/>
                          </a:lnTo>
                          <a:cubicBezTo>
                            <a:pt x="2807789" y="1047579"/>
                            <a:pt x="2882332" y="1088517"/>
                            <a:pt x="2939186" y="1052351"/>
                          </a:cubicBezTo>
                          <a:lnTo>
                            <a:pt x="3123724" y="934926"/>
                          </a:lnTo>
                          <a:lnTo>
                            <a:pt x="3308280" y="1052360"/>
                          </a:lnTo>
                          <a:cubicBezTo>
                            <a:pt x="3365021" y="1088460"/>
                            <a:pt x="3439668" y="1047741"/>
                            <a:pt x="3439668" y="980227"/>
                          </a:cubicBezTo>
                          <a:lnTo>
                            <a:pt x="3439668" y="150028"/>
                          </a:lnTo>
                          <a:lnTo>
                            <a:pt x="3584077" y="150028"/>
                          </a:lnTo>
                          <a:cubicBezTo>
                            <a:pt x="3613833" y="150028"/>
                            <a:pt x="3638045" y="174241"/>
                            <a:pt x="3638045" y="204006"/>
                          </a:cubicBezTo>
                          <a:close/>
                          <a:moveTo>
                            <a:pt x="3296784" y="150028"/>
                          </a:moveTo>
                          <a:lnTo>
                            <a:pt x="3296784" y="875700"/>
                          </a:lnTo>
                          <a:lnTo>
                            <a:pt x="3169615" y="794785"/>
                          </a:lnTo>
                          <a:cubicBezTo>
                            <a:pt x="3141736" y="777050"/>
                            <a:pt x="3105731" y="777031"/>
                            <a:pt x="3077813" y="794785"/>
                          </a:cubicBezTo>
                          <a:lnTo>
                            <a:pt x="2950645" y="875700"/>
                          </a:lnTo>
                          <a:lnTo>
                            <a:pt x="2950645" y="150028"/>
                          </a:lnTo>
                          <a:lnTo>
                            <a:pt x="3296784" y="150028"/>
                          </a:lnTo>
                          <a:close/>
                          <a:moveTo>
                            <a:pt x="1612287" y="251060"/>
                          </a:moveTo>
                          <a:lnTo>
                            <a:pt x="1612287" y="880405"/>
                          </a:lnTo>
                          <a:cubicBezTo>
                            <a:pt x="1612287" y="910161"/>
                            <a:pt x="1588075" y="934374"/>
                            <a:pt x="1558309" y="934374"/>
                          </a:cubicBezTo>
                          <a:lnTo>
                            <a:pt x="928973" y="934374"/>
                          </a:lnTo>
                          <a:lnTo>
                            <a:pt x="1612287" y="251060"/>
                          </a:lnTo>
                          <a:close/>
                          <a:moveTo>
                            <a:pt x="187261" y="1850812"/>
                          </a:moveTo>
                          <a:lnTo>
                            <a:pt x="685048" y="1488767"/>
                          </a:lnTo>
                          <a:lnTo>
                            <a:pt x="685048" y="2246995"/>
                          </a:lnTo>
                          <a:lnTo>
                            <a:pt x="156639" y="1890408"/>
                          </a:lnTo>
                          <a:cubicBezTo>
                            <a:pt x="162887" y="1874787"/>
                            <a:pt x="173355" y="1860928"/>
                            <a:pt x="187261" y="1850812"/>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grpSp>
        </p:grpSp>
      </p:grpSp>
      <p:sp>
        <p:nvSpPr>
          <p:cNvPr id="2" name="Slide Number Placeholder 1">
            <a:extLst>
              <a:ext uri="{FF2B5EF4-FFF2-40B4-BE49-F238E27FC236}">
                <a16:creationId xmlns:a16="http://schemas.microsoft.com/office/drawing/2014/main" id="{BEA9FCAC-7FB8-4F19-B8AD-ABC31778D40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2C0D97-24D8-4027-9685-FC99A953F638}"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3" name="Picture 1">
            <a:extLst>
              <a:ext uri="{FF2B5EF4-FFF2-40B4-BE49-F238E27FC236}">
                <a16:creationId xmlns:a16="http://schemas.microsoft.com/office/drawing/2014/main" id="{68F37023-E145-0AAE-B605-985115465D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776" y="179307"/>
            <a:ext cx="2015265" cy="1140207"/>
          </a:xfrm>
          <a:prstGeom prst="rect">
            <a:avLst/>
          </a:prstGeom>
        </p:spPr>
      </p:pic>
      <p:pic>
        <p:nvPicPr>
          <p:cNvPr id="6" name="Picture 8">
            <a:extLst>
              <a:ext uri="{FF2B5EF4-FFF2-40B4-BE49-F238E27FC236}">
                <a16:creationId xmlns:a16="http://schemas.microsoft.com/office/drawing/2014/main" id="{F26F0013-FE3B-B43A-244C-E3F9B146D5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2673752" y="154174"/>
            <a:ext cx="1230807" cy="1165339"/>
          </a:xfrm>
          <a:prstGeom prst="rect">
            <a:avLst/>
          </a:prstGeom>
        </p:spPr>
      </p:pic>
      <p:pic>
        <p:nvPicPr>
          <p:cNvPr id="69" name="Picture 9" descr="C:\Users\kenan\Desktop\Sesric\sesric-logo.jpg">
            <a:extLst>
              <a:ext uri="{FF2B5EF4-FFF2-40B4-BE49-F238E27FC236}">
                <a16:creationId xmlns:a16="http://schemas.microsoft.com/office/drawing/2014/main" id="{27763803-9C13-8F1B-052E-31975681F05E}"/>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39159" y="300125"/>
            <a:ext cx="1390021" cy="1019388"/>
          </a:xfrm>
          <a:prstGeom prst="rect">
            <a:avLst/>
          </a:prstGeom>
          <a:noFill/>
          <a:effectLst/>
        </p:spPr>
      </p:pic>
      <p:sp>
        <p:nvSpPr>
          <p:cNvPr id="72" name="Rectangle 71">
            <a:extLst>
              <a:ext uri="{FF2B5EF4-FFF2-40B4-BE49-F238E27FC236}">
                <a16:creationId xmlns:a16="http://schemas.microsoft.com/office/drawing/2014/main" id="{AA328E98-0BC3-85F5-F6AA-54F0C247AD32}"/>
              </a:ext>
            </a:extLst>
          </p:cNvPr>
          <p:cNvSpPr/>
          <p:nvPr/>
        </p:nvSpPr>
        <p:spPr>
          <a:xfrm>
            <a:off x="7211030" y="116658"/>
            <a:ext cx="4811097" cy="1414811"/>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Tree>
    <p:extLst>
      <p:ext uri="{BB962C8B-B14F-4D97-AF65-F5344CB8AC3E}">
        <p14:creationId xmlns:p14="http://schemas.microsoft.com/office/powerpoint/2010/main" val="3311218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FDE6B89-9484-4E50-8387-C55E031D8549}"/>
              </a:ext>
            </a:extLst>
          </p:cNvPr>
          <p:cNvSpPr>
            <a:spLocks noGrp="1"/>
          </p:cNvSpPr>
          <p:nvPr>
            <p:ph type="title"/>
          </p:nvPr>
        </p:nvSpPr>
        <p:spPr>
          <a:xfrm>
            <a:off x="169336" y="949851"/>
            <a:ext cx="1275660" cy="791861"/>
          </a:xfrm>
        </p:spPr>
        <p:txBody>
          <a:bodyPr rtlCol="0">
            <a:normAutofit/>
          </a:bodyPr>
          <a:lstStyle/>
          <a:p>
            <a:pPr rtl="0"/>
            <a:r>
              <a:rPr lang="fr-FR" sz="3600" dirty="0">
                <a:latin typeface="+mn-lt"/>
                <a:ea typeface="+mn-ea"/>
                <a:cs typeface="+mn-cs"/>
              </a:rPr>
              <a:t>Plan: </a:t>
            </a:r>
          </a:p>
        </p:txBody>
      </p:sp>
      <p:sp>
        <p:nvSpPr>
          <p:cNvPr id="5" name="Espace réservé du contenu 4">
            <a:extLst>
              <a:ext uri="{FF2B5EF4-FFF2-40B4-BE49-F238E27FC236}">
                <a16:creationId xmlns:a16="http://schemas.microsoft.com/office/drawing/2014/main" id="{30EB58E2-A9A0-481A-8B5B-381B836CE40B}"/>
              </a:ext>
            </a:extLst>
          </p:cNvPr>
          <p:cNvSpPr>
            <a:spLocks noGrp="1"/>
          </p:cNvSpPr>
          <p:nvPr>
            <p:ph idx="1"/>
          </p:nvPr>
        </p:nvSpPr>
        <p:spPr>
          <a:xfrm>
            <a:off x="153639" y="1583169"/>
            <a:ext cx="8226432" cy="4275761"/>
          </a:xfrm>
        </p:spPr>
        <p:txBody>
          <a:bodyPr rtlCol="0">
            <a:normAutofit fontScale="70000" lnSpcReduction="20000"/>
          </a:bodyPr>
          <a:lstStyle/>
          <a:p>
            <a:pPr marL="571500" indent="-571500">
              <a:lnSpc>
                <a:spcPct val="170000"/>
              </a:lnSpc>
              <a:spcBef>
                <a:spcPts val="0"/>
              </a:spcBef>
              <a:buAutoNum type="romanUcPeriod"/>
            </a:pPr>
            <a:r>
              <a:rPr lang="en-US" sz="2800" dirty="0"/>
              <a:t>Why is the NEET situation so worrying in Africa? </a:t>
            </a:r>
          </a:p>
          <a:p>
            <a:pPr marL="0" indent="0">
              <a:lnSpc>
                <a:spcPct val="170000"/>
              </a:lnSpc>
              <a:spcBef>
                <a:spcPts val="0"/>
              </a:spcBef>
              <a:buNone/>
            </a:pPr>
            <a:endParaRPr lang="en-US" sz="100" dirty="0"/>
          </a:p>
          <a:p>
            <a:pPr marL="571500" indent="-571500">
              <a:lnSpc>
                <a:spcPct val="170000"/>
              </a:lnSpc>
              <a:spcBef>
                <a:spcPts val="0"/>
              </a:spcBef>
              <a:buAutoNum type="romanUcPeriod" startAt="2"/>
            </a:pPr>
            <a:r>
              <a:rPr lang="fr-FR" sz="2800" dirty="0"/>
              <a:t>State of </a:t>
            </a:r>
            <a:r>
              <a:rPr lang="fr-FR" sz="2800" dirty="0" err="1"/>
              <a:t>debate</a:t>
            </a:r>
            <a:r>
              <a:rPr lang="fr-FR" sz="2800" dirty="0"/>
              <a:t> </a:t>
            </a:r>
            <a:r>
              <a:rPr lang="en-US" sz="2800" dirty="0"/>
              <a:t>for Career Guidance </a:t>
            </a:r>
          </a:p>
          <a:p>
            <a:pPr marL="571500" indent="-571500">
              <a:lnSpc>
                <a:spcPct val="170000"/>
              </a:lnSpc>
              <a:spcBef>
                <a:spcPts val="0"/>
              </a:spcBef>
              <a:buAutoNum type="romanUcPeriod" startAt="2"/>
            </a:pPr>
            <a:endParaRPr lang="en-US" sz="100" dirty="0"/>
          </a:p>
          <a:p>
            <a:pPr marL="571500" indent="-571500">
              <a:lnSpc>
                <a:spcPct val="170000"/>
              </a:lnSpc>
              <a:spcBef>
                <a:spcPts val="0"/>
              </a:spcBef>
              <a:buAutoNum type="romanUcPeriod" startAt="2"/>
            </a:pPr>
            <a:r>
              <a:rPr lang="en-US" sz="2800" dirty="0"/>
              <a:t>Legal and Regulatory Framework for Career Guidance in Cameroon</a:t>
            </a:r>
          </a:p>
          <a:p>
            <a:pPr marL="571500" indent="-571500">
              <a:lnSpc>
                <a:spcPct val="170000"/>
              </a:lnSpc>
              <a:spcBef>
                <a:spcPts val="0"/>
              </a:spcBef>
              <a:buAutoNum type="romanUcPeriod" startAt="2"/>
            </a:pPr>
            <a:endParaRPr lang="en-US" sz="100" dirty="0"/>
          </a:p>
          <a:p>
            <a:pPr marL="571500" indent="-571500">
              <a:lnSpc>
                <a:spcPct val="170000"/>
              </a:lnSpc>
              <a:spcBef>
                <a:spcPts val="0"/>
              </a:spcBef>
              <a:buAutoNum type="romanUcPeriod" startAt="2"/>
            </a:pPr>
            <a:r>
              <a:rPr lang="en-US" sz="2800" dirty="0"/>
              <a:t> Operation: Youth Career Guidance, Training–Employment–Holidays (ORFEV-Youth)</a:t>
            </a:r>
          </a:p>
          <a:p>
            <a:pPr marL="571500" indent="-571500">
              <a:lnSpc>
                <a:spcPct val="170000"/>
              </a:lnSpc>
              <a:spcBef>
                <a:spcPts val="0"/>
              </a:spcBef>
              <a:buAutoNum type="romanUcPeriod" startAt="2"/>
            </a:pPr>
            <a:endParaRPr lang="en-US" sz="100" dirty="0"/>
          </a:p>
          <a:p>
            <a:pPr marL="571500" indent="-571500">
              <a:lnSpc>
                <a:spcPct val="170000"/>
              </a:lnSpc>
              <a:spcBef>
                <a:spcPts val="0"/>
              </a:spcBef>
              <a:buAutoNum type="romanUcPeriod" startAt="2"/>
            </a:pPr>
            <a:r>
              <a:rPr lang="en-US" sz="2800" dirty="0" err="1"/>
              <a:t>Programme</a:t>
            </a:r>
            <a:r>
              <a:rPr lang="en-US" sz="2800" dirty="0"/>
              <a:t>: One Youth, One Skill, One Job (JEME)</a:t>
            </a:r>
          </a:p>
          <a:p>
            <a:pPr marL="571500" indent="-571500">
              <a:lnSpc>
                <a:spcPct val="170000"/>
              </a:lnSpc>
              <a:spcBef>
                <a:spcPts val="0"/>
              </a:spcBef>
              <a:buAutoNum type="romanUcPeriod" startAt="2"/>
            </a:pPr>
            <a:endParaRPr lang="en-US" sz="400" dirty="0"/>
          </a:p>
          <a:p>
            <a:pPr marL="571500" indent="-571500">
              <a:lnSpc>
                <a:spcPct val="170000"/>
              </a:lnSpc>
              <a:spcBef>
                <a:spcPts val="0"/>
              </a:spcBef>
              <a:buAutoNum type="romanUcPeriod" startAt="2"/>
            </a:pPr>
            <a:r>
              <a:rPr lang="en-US" sz="2800" dirty="0"/>
              <a:t>Challenges in supporting NEET Youth for effective Guidance and Coaching methods for career success</a:t>
            </a:r>
          </a:p>
          <a:p>
            <a:pPr marL="0" indent="0">
              <a:buNone/>
            </a:pPr>
            <a:endParaRPr lang="fr-FR" sz="400" b="1" dirty="0">
              <a:latin typeface="Agency FB" panose="020B0503020202020204" pitchFamily="34" charset="0"/>
            </a:endParaRPr>
          </a:p>
          <a:p>
            <a:pPr marL="0" indent="0">
              <a:buNone/>
            </a:pPr>
            <a:endParaRPr lang="fr-FR" sz="400" b="1" dirty="0">
              <a:latin typeface="Agency FB" panose="020B0503020202020204" pitchFamily="34" charset="0"/>
            </a:endParaRPr>
          </a:p>
          <a:p>
            <a:pPr marL="0" indent="0" rtl="0">
              <a:buNone/>
            </a:pPr>
            <a:endParaRPr lang="fr-FR" sz="400" b="1" dirty="0">
              <a:latin typeface="Agency FB" panose="020B0503020202020204" pitchFamily="34" charset="0"/>
            </a:endParaRPr>
          </a:p>
          <a:p>
            <a:pPr marL="0" indent="0" rtl="0">
              <a:buNone/>
            </a:pPr>
            <a:endParaRPr lang="fr-FR" sz="2800" b="1" dirty="0">
              <a:latin typeface="Agency FB" panose="020B0503020202020204" pitchFamily="34" charset="0"/>
            </a:endParaRPr>
          </a:p>
          <a:p>
            <a:pPr marL="0" indent="0" rtl="0">
              <a:buNone/>
            </a:pPr>
            <a:endParaRPr lang="fr-FR" sz="1000" b="1" dirty="0">
              <a:latin typeface="Agency FB" panose="020B0503020202020204" pitchFamily="34" charset="0"/>
            </a:endParaRPr>
          </a:p>
        </p:txBody>
      </p:sp>
      <p:sp>
        <p:nvSpPr>
          <p:cNvPr id="24" name="Espace réservé du numéro de diapositive 23">
            <a:extLst>
              <a:ext uri="{FF2B5EF4-FFF2-40B4-BE49-F238E27FC236}">
                <a16:creationId xmlns:a16="http://schemas.microsoft.com/office/drawing/2014/main" id="{29B547D4-09F9-49AB-B5C7-2EDDB233C78D}"/>
              </a:ext>
            </a:extLst>
          </p:cNvPr>
          <p:cNvSpPr>
            <a:spLocks noGrp="1"/>
          </p:cNvSpPr>
          <p:nvPr>
            <p:ph type="sldNum" sz="quarter" idx="12"/>
          </p:nvPr>
        </p:nvSpPr>
        <p:spPr/>
        <p:txBody>
          <a:bodyPr rtlCol="0"/>
          <a:lstStyle/>
          <a:p>
            <a:pPr rtl="0"/>
            <a:fld id="{FAEF9944-A4F6-4C59-AEBD-678D6480B8EA}" type="slidenum">
              <a:rPr lang="fr-FR" smtClean="0"/>
              <a:pPr rtl="0"/>
              <a:t>2</a:t>
            </a:fld>
            <a:endParaRPr lang="fr-FR" dirty="0"/>
          </a:p>
        </p:txBody>
      </p:sp>
      <p:pic>
        <p:nvPicPr>
          <p:cNvPr id="2" name="Picture 22">
            <a:extLst>
              <a:ext uri="{FF2B5EF4-FFF2-40B4-BE49-F238E27FC236}">
                <a16:creationId xmlns:a16="http://schemas.microsoft.com/office/drawing/2014/main" id="{004BB3B4-26F8-9BC8-351E-EB011E612846}"/>
              </a:ext>
            </a:extLst>
          </p:cNvPr>
          <p:cNvPicPr>
            <a:picLocks noChangeAspect="1"/>
          </p:cNvPicPr>
          <p:nvPr/>
        </p:nvPicPr>
        <p:blipFill>
          <a:blip r:embed="rId3"/>
          <a:stretch>
            <a:fillRect/>
          </a:stretch>
        </p:blipFill>
        <p:spPr>
          <a:xfrm>
            <a:off x="8168841" y="1044420"/>
            <a:ext cx="4023160" cy="581358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80" y="-23888"/>
            <a:ext cx="1388909" cy="1022958"/>
          </a:xfrm>
          <a:prstGeom prst="rect">
            <a:avLst/>
          </a:prstGeom>
        </p:spPr>
      </p:pic>
      <p:pic>
        <p:nvPicPr>
          <p:cNvPr id="3" name="Picture 8">
            <a:extLst>
              <a:ext uri="{FF2B5EF4-FFF2-40B4-BE49-F238E27FC236}">
                <a16:creationId xmlns:a16="http://schemas.microsoft.com/office/drawing/2014/main" id="{F630895F-1AE3-CE71-68C6-D72D70C212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gray">
          <a:xfrm>
            <a:off x="3679505" y="59791"/>
            <a:ext cx="911984" cy="820886"/>
          </a:xfrm>
          <a:prstGeom prst="rect">
            <a:avLst/>
          </a:prstGeom>
        </p:spPr>
      </p:pic>
      <p:pic>
        <p:nvPicPr>
          <p:cNvPr id="6" name="Picture 9" descr="C:\Users\kenan\Desktop\Sesric\sesric-logo.jpg">
            <a:extLst>
              <a:ext uri="{FF2B5EF4-FFF2-40B4-BE49-F238E27FC236}">
                <a16:creationId xmlns:a16="http://schemas.microsoft.com/office/drawing/2014/main" id="{7F0317EB-EBE1-6AE1-FC9C-23D2AABCC27A}"/>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7157" y="75809"/>
            <a:ext cx="910699" cy="721188"/>
          </a:xfrm>
          <a:prstGeom prst="rect">
            <a:avLst/>
          </a:prstGeom>
          <a:noFill/>
          <a:effectLst/>
        </p:spPr>
      </p:pic>
      <p:sp>
        <p:nvSpPr>
          <p:cNvPr id="10" name="ZoneTexte 9">
            <a:extLst>
              <a:ext uri="{FF2B5EF4-FFF2-40B4-BE49-F238E27FC236}">
                <a16:creationId xmlns:a16="http://schemas.microsoft.com/office/drawing/2014/main" id="{1D5C53EA-4B4A-B7CE-F5B0-385F15BFD7C2}"/>
              </a:ext>
            </a:extLst>
          </p:cNvPr>
          <p:cNvSpPr txBox="1"/>
          <p:nvPr/>
        </p:nvSpPr>
        <p:spPr>
          <a:xfrm>
            <a:off x="7680618" y="91440"/>
            <a:ext cx="4489502" cy="780983"/>
          </a:xfrm>
          <a:prstGeom prst="rect">
            <a:avLst/>
          </a:prstGeom>
          <a:noFill/>
        </p:spPr>
        <p:txBody>
          <a:bodyPr wrap="square">
            <a:spAutoFit/>
          </a:bodyPr>
          <a:lstStyle/>
          <a:p>
            <a:pPr marL="400050" algn="ctr">
              <a:lnSpc>
                <a:spcPct val="150000"/>
              </a:lnSpc>
              <a:spcAft>
                <a:spcPts val="1050"/>
              </a:spcAft>
              <a:buNone/>
            </a:pPr>
            <a:r>
              <a:rPr lang="fr-FR" sz="1600" b="1" dirty="0">
                <a:solidFill>
                  <a:schemeClr val="bg1"/>
                </a:solidFill>
                <a:effectLst/>
                <a:latin typeface="Agency FB" panose="020B0503020202020204" pitchFamily="34" charset="0"/>
                <a:ea typeface="inter"/>
                <a:cs typeface="inter"/>
              </a:rPr>
              <a:t>SUPPORTING NEET YOUTH WITH EFFECTIVE GUIDANCE AND COACHING METHODS FOR CAREER SUCCES: </a:t>
            </a:r>
          </a:p>
        </p:txBody>
      </p:sp>
    </p:spTree>
    <p:extLst>
      <p:ext uri="{BB962C8B-B14F-4D97-AF65-F5344CB8AC3E}">
        <p14:creationId xmlns:p14="http://schemas.microsoft.com/office/powerpoint/2010/main" val="1977332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A133D3E-E5E9-919E-7F05-5608782FF48D}"/>
              </a:ext>
            </a:extLst>
          </p:cNvPr>
          <p:cNvSpPr/>
          <p:nvPr/>
        </p:nvSpPr>
        <p:spPr>
          <a:xfrm>
            <a:off x="8213558" y="2759403"/>
            <a:ext cx="3866147" cy="707886"/>
          </a:xfrm>
          <a:prstGeom prst="rect">
            <a:avLst/>
          </a:prstGeom>
        </p:spPr>
        <p:txBody>
          <a:bodyPr wrap="square">
            <a:spAutoFit/>
          </a:bodyPr>
          <a:lstStyle/>
          <a:p>
            <a:pPr algn="ctr"/>
            <a:r>
              <a:rPr lang="en-US" sz="2000" dirty="0"/>
              <a:t>I. Why is the NEET situation so worrying in Africa? </a:t>
            </a:r>
            <a:endParaRPr lang="fr-FR" sz="2000" dirty="0">
              <a:latin typeface="Agency FB" panose="020B0503020202020204" pitchFamily="34" charset="0"/>
            </a:endParaRPr>
          </a:p>
        </p:txBody>
      </p:sp>
      <p:pic>
        <p:nvPicPr>
          <p:cNvPr id="65" name="Image 64" descr="C:\Users\LENOVO\Downloads\newplot.png">
            <a:extLst>
              <a:ext uri="{FF2B5EF4-FFF2-40B4-BE49-F238E27FC236}">
                <a16:creationId xmlns:a16="http://schemas.microsoft.com/office/drawing/2014/main" id="{2B75FDFC-8D4E-A221-39DC-66672765BB5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24479" y="1137008"/>
            <a:ext cx="7917084" cy="4904977"/>
          </a:xfrm>
          <a:prstGeom prst="rect">
            <a:avLst/>
          </a:prstGeom>
          <a:noFill/>
          <a:ln>
            <a:noFill/>
          </a:ln>
        </p:spPr>
      </p:pic>
      <p:sp>
        <p:nvSpPr>
          <p:cNvPr id="66" name="Zone de texte 2">
            <a:extLst>
              <a:ext uri="{FF2B5EF4-FFF2-40B4-BE49-F238E27FC236}">
                <a16:creationId xmlns:a16="http://schemas.microsoft.com/office/drawing/2014/main" id="{43F61315-2BD6-6393-1A0C-61A878E40900}"/>
              </a:ext>
            </a:extLst>
          </p:cNvPr>
          <p:cNvSpPr txBox="1"/>
          <p:nvPr/>
        </p:nvSpPr>
        <p:spPr>
          <a:xfrm>
            <a:off x="3467152" y="2036358"/>
            <a:ext cx="701993" cy="60841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Lybie</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t>
            </a:r>
            <a:r>
              <a:rPr lang="fr-CM" sz="1000" dirty="0">
                <a:latin typeface="Bahnschrift SemiBold SemiConden" panose="020B0502040204020203" pitchFamily="34" charset="0"/>
                <a:ea typeface="Calibri" panose="020F0502020204030204" pitchFamily="34" charset="0"/>
                <a:cs typeface="Times New Roman" panose="02020603050405020304" pitchFamily="18" charset="0"/>
              </a:rPr>
              <a:t>30</a:t>
            </a: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.6 %)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68" name="Connecteur droit avec flèche 67">
            <a:extLst>
              <a:ext uri="{FF2B5EF4-FFF2-40B4-BE49-F238E27FC236}">
                <a16:creationId xmlns:a16="http://schemas.microsoft.com/office/drawing/2014/main" id="{1A3AF618-EAF5-39D3-3B69-AB1E31CB6E70}"/>
              </a:ext>
            </a:extLst>
          </p:cNvPr>
          <p:cNvCxnSpPr/>
          <p:nvPr/>
        </p:nvCxnSpPr>
        <p:spPr>
          <a:xfrm flipH="1" flipV="1">
            <a:off x="3834063" y="4170947"/>
            <a:ext cx="1106905" cy="1203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Connecteur droit avec flèche 68">
            <a:extLst>
              <a:ext uri="{FF2B5EF4-FFF2-40B4-BE49-F238E27FC236}">
                <a16:creationId xmlns:a16="http://schemas.microsoft.com/office/drawing/2014/main" id="{6E0A675C-2F5C-159C-FCD0-59E2F66389B6}"/>
              </a:ext>
            </a:extLst>
          </p:cNvPr>
          <p:cNvCxnSpPr>
            <a:cxnSpLocks/>
          </p:cNvCxnSpPr>
          <p:nvPr/>
        </p:nvCxnSpPr>
        <p:spPr>
          <a:xfrm flipV="1">
            <a:off x="3208421" y="4539916"/>
            <a:ext cx="625642" cy="946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Connecteur droit avec flèche 72">
            <a:extLst>
              <a:ext uri="{FF2B5EF4-FFF2-40B4-BE49-F238E27FC236}">
                <a16:creationId xmlns:a16="http://schemas.microsoft.com/office/drawing/2014/main" id="{BB64BD29-D7F8-06B9-691F-FFD37D95E5B8}"/>
              </a:ext>
            </a:extLst>
          </p:cNvPr>
          <p:cNvCxnSpPr>
            <a:cxnSpLocks/>
          </p:cNvCxnSpPr>
          <p:nvPr/>
        </p:nvCxnSpPr>
        <p:spPr>
          <a:xfrm>
            <a:off x="2697337" y="3877391"/>
            <a:ext cx="527431" cy="1069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Connecteur droit avec flèche 74">
            <a:extLst>
              <a:ext uri="{FF2B5EF4-FFF2-40B4-BE49-F238E27FC236}">
                <a16:creationId xmlns:a16="http://schemas.microsoft.com/office/drawing/2014/main" id="{52D24F39-5A89-9718-E271-5F5DBDCDFD0D}"/>
              </a:ext>
            </a:extLst>
          </p:cNvPr>
          <p:cNvCxnSpPr>
            <a:cxnSpLocks/>
          </p:cNvCxnSpPr>
          <p:nvPr/>
        </p:nvCxnSpPr>
        <p:spPr>
          <a:xfrm>
            <a:off x="3745679" y="2554333"/>
            <a:ext cx="0" cy="10351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8" name="Zone de texte 6">
            <a:extLst>
              <a:ext uri="{FF2B5EF4-FFF2-40B4-BE49-F238E27FC236}">
                <a16:creationId xmlns:a16="http://schemas.microsoft.com/office/drawing/2014/main" id="{66BA90FF-BA12-F3AD-EEEB-2BFF3F9A5EF8}"/>
              </a:ext>
            </a:extLst>
          </p:cNvPr>
          <p:cNvSpPr txBox="1"/>
          <p:nvPr/>
        </p:nvSpPr>
        <p:spPr>
          <a:xfrm>
            <a:off x="2463015" y="5524797"/>
            <a:ext cx="1058227" cy="47879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Afrique du Sud (</a:t>
            </a:r>
            <a:r>
              <a:rPr lang="fr-CM" sz="1000" dirty="0">
                <a:latin typeface="Bahnschrift SemiBold SemiConden" panose="020B0502040204020203" pitchFamily="34" charset="0"/>
                <a:ea typeface="Calibri" panose="020F0502020204030204" pitchFamily="34" charset="0"/>
                <a:cs typeface="Times New Roman" panose="02020603050405020304" pitchFamily="18" charset="0"/>
              </a:rPr>
              <a:t>34.6%</a:t>
            </a: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9" name="Zone de texte 6">
            <a:extLst>
              <a:ext uri="{FF2B5EF4-FFF2-40B4-BE49-F238E27FC236}">
                <a16:creationId xmlns:a16="http://schemas.microsoft.com/office/drawing/2014/main" id="{C0031AAD-8097-C0CF-9C1C-D34842BB6995}"/>
              </a:ext>
            </a:extLst>
          </p:cNvPr>
          <p:cNvSpPr txBox="1"/>
          <p:nvPr/>
        </p:nvSpPr>
        <p:spPr>
          <a:xfrm>
            <a:off x="4668470" y="5285402"/>
            <a:ext cx="1058227" cy="47879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CM" sz="1000" b="1" dirty="0">
                <a:solidFill>
                  <a:srgbClr val="FF0000"/>
                </a:solidFill>
                <a:effectLst/>
                <a:latin typeface="Bahnschrift SemiBold SemiConden" panose="020B0502040204020203" pitchFamily="34" charset="0"/>
                <a:ea typeface="Calibri" panose="020F0502020204030204" pitchFamily="34" charset="0"/>
                <a:cs typeface="Times New Roman" panose="02020603050405020304" pitchFamily="18" charset="0"/>
              </a:rPr>
              <a:t>Cameroun</a:t>
            </a:r>
          </a:p>
          <a:p>
            <a:pPr algn="ctr">
              <a:lnSpc>
                <a:spcPct val="107000"/>
              </a:lnSpc>
              <a:spcAft>
                <a:spcPts val="800"/>
              </a:spcAft>
            </a:pPr>
            <a:r>
              <a:rPr lang="fr-CM" sz="1000" dirty="0">
                <a:solidFill>
                  <a:srgbClr val="FF0000"/>
                </a:solidFill>
                <a:effectLst/>
                <a:latin typeface="Bahnschrift SemiBold SemiConden" panose="020B0502040204020203" pitchFamily="34" charset="0"/>
                <a:ea typeface="Calibri" panose="020F0502020204030204" pitchFamily="34" charset="0"/>
                <a:cs typeface="Times New Roman" panose="02020603050405020304" pitchFamily="18" charset="0"/>
              </a:rPr>
              <a:t>(</a:t>
            </a:r>
            <a:r>
              <a:rPr lang="fr-CM" sz="1000" b="1" dirty="0">
                <a:solidFill>
                  <a:srgbClr val="FF0000"/>
                </a:solidFill>
                <a:effectLst/>
                <a:latin typeface="Bahnschrift SemiBold SemiConden" panose="020B0502040204020203" pitchFamily="34" charset="0"/>
                <a:ea typeface="Calibri" panose="020F0502020204030204" pitchFamily="34" charset="0"/>
                <a:cs typeface="Times New Roman" panose="02020603050405020304" pitchFamily="18" charset="0"/>
              </a:rPr>
              <a:t>23.3%)</a:t>
            </a:r>
            <a:endParaRPr lang="en-US"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81" name="Connecteur droit avec flèche 80">
            <a:extLst>
              <a:ext uri="{FF2B5EF4-FFF2-40B4-BE49-F238E27FC236}">
                <a16:creationId xmlns:a16="http://schemas.microsoft.com/office/drawing/2014/main" id="{7E87838E-7D78-C489-BC0C-F9F1AAB76E66}"/>
              </a:ext>
            </a:extLst>
          </p:cNvPr>
          <p:cNvCxnSpPr>
            <a:cxnSpLocks/>
          </p:cNvCxnSpPr>
          <p:nvPr/>
        </p:nvCxnSpPr>
        <p:spPr>
          <a:xfrm flipV="1">
            <a:off x="4068057" y="2238865"/>
            <a:ext cx="1122117" cy="1643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3" name="Zone de texte 2">
            <a:extLst>
              <a:ext uri="{FF2B5EF4-FFF2-40B4-BE49-F238E27FC236}">
                <a16:creationId xmlns:a16="http://schemas.microsoft.com/office/drawing/2014/main" id="{B1444D59-E818-E120-4B65-3D4D0B1E55F5}"/>
              </a:ext>
            </a:extLst>
          </p:cNvPr>
          <p:cNvSpPr txBox="1"/>
          <p:nvPr/>
        </p:nvSpPr>
        <p:spPr>
          <a:xfrm>
            <a:off x="5127510" y="1980212"/>
            <a:ext cx="701993" cy="60841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SIUSAN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t>
            </a:r>
            <a:r>
              <a:rPr lang="fr-CM" sz="1000" dirty="0">
                <a:latin typeface="Bahnschrift SemiBold SemiConden" panose="020B0502040204020203" pitchFamily="34" charset="0"/>
                <a:ea typeface="Calibri" panose="020F0502020204030204" pitchFamily="34" charset="0"/>
                <a:cs typeface="Times New Roman" panose="02020603050405020304" pitchFamily="18" charset="0"/>
              </a:rPr>
              <a:t>46.6</a:t>
            </a: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4" name="Zone de texte 2">
            <a:extLst>
              <a:ext uri="{FF2B5EF4-FFF2-40B4-BE49-F238E27FC236}">
                <a16:creationId xmlns:a16="http://schemas.microsoft.com/office/drawing/2014/main" id="{6C2016AE-A400-9FF1-074C-A7A635C23686}"/>
              </a:ext>
            </a:extLst>
          </p:cNvPr>
          <p:cNvSpPr txBox="1"/>
          <p:nvPr/>
        </p:nvSpPr>
        <p:spPr>
          <a:xfrm>
            <a:off x="2346341" y="3693469"/>
            <a:ext cx="701993" cy="608418"/>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0"/>
              </a:spcAft>
            </a:pPr>
            <a:r>
              <a:rPr lang="fr-CM" sz="1000" dirty="0">
                <a:solidFill>
                  <a:srgbClr val="00B050"/>
                </a:solidFill>
                <a:effectLst/>
                <a:latin typeface="Bahnschrift SemiBold SemiConden" panose="020B0502040204020203" pitchFamily="34" charset="0"/>
                <a:ea typeface="Calibri" panose="020F0502020204030204" pitchFamily="34" charset="0"/>
                <a:cs typeface="Times New Roman" panose="02020603050405020304" pitchFamily="18" charset="0"/>
              </a:rPr>
              <a:t>Algérie</a:t>
            </a:r>
            <a:endParaRPr lang="en-US"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CM" sz="1000" dirty="0">
                <a:solidFill>
                  <a:srgbClr val="00B050"/>
                </a:solidFill>
                <a:effectLst/>
                <a:latin typeface="Bahnschrift SemiBold SemiConden" panose="020B0502040204020203" pitchFamily="34" charset="0"/>
                <a:ea typeface="Calibri" panose="020F0502020204030204" pitchFamily="34" charset="0"/>
                <a:cs typeface="Times New Roman" panose="02020603050405020304" pitchFamily="18" charset="0"/>
              </a:rPr>
              <a:t>(19.8 %)</a:t>
            </a:r>
            <a:endParaRPr lang="en-US"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6" name="ZoneTexte 85">
            <a:extLst>
              <a:ext uri="{FF2B5EF4-FFF2-40B4-BE49-F238E27FC236}">
                <a16:creationId xmlns:a16="http://schemas.microsoft.com/office/drawing/2014/main" id="{5F9B5C63-F4BA-F3D8-9D7F-45B9BF65D72B}"/>
              </a:ext>
            </a:extLst>
          </p:cNvPr>
          <p:cNvSpPr txBox="1"/>
          <p:nvPr/>
        </p:nvSpPr>
        <p:spPr>
          <a:xfrm>
            <a:off x="509286" y="1274978"/>
            <a:ext cx="7106855" cy="646331"/>
          </a:xfrm>
          <a:prstGeom prst="rect">
            <a:avLst/>
          </a:prstGeom>
          <a:solidFill>
            <a:schemeClr val="accent1">
              <a:lumMod val="20000"/>
              <a:lumOff val="80000"/>
            </a:schemeClr>
          </a:solidFill>
        </p:spPr>
        <p:txBody>
          <a:bodyPr wrap="square" rtlCol="0">
            <a:spAutoFit/>
          </a:bodyPr>
          <a:lstStyle/>
          <a:p>
            <a:pPr algn="just"/>
            <a:r>
              <a:rPr lang="en-US" b="1" dirty="0">
                <a:latin typeface="Bell MT" panose="02020503060305020303" pitchFamily="18" charset="0"/>
              </a:rPr>
              <a:t>Share of young people aged 15–24 who are Not in Employment, Education or Training (NEET) in Africa</a:t>
            </a:r>
            <a:r>
              <a:rPr lang="fr-CM" b="1" dirty="0">
                <a:latin typeface="Bell MT" panose="02020503060305020303" pitchFamily="18" charset="0"/>
              </a:rPr>
              <a:t> (ILOSTAT, 2026)</a:t>
            </a:r>
            <a:endParaRPr lang="en-US" b="1" dirty="0">
              <a:latin typeface="Bell MT" panose="02020503060305020303" pitchFamily="18" charset="0"/>
            </a:endParaRPr>
          </a:p>
        </p:txBody>
      </p:sp>
      <p:cxnSp>
        <p:nvCxnSpPr>
          <p:cNvPr id="87" name="Connecteur droit avec flèche 86">
            <a:extLst>
              <a:ext uri="{FF2B5EF4-FFF2-40B4-BE49-F238E27FC236}">
                <a16:creationId xmlns:a16="http://schemas.microsoft.com/office/drawing/2014/main" id="{57419892-35D2-F94E-C6F3-E0D581D9E167}"/>
              </a:ext>
            </a:extLst>
          </p:cNvPr>
          <p:cNvCxnSpPr>
            <a:cxnSpLocks/>
          </p:cNvCxnSpPr>
          <p:nvPr/>
        </p:nvCxnSpPr>
        <p:spPr>
          <a:xfrm flipV="1">
            <a:off x="749662" y="3508405"/>
            <a:ext cx="625642" cy="9464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8" name="Zone de texte 6">
            <a:extLst>
              <a:ext uri="{FF2B5EF4-FFF2-40B4-BE49-F238E27FC236}">
                <a16:creationId xmlns:a16="http://schemas.microsoft.com/office/drawing/2014/main" id="{47320C53-50CD-A610-8A28-B8DAA7B2A0BA}"/>
              </a:ext>
            </a:extLst>
          </p:cNvPr>
          <p:cNvSpPr txBox="1"/>
          <p:nvPr/>
        </p:nvSpPr>
        <p:spPr>
          <a:xfrm>
            <a:off x="212404" y="4631581"/>
            <a:ext cx="1058227" cy="47879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USA </a:t>
            </a:r>
          </a:p>
          <a:p>
            <a:pPr algn="ctr">
              <a:lnSpc>
                <a:spcPct val="107000"/>
              </a:lnSpc>
              <a:spcAft>
                <a:spcPts val="80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t>
            </a:r>
            <a:r>
              <a:rPr lang="fr-CM" sz="1000" dirty="0">
                <a:latin typeface="Bahnschrift SemiBold SemiConden" panose="020B0502040204020203" pitchFamily="34" charset="0"/>
                <a:ea typeface="Calibri" panose="020F0502020204030204" pitchFamily="34" charset="0"/>
                <a:cs typeface="Times New Roman" panose="02020603050405020304" pitchFamily="18" charset="0"/>
              </a:rPr>
              <a:t>11.7%)</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9" name="Zone de texte 6">
            <a:extLst>
              <a:ext uri="{FF2B5EF4-FFF2-40B4-BE49-F238E27FC236}">
                <a16:creationId xmlns:a16="http://schemas.microsoft.com/office/drawing/2014/main" id="{5A47E091-7EBE-1698-226D-3874E2159B19}"/>
              </a:ext>
            </a:extLst>
          </p:cNvPr>
          <p:cNvSpPr txBox="1"/>
          <p:nvPr/>
        </p:nvSpPr>
        <p:spPr>
          <a:xfrm>
            <a:off x="5701423" y="5007609"/>
            <a:ext cx="1058227" cy="47879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Australie</a:t>
            </a:r>
          </a:p>
          <a:p>
            <a:pPr algn="ctr">
              <a:lnSpc>
                <a:spcPct val="107000"/>
              </a:lnSpc>
              <a:spcAft>
                <a:spcPts val="800"/>
              </a:spcAft>
            </a:pPr>
            <a:r>
              <a:rPr lang="fr-CM" sz="1000" dirty="0">
                <a:effectLst/>
                <a:latin typeface="Bahnschrift SemiBold SemiConden" panose="020B0502040204020203" pitchFamily="34" charset="0"/>
                <a:ea typeface="Calibri" panose="020F0502020204030204" pitchFamily="34" charset="0"/>
                <a:cs typeface="Times New Roman" panose="02020603050405020304" pitchFamily="18" charset="0"/>
              </a:rPr>
              <a:t>(8.6%)</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90" name="Connecteur droit avec flèche 89">
            <a:extLst>
              <a:ext uri="{FF2B5EF4-FFF2-40B4-BE49-F238E27FC236}">
                <a16:creationId xmlns:a16="http://schemas.microsoft.com/office/drawing/2014/main" id="{AD035C66-D6E9-5C6C-5321-54042B591DC1}"/>
              </a:ext>
            </a:extLst>
          </p:cNvPr>
          <p:cNvCxnSpPr>
            <a:cxnSpLocks/>
          </p:cNvCxnSpPr>
          <p:nvPr/>
        </p:nvCxnSpPr>
        <p:spPr>
          <a:xfrm flipH="1" flipV="1">
            <a:off x="6036393" y="4739695"/>
            <a:ext cx="89762" cy="3706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C5437A47-02CB-1DCB-E823-3F91C1818D32}"/>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Tree>
    <p:extLst>
      <p:ext uri="{BB962C8B-B14F-4D97-AF65-F5344CB8AC3E}">
        <p14:creationId xmlns:p14="http://schemas.microsoft.com/office/powerpoint/2010/main" val="1758028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7BAF3-4C1C-02AD-EC6B-B6C8886C510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E9421185-97E6-467B-CBEF-81672C1A8A30}"/>
              </a:ext>
            </a:extLst>
          </p:cNvPr>
          <p:cNvSpPr/>
          <p:nvPr/>
        </p:nvSpPr>
        <p:spPr>
          <a:xfrm>
            <a:off x="8213558" y="2759403"/>
            <a:ext cx="3866147" cy="830997"/>
          </a:xfrm>
          <a:prstGeom prst="rect">
            <a:avLst/>
          </a:prstGeom>
        </p:spPr>
        <p:txBody>
          <a:bodyPr wrap="square">
            <a:spAutoFit/>
          </a:bodyPr>
          <a:lstStyle/>
          <a:p>
            <a:pPr algn="ctr"/>
            <a:r>
              <a:rPr lang="fr-FR" sz="2400" dirty="0"/>
              <a:t>II. State of </a:t>
            </a:r>
            <a:r>
              <a:rPr lang="fr-FR" sz="2400" dirty="0" err="1"/>
              <a:t>debate</a:t>
            </a:r>
            <a:r>
              <a:rPr lang="fr-FR" sz="2400" dirty="0"/>
              <a:t> </a:t>
            </a:r>
            <a:r>
              <a:rPr lang="en-US" sz="2400" dirty="0"/>
              <a:t>for Career Guidance </a:t>
            </a:r>
          </a:p>
        </p:txBody>
      </p:sp>
      <p:grpSp>
        <p:nvGrpSpPr>
          <p:cNvPr id="2" name="Group 38">
            <a:extLst>
              <a:ext uri="{FF2B5EF4-FFF2-40B4-BE49-F238E27FC236}">
                <a16:creationId xmlns:a16="http://schemas.microsoft.com/office/drawing/2014/main" id="{85ADDD9B-9BEA-EE04-B93F-4EA2E603A53D}"/>
              </a:ext>
            </a:extLst>
          </p:cNvPr>
          <p:cNvGrpSpPr/>
          <p:nvPr/>
        </p:nvGrpSpPr>
        <p:grpSpPr>
          <a:xfrm>
            <a:off x="1085851" y="1245316"/>
            <a:ext cx="7060295" cy="5060362"/>
            <a:chOff x="1085850" y="1245316"/>
            <a:chExt cx="11106656" cy="5060362"/>
          </a:xfrm>
        </p:grpSpPr>
        <p:grpSp>
          <p:nvGrpSpPr>
            <p:cNvPr id="3" name="Group 107">
              <a:extLst>
                <a:ext uri="{FF2B5EF4-FFF2-40B4-BE49-F238E27FC236}">
                  <a16:creationId xmlns:a16="http://schemas.microsoft.com/office/drawing/2014/main" id="{74A88C44-2F52-35C4-10D9-3F4B2A755C89}"/>
                </a:ext>
              </a:extLst>
            </p:cNvPr>
            <p:cNvGrpSpPr/>
            <p:nvPr/>
          </p:nvGrpSpPr>
          <p:grpSpPr>
            <a:xfrm>
              <a:off x="6092424" y="1258634"/>
              <a:ext cx="6100082" cy="4779272"/>
              <a:chOff x="5867836" y="1249190"/>
              <a:chExt cx="6100082" cy="4779272"/>
            </a:xfrm>
          </p:grpSpPr>
          <p:grpSp>
            <p:nvGrpSpPr>
              <p:cNvPr id="59" name="Group 100">
                <a:extLst>
                  <a:ext uri="{FF2B5EF4-FFF2-40B4-BE49-F238E27FC236}">
                    <a16:creationId xmlns:a16="http://schemas.microsoft.com/office/drawing/2014/main" id="{6716DFEA-C407-3A0E-0E73-F3AC0015D14E}"/>
                  </a:ext>
                </a:extLst>
              </p:cNvPr>
              <p:cNvGrpSpPr/>
              <p:nvPr/>
            </p:nvGrpSpPr>
            <p:grpSpPr>
              <a:xfrm>
                <a:off x="5867836" y="1249190"/>
                <a:ext cx="5950081" cy="2373966"/>
                <a:chOff x="4953524" y="4380127"/>
                <a:chExt cx="5950081" cy="2373966"/>
              </a:xfrm>
            </p:grpSpPr>
            <p:sp>
              <p:nvSpPr>
                <p:cNvPr id="63" name="Rectangle 62">
                  <a:extLst>
                    <a:ext uri="{FF2B5EF4-FFF2-40B4-BE49-F238E27FC236}">
                      <a16:creationId xmlns:a16="http://schemas.microsoft.com/office/drawing/2014/main" id="{FA62A7E6-9CAC-92BC-4DB9-43BED13B9422}"/>
                    </a:ext>
                  </a:extLst>
                </p:cNvPr>
                <p:cNvSpPr/>
                <p:nvPr/>
              </p:nvSpPr>
              <p:spPr>
                <a:xfrm>
                  <a:off x="4953524" y="4938211"/>
                  <a:ext cx="5950081" cy="1815882"/>
                </a:xfrm>
                <a:prstGeom prst="rect">
                  <a:avLst/>
                </a:prstGeom>
              </p:spPr>
              <p:txBody>
                <a:bodyPr wrap="square" anchor="ctr">
                  <a:spAutoFit/>
                </a:bodyPr>
                <a:lstStyle/>
                <a:p>
                  <a:pPr algn="just">
                    <a:defRPr/>
                  </a:pPr>
                  <a:r>
                    <a:rPr lang="en-US" sz="1600" dirty="0"/>
                    <a:t>Any service and/or activity designed to help individuals, of all ages and at any stage of their lives, to make choices regarding education, training and occupation, and to manage their careers. These activities include </a:t>
                  </a:r>
                  <a:r>
                    <a:rPr lang="en-US" sz="1600" dirty="0" err="1"/>
                    <a:t>labour</a:t>
                  </a:r>
                  <a:r>
                    <a:rPr lang="en-US" sz="1600" dirty="0"/>
                    <a:t> market information, intermediation, and related services.</a:t>
                  </a:r>
                  <a:endParaRPr lang="fr-FR" sz="1600" b="1" dirty="0">
                    <a:latin typeface="Bodoni MT Condensed" panose="02070606080606020203" pitchFamily="18" charset="0"/>
                  </a:endParaRPr>
                </a:p>
              </p:txBody>
            </p:sp>
            <p:sp>
              <p:nvSpPr>
                <p:cNvPr id="64" name="Rectangle 63">
                  <a:extLst>
                    <a:ext uri="{FF2B5EF4-FFF2-40B4-BE49-F238E27FC236}">
                      <a16:creationId xmlns:a16="http://schemas.microsoft.com/office/drawing/2014/main" id="{45220D25-B3A9-9FD8-99E8-FE8B97F9D980}"/>
                    </a:ext>
                  </a:extLst>
                </p:cNvPr>
                <p:cNvSpPr/>
                <p:nvPr/>
              </p:nvSpPr>
              <p:spPr>
                <a:xfrm>
                  <a:off x="5002423" y="4380127"/>
                  <a:ext cx="5799029" cy="584775"/>
                </a:xfrm>
                <a:prstGeom prst="rect">
                  <a:avLst/>
                </a:prstGeom>
              </p:spPr>
              <p:txBody>
                <a:bodyPr wrap="square" anchor="ctr">
                  <a:spAutoFit/>
                </a:bodyPr>
                <a:lstStyle/>
                <a:p>
                  <a:pPr lvl="0" algn="ctr">
                    <a:defRPr/>
                  </a:pPr>
                  <a:r>
                    <a:rPr lang="fr-CM" sz="1600" b="1" dirty="0">
                      <a:solidFill>
                        <a:schemeClr val="accent1"/>
                      </a:solidFill>
                      <a:latin typeface="Verdana" panose="020B0604030504040204" pitchFamily="34" charset="0"/>
                      <a:ea typeface="Verdana" panose="020B0604030504040204" pitchFamily="34" charset="0"/>
                    </a:rPr>
                    <a:t>Inter-</a:t>
                  </a:r>
                  <a:r>
                    <a:rPr lang="fr-CM" sz="1600" b="1" dirty="0" err="1">
                      <a:solidFill>
                        <a:schemeClr val="accent1"/>
                      </a:solidFill>
                      <a:latin typeface="Verdana" panose="020B0604030504040204" pitchFamily="34" charset="0"/>
                      <a:ea typeface="Verdana" panose="020B0604030504040204" pitchFamily="34" charset="0"/>
                    </a:rPr>
                    <a:t>Institutional</a:t>
                  </a:r>
                  <a:r>
                    <a:rPr lang="fr-CM" sz="1600" b="1" dirty="0">
                      <a:solidFill>
                        <a:schemeClr val="accent1"/>
                      </a:solidFill>
                      <a:latin typeface="Verdana" panose="020B0604030504040204" pitchFamily="34" charset="0"/>
                      <a:ea typeface="Verdana" panose="020B0604030504040204" pitchFamily="34" charset="0"/>
                    </a:rPr>
                    <a:t> </a:t>
                  </a:r>
                  <a:r>
                    <a:rPr lang="fr-CM" sz="1600" b="1" dirty="0" err="1">
                      <a:solidFill>
                        <a:schemeClr val="accent1"/>
                      </a:solidFill>
                      <a:latin typeface="Verdana" panose="020B0604030504040204" pitchFamily="34" charset="0"/>
                      <a:ea typeface="Verdana" panose="020B0604030504040204" pitchFamily="34" charset="0"/>
                    </a:rPr>
                    <a:t>Working</a:t>
                  </a:r>
                  <a:r>
                    <a:rPr lang="fr-CM" sz="1600" b="1" dirty="0">
                      <a:solidFill>
                        <a:schemeClr val="accent1"/>
                      </a:solidFill>
                      <a:latin typeface="Verdana" panose="020B0604030504040204" pitchFamily="34" charset="0"/>
                      <a:ea typeface="Verdana" panose="020B0604030504040204" pitchFamily="34" charset="0"/>
                    </a:rPr>
                    <a:t> Group (IIWG)</a:t>
                  </a:r>
                  <a:endParaRPr lang="en-US" sz="1600" b="1" dirty="0">
                    <a:solidFill>
                      <a:schemeClr val="accent1"/>
                    </a:solidFill>
                    <a:latin typeface="Verdana" panose="020B0604030504040204" pitchFamily="34" charset="0"/>
                    <a:ea typeface="Verdana" panose="020B0604030504040204" pitchFamily="34" charset="0"/>
                  </a:endParaRPr>
                </a:p>
              </p:txBody>
            </p:sp>
          </p:grpSp>
          <p:grpSp>
            <p:nvGrpSpPr>
              <p:cNvPr id="60" name="Group 103">
                <a:extLst>
                  <a:ext uri="{FF2B5EF4-FFF2-40B4-BE49-F238E27FC236}">
                    <a16:creationId xmlns:a16="http://schemas.microsoft.com/office/drawing/2014/main" id="{B0DFEC36-64EF-E958-3FE3-8FA66C1182CF}"/>
                  </a:ext>
                </a:extLst>
              </p:cNvPr>
              <p:cNvGrpSpPr/>
              <p:nvPr/>
            </p:nvGrpSpPr>
            <p:grpSpPr>
              <a:xfrm>
                <a:off x="5927546" y="4251005"/>
                <a:ext cx="6040372" cy="1777457"/>
                <a:chOff x="9193572" y="3667619"/>
                <a:chExt cx="6040372" cy="1777457"/>
              </a:xfrm>
            </p:grpSpPr>
            <p:sp>
              <p:nvSpPr>
                <p:cNvPr id="61" name="Rectangle 60">
                  <a:extLst>
                    <a:ext uri="{FF2B5EF4-FFF2-40B4-BE49-F238E27FC236}">
                      <a16:creationId xmlns:a16="http://schemas.microsoft.com/office/drawing/2014/main" id="{6245FFD5-5CE4-B937-CC15-ADC21E24EB77}"/>
                    </a:ext>
                  </a:extLst>
                </p:cNvPr>
                <p:cNvSpPr/>
                <p:nvPr/>
              </p:nvSpPr>
              <p:spPr>
                <a:xfrm>
                  <a:off x="9193572" y="4121637"/>
                  <a:ext cx="6040372" cy="1323439"/>
                </a:xfrm>
                <a:prstGeom prst="rect">
                  <a:avLst/>
                </a:prstGeom>
              </p:spPr>
              <p:txBody>
                <a:bodyPr wrap="square" anchor="ctr">
                  <a:spAutoFit/>
                </a:bodyPr>
                <a:lstStyle/>
                <a:p>
                  <a:pPr algn="just"/>
                  <a:r>
                    <a:rPr lang="en-US" sz="1600" dirty="0"/>
                    <a:t>It involves helping individuals reflect on their aspirations, interests, qualifications, skills and strengths, and linking this self-knowledge to their possible career pathways.</a:t>
                  </a:r>
                  <a:endParaRPr lang="en-US" sz="1600" b="1" dirty="0">
                    <a:latin typeface="Bodoni MT Condensed" panose="02070606080606020203" pitchFamily="18" charset="0"/>
                  </a:endParaRPr>
                </a:p>
              </p:txBody>
            </p:sp>
            <p:sp>
              <p:nvSpPr>
                <p:cNvPr id="62" name="Rectangle 61">
                  <a:extLst>
                    <a:ext uri="{FF2B5EF4-FFF2-40B4-BE49-F238E27FC236}">
                      <a16:creationId xmlns:a16="http://schemas.microsoft.com/office/drawing/2014/main" id="{5EC72737-3BA6-A8C3-71DB-BF1AB75EF5D3}"/>
                    </a:ext>
                  </a:extLst>
                </p:cNvPr>
                <p:cNvSpPr/>
                <p:nvPr/>
              </p:nvSpPr>
              <p:spPr>
                <a:xfrm>
                  <a:off x="9193572" y="3667619"/>
                  <a:ext cx="4223856" cy="338554"/>
                </a:xfrm>
                <a:prstGeom prst="rect">
                  <a:avLst/>
                </a:prstGeom>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solidFill>
                        <a:schemeClr val="accent1"/>
                      </a:solidFill>
                      <a:latin typeface="Verdana" panose="020B0604030504040204" pitchFamily="34" charset="0"/>
                      <a:ea typeface="Verdana" panose="020B0604030504040204" pitchFamily="34" charset="0"/>
                    </a:rPr>
                    <a:t>Hansen (OIT, 2011)</a:t>
                  </a:r>
                </a:p>
              </p:txBody>
            </p:sp>
          </p:grpSp>
        </p:grpSp>
        <p:grpSp>
          <p:nvGrpSpPr>
            <p:cNvPr id="4" name="Group 37">
              <a:extLst>
                <a:ext uri="{FF2B5EF4-FFF2-40B4-BE49-F238E27FC236}">
                  <a16:creationId xmlns:a16="http://schemas.microsoft.com/office/drawing/2014/main" id="{EF7FB962-EAE1-A16E-3B24-07A0BA4F7A91}"/>
                </a:ext>
              </a:extLst>
            </p:cNvPr>
            <p:cNvGrpSpPr/>
            <p:nvPr/>
          </p:nvGrpSpPr>
          <p:grpSpPr>
            <a:xfrm>
              <a:off x="1085850" y="1245316"/>
              <a:ext cx="5022089" cy="5060362"/>
              <a:chOff x="1085850" y="1245316"/>
              <a:chExt cx="5022089" cy="5060362"/>
            </a:xfrm>
          </p:grpSpPr>
          <p:sp>
            <p:nvSpPr>
              <p:cNvPr id="12" name="Rectangle 11">
                <a:extLst>
                  <a:ext uri="{FF2B5EF4-FFF2-40B4-BE49-F238E27FC236}">
                    <a16:creationId xmlns:a16="http://schemas.microsoft.com/office/drawing/2014/main" id="{6BD32536-3B0F-8104-1C54-221C0D7566D0}"/>
                  </a:ext>
                </a:extLst>
              </p:cNvPr>
              <p:cNvSpPr/>
              <p:nvPr/>
            </p:nvSpPr>
            <p:spPr>
              <a:xfrm>
                <a:off x="1085850" y="1678207"/>
                <a:ext cx="2584733" cy="391335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7">
                <a:extLst>
                  <a:ext uri="{FF2B5EF4-FFF2-40B4-BE49-F238E27FC236}">
                    <a16:creationId xmlns:a16="http://schemas.microsoft.com/office/drawing/2014/main" id="{D5F939E2-73BB-0B23-16D8-8D91EDBB38BA}"/>
                  </a:ext>
                </a:extLst>
              </p:cNvPr>
              <p:cNvGrpSpPr/>
              <p:nvPr/>
            </p:nvGrpSpPr>
            <p:grpSpPr>
              <a:xfrm>
                <a:off x="3682594" y="1245316"/>
                <a:ext cx="2425345" cy="5060362"/>
                <a:chOff x="3547094" y="1201305"/>
                <a:chExt cx="2425345" cy="5060362"/>
              </a:xfrm>
            </p:grpSpPr>
            <p:grpSp>
              <p:nvGrpSpPr>
                <p:cNvPr id="19" name="Group 11">
                  <a:extLst>
                    <a:ext uri="{FF2B5EF4-FFF2-40B4-BE49-F238E27FC236}">
                      <a16:creationId xmlns:a16="http://schemas.microsoft.com/office/drawing/2014/main" id="{7067CEF6-49EF-FCB2-2E97-E2EC67739E53}"/>
                    </a:ext>
                  </a:extLst>
                </p:cNvPr>
                <p:cNvGrpSpPr/>
                <p:nvPr/>
              </p:nvGrpSpPr>
              <p:grpSpPr>
                <a:xfrm>
                  <a:off x="3547094" y="1857392"/>
                  <a:ext cx="923405" cy="3707063"/>
                  <a:chOff x="7112000" y="2133600"/>
                  <a:chExt cx="972457" cy="3534229"/>
                </a:xfrm>
              </p:grpSpPr>
              <p:sp>
                <p:nvSpPr>
                  <p:cNvPr id="56" name="Freeform 40">
                    <a:extLst>
                      <a:ext uri="{FF2B5EF4-FFF2-40B4-BE49-F238E27FC236}">
                        <a16:creationId xmlns:a16="http://schemas.microsoft.com/office/drawing/2014/main" id="{9DA6B420-55DE-39EE-1F9E-48FA69B8FC1B}"/>
                      </a:ext>
                    </a:extLst>
                  </p:cNvPr>
                  <p:cNvSpPr/>
                  <p:nvPr/>
                </p:nvSpPr>
                <p:spPr>
                  <a:xfrm>
                    <a:off x="7112000" y="2133600"/>
                    <a:ext cx="972457" cy="1654629"/>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Lst>
                    <a:ahLst/>
                    <a:cxnLst>
                      <a:cxn ang="0">
                        <a:pos x="connsiteX0" y="connsiteY0"/>
                      </a:cxn>
                      <a:cxn ang="0">
                        <a:pos x="connsiteX1" y="connsiteY1"/>
                      </a:cxn>
                      <a:cxn ang="0">
                        <a:pos x="connsiteX2" y="connsiteY2"/>
                      </a:cxn>
                      <a:cxn ang="0">
                        <a:pos x="connsiteX3" y="connsiteY3"/>
                      </a:cxn>
                    </a:cxnLst>
                    <a:rect l="l" t="t" r="r" b="b"/>
                    <a:pathLst>
                      <a:path w="972457" h="1654629">
                        <a:moveTo>
                          <a:pt x="0" y="1654629"/>
                        </a:moveTo>
                        <a:lnTo>
                          <a:pt x="493486" y="1654629"/>
                        </a:lnTo>
                        <a:lnTo>
                          <a:pt x="493486" y="0"/>
                        </a:lnTo>
                        <a:lnTo>
                          <a:pt x="972457"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Freeform 44">
                    <a:extLst>
                      <a:ext uri="{FF2B5EF4-FFF2-40B4-BE49-F238E27FC236}">
                        <a16:creationId xmlns:a16="http://schemas.microsoft.com/office/drawing/2014/main" id="{DA09973E-1F2B-7ED8-7989-588A03C891A8}"/>
                      </a:ext>
                    </a:extLst>
                  </p:cNvPr>
                  <p:cNvSpPr/>
                  <p:nvPr/>
                </p:nvSpPr>
                <p:spPr>
                  <a:xfrm flipV="1">
                    <a:off x="7112000" y="4013200"/>
                    <a:ext cx="972457" cy="1654629"/>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Lst>
                    <a:ahLst/>
                    <a:cxnLst>
                      <a:cxn ang="0">
                        <a:pos x="connsiteX0" y="connsiteY0"/>
                      </a:cxn>
                      <a:cxn ang="0">
                        <a:pos x="connsiteX1" y="connsiteY1"/>
                      </a:cxn>
                      <a:cxn ang="0">
                        <a:pos x="connsiteX2" y="connsiteY2"/>
                      </a:cxn>
                      <a:cxn ang="0">
                        <a:pos x="connsiteX3" y="connsiteY3"/>
                      </a:cxn>
                    </a:cxnLst>
                    <a:rect l="l" t="t" r="r" b="b"/>
                    <a:pathLst>
                      <a:path w="972457" h="1654629">
                        <a:moveTo>
                          <a:pt x="0" y="1654629"/>
                        </a:moveTo>
                        <a:lnTo>
                          <a:pt x="493486" y="1654629"/>
                        </a:lnTo>
                        <a:lnTo>
                          <a:pt x="493486" y="0"/>
                        </a:lnTo>
                        <a:lnTo>
                          <a:pt x="972457"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Freeform 50">
                    <a:extLst>
                      <a:ext uri="{FF2B5EF4-FFF2-40B4-BE49-F238E27FC236}">
                        <a16:creationId xmlns:a16="http://schemas.microsoft.com/office/drawing/2014/main" id="{59887029-284F-6EAF-7168-49CD7144B451}"/>
                      </a:ext>
                    </a:extLst>
                  </p:cNvPr>
                  <p:cNvSpPr/>
                  <p:nvPr/>
                </p:nvSpPr>
                <p:spPr>
                  <a:xfrm flipV="1">
                    <a:off x="7115193" y="3914774"/>
                    <a:ext cx="969264" cy="0"/>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0" fmla="*/ 0 w 478971"/>
                      <a:gd name="connsiteY0" fmla="*/ 1654629 h 1654629"/>
                      <a:gd name="connsiteX1" fmla="*/ 0 w 478971"/>
                      <a:gd name="connsiteY1" fmla="*/ 0 h 1654629"/>
                      <a:gd name="connsiteX2" fmla="*/ 478971 w 478971"/>
                      <a:gd name="connsiteY2" fmla="*/ 0 h 1654629"/>
                      <a:gd name="connsiteX0" fmla="*/ 0 w 478971"/>
                      <a:gd name="connsiteY0" fmla="*/ 0 h 0"/>
                      <a:gd name="connsiteX1" fmla="*/ 478971 w 478971"/>
                      <a:gd name="connsiteY1" fmla="*/ 0 h 0"/>
                    </a:gdLst>
                    <a:ahLst/>
                    <a:cxnLst>
                      <a:cxn ang="0">
                        <a:pos x="connsiteX0" y="connsiteY0"/>
                      </a:cxn>
                      <a:cxn ang="0">
                        <a:pos x="connsiteX1" y="connsiteY1"/>
                      </a:cxn>
                    </a:cxnLst>
                    <a:rect l="l" t="t" r="r" b="b"/>
                    <a:pathLst>
                      <a:path w="478971">
                        <a:moveTo>
                          <a:pt x="0" y="0"/>
                        </a:moveTo>
                        <a:lnTo>
                          <a:pt x="478971"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0" name="Group 14">
                  <a:extLst>
                    <a:ext uri="{FF2B5EF4-FFF2-40B4-BE49-F238E27FC236}">
                      <a16:creationId xmlns:a16="http://schemas.microsoft.com/office/drawing/2014/main" id="{FDFEAAB3-5DF4-26B3-3711-1A882BD3D2A5}"/>
                    </a:ext>
                  </a:extLst>
                </p:cNvPr>
                <p:cNvGrpSpPr/>
                <p:nvPr/>
              </p:nvGrpSpPr>
              <p:grpSpPr>
                <a:xfrm>
                  <a:off x="4583625" y="1201305"/>
                  <a:ext cx="1388814" cy="1345970"/>
                  <a:chOff x="4583625" y="1201305"/>
                  <a:chExt cx="1388814" cy="1345970"/>
                </a:xfrm>
              </p:grpSpPr>
              <p:grpSp>
                <p:nvGrpSpPr>
                  <p:cNvPr id="37" name="Group 2">
                    <a:extLst>
                      <a:ext uri="{FF2B5EF4-FFF2-40B4-BE49-F238E27FC236}">
                        <a16:creationId xmlns:a16="http://schemas.microsoft.com/office/drawing/2014/main" id="{22531F45-84E7-3A84-CBFD-715DA113746E}"/>
                      </a:ext>
                    </a:extLst>
                  </p:cNvPr>
                  <p:cNvGrpSpPr/>
                  <p:nvPr/>
                </p:nvGrpSpPr>
                <p:grpSpPr>
                  <a:xfrm>
                    <a:off x="4583625" y="1201305"/>
                    <a:ext cx="1388814" cy="1345970"/>
                    <a:chOff x="979531" y="1893419"/>
                    <a:chExt cx="3970840" cy="3848340"/>
                  </a:xfrm>
                </p:grpSpPr>
                <p:sp>
                  <p:nvSpPr>
                    <p:cNvPr id="54" name="Freeform 172">
                      <a:extLst>
                        <a:ext uri="{FF2B5EF4-FFF2-40B4-BE49-F238E27FC236}">
                          <a16:creationId xmlns:a16="http://schemas.microsoft.com/office/drawing/2014/main" id="{DF1D5971-361E-AAFB-10D0-39445B79058E}"/>
                        </a:ext>
                      </a:extLst>
                    </p:cNvPr>
                    <p:cNvSpPr/>
                    <p:nvPr/>
                  </p:nvSpPr>
                  <p:spPr>
                    <a:xfrm>
                      <a:off x="1040885" y="1893419"/>
                      <a:ext cx="3848348" cy="384834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solidFill>
                      <a:schemeClr val="bg2"/>
                    </a:solid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Freeform 173">
                      <a:extLst>
                        <a:ext uri="{FF2B5EF4-FFF2-40B4-BE49-F238E27FC236}">
                          <a16:creationId xmlns:a16="http://schemas.microsoft.com/office/drawing/2014/main" id="{B4A3FE6F-73B6-1100-F9F0-BEFFB8D28EAD}"/>
                        </a:ext>
                      </a:extLst>
                    </p:cNvPr>
                    <p:cNvSpPr/>
                    <p:nvPr/>
                  </p:nvSpPr>
                  <p:spPr>
                    <a:xfrm>
                      <a:off x="979531" y="2396878"/>
                      <a:ext cx="3970840" cy="284123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8" name="Group 65">
                    <a:extLst>
                      <a:ext uri="{FF2B5EF4-FFF2-40B4-BE49-F238E27FC236}">
                        <a16:creationId xmlns:a16="http://schemas.microsoft.com/office/drawing/2014/main" id="{5F4105D2-51A4-473D-2E76-478328C64CD9}"/>
                      </a:ext>
                    </a:extLst>
                  </p:cNvPr>
                  <p:cNvGrpSpPr/>
                  <p:nvPr/>
                </p:nvGrpSpPr>
                <p:grpSpPr>
                  <a:xfrm>
                    <a:off x="4946073" y="1470773"/>
                    <a:ext cx="808814" cy="807034"/>
                    <a:chOff x="4648200" y="1984375"/>
                    <a:chExt cx="2884488" cy="2878138"/>
                  </a:xfrm>
                </p:grpSpPr>
                <p:sp>
                  <p:nvSpPr>
                    <p:cNvPr id="39" name="Freeform 15">
                      <a:extLst>
                        <a:ext uri="{FF2B5EF4-FFF2-40B4-BE49-F238E27FC236}">
                          <a16:creationId xmlns:a16="http://schemas.microsoft.com/office/drawing/2014/main" id="{0FE0FF78-3654-856C-2CDD-6CF4CE1DB8C9}"/>
                        </a:ext>
                      </a:extLst>
                    </p:cNvPr>
                    <p:cNvSpPr>
                      <a:spLocks/>
                    </p:cNvSpPr>
                    <p:nvPr/>
                  </p:nvSpPr>
                  <p:spPr bwMode="auto">
                    <a:xfrm>
                      <a:off x="7045325" y="2522538"/>
                      <a:ext cx="441325" cy="439738"/>
                    </a:xfrm>
                    <a:custGeom>
                      <a:avLst/>
                      <a:gdLst>
                        <a:gd name="T0" fmla="*/ 884 w 981"/>
                        <a:gd name="T1" fmla="*/ 275 h 981"/>
                        <a:gd name="T2" fmla="*/ 884 w 981"/>
                        <a:gd name="T3" fmla="*/ 628 h 981"/>
                        <a:gd name="T4" fmla="*/ 531 w 981"/>
                        <a:gd name="T5" fmla="*/ 981 h 981"/>
                        <a:gd name="T6" fmla="*/ 0 w 981"/>
                        <a:gd name="T7" fmla="*/ 451 h 981"/>
                        <a:gd name="T8" fmla="*/ 354 w 981"/>
                        <a:gd name="T9" fmla="*/ 98 h 981"/>
                        <a:gd name="T10" fmla="*/ 707 w 981"/>
                        <a:gd name="T11" fmla="*/ 98 h 981"/>
                        <a:gd name="T12" fmla="*/ 884 w 981"/>
                        <a:gd name="T13" fmla="*/ 275 h 981"/>
                      </a:gdLst>
                      <a:ahLst/>
                      <a:cxnLst>
                        <a:cxn ang="0">
                          <a:pos x="T0" y="T1"/>
                        </a:cxn>
                        <a:cxn ang="0">
                          <a:pos x="T2" y="T3"/>
                        </a:cxn>
                        <a:cxn ang="0">
                          <a:pos x="T4" y="T5"/>
                        </a:cxn>
                        <a:cxn ang="0">
                          <a:pos x="T6" y="T7"/>
                        </a:cxn>
                        <a:cxn ang="0">
                          <a:pos x="T8" y="T9"/>
                        </a:cxn>
                        <a:cxn ang="0">
                          <a:pos x="T10" y="T11"/>
                        </a:cxn>
                        <a:cxn ang="0">
                          <a:pos x="T12" y="T13"/>
                        </a:cxn>
                      </a:cxnLst>
                      <a:rect l="0" t="0" r="r" b="b"/>
                      <a:pathLst>
                        <a:path w="981" h="981">
                          <a:moveTo>
                            <a:pt x="884" y="275"/>
                          </a:moveTo>
                          <a:cubicBezTo>
                            <a:pt x="981" y="372"/>
                            <a:pt x="981" y="530"/>
                            <a:pt x="884" y="628"/>
                          </a:cubicBezTo>
                          <a:lnTo>
                            <a:pt x="531" y="981"/>
                          </a:lnTo>
                          <a:lnTo>
                            <a:pt x="0" y="451"/>
                          </a:lnTo>
                          <a:lnTo>
                            <a:pt x="354" y="98"/>
                          </a:lnTo>
                          <a:cubicBezTo>
                            <a:pt x="451" y="0"/>
                            <a:pt x="610" y="0"/>
                            <a:pt x="707" y="98"/>
                          </a:cubicBezTo>
                          <a:lnTo>
                            <a:pt x="884" y="275"/>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16">
                      <a:extLst>
                        <a:ext uri="{FF2B5EF4-FFF2-40B4-BE49-F238E27FC236}">
                          <a16:creationId xmlns:a16="http://schemas.microsoft.com/office/drawing/2014/main" id="{517DD1DC-38C8-0ED7-0727-F5F76D03FA52}"/>
                        </a:ext>
                      </a:extLst>
                    </p:cNvPr>
                    <p:cNvSpPr>
                      <a:spLocks/>
                    </p:cNvSpPr>
                    <p:nvPr/>
                  </p:nvSpPr>
                  <p:spPr bwMode="auto">
                    <a:xfrm>
                      <a:off x="6883400" y="2724150"/>
                      <a:ext cx="401638" cy="395288"/>
                    </a:xfrm>
                    <a:custGeom>
                      <a:avLst/>
                      <a:gdLst>
                        <a:gd name="T0" fmla="*/ 890 w 890"/>
                        <a:gd name="T1" fmla="*/ 530 h 878"/>
                        <a:gd name="T2" fmla="*/ 530 w 890"/>
                        <a:gd name="T3" fmla="*/ 878 h 878"/>
                        <a:gd name="T4" fmla="*/ 6 w 890"/>
                        <a:gd name="T5" fmla="*/ 354 h 878"/>
                        <a:gd name="T6" fmla="*/ 0 w 890"/>
                        <a:gd name="T7" fmla="*/ 348 h 878"/>
                        <a:gd name="T8" fmla="*/ 359 w 890"/>
                        <a:gd name="T9" fmla="*/ 0 h 878"/>
                        <a:gd name="T10" fmla="*/ 890 w 890"/>
                        <a:gd name="T11" fmla="*/ 530 h 878"/>
                      </a:gdLst>
                      <a:ahLst/>
                      <a:cxnLst>
                        <a:cxn ang="0">
                          <a:pos x="T0" y="T1"/>
                        </a:cxn>
                        <a:cxn ang="0">
                          <a:pos x="T2" y="T3"/>
                        </a:cxn>
                        <a:cxn ang="0">
                          <a:pos x="T4" y="T5"/>
                        </a:cxn>
                        <a:cxn ang="0">
                          <a:pos x="T6" y="T7"/>
                        </a:cxn>
                        <a:cxn ang="0">
                          <a:pos x="T8" y="T9"/>
                        </a:cxn>
                        <a:cxn ang="0">
                          <a:pos x="T10" y="T11"/>
                        </a:cxn>
                      </a:cxnLst>
                      <a:rect l="0" t="0" r="r" b="b"/>
                      <a:pathLst>
                        <a:path w="890" h="878">
                          <a:moveTo>
                            <a:pt x="890" y="530"/>
                          </a:moveTo>
                          <a:lnTo>
                            <a:pt x="530" y="878"/>
                          </a:lnTo>
                          <a:lnTo>
                            <a:pt x="6" y="354"/>
                          </a:lnTo>
                          <a:lnTo>
                            <a:pt x="0" y="348"/>
                          </a:lnTo>
                          <a:lnTo>
                            <a:pt x="359" y="0"/>
                          </a:lnTo>
                          <a:lnTo>
                            <a:pt x="890" y="53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17">
                      <a:extLst>
                        <a:ext uri="{FF2B5EF4-FFF2-40B4-BE49-F238E27FC236}">
                          <a16:creationId xmlns:a16="http://schemas.microsoft.com/office/drawing/2014/main" id="{115224A0-71D8-71D3-80EF-ECEA4FDEA5C3}"/>
                        </a:ext>
                      </a:extLst>
                    </p:cNvPr>
                    <p:cNvSpPr>
                      <a:spLocks/>
                    </p:cNvSpPr>
                    <p:nvPr/>
                  </p:nvSpPr>
                  <p:spPr bwMode="auto">
                    <a:xfrm>
                      <a:off x="4703763" y="2490788"/>
                      <a:ext cx="1870075" cy="2314575"/>
                    </a:xfrm>
                    <a:custGeom>
                      <a:avLst/>
                      <a:gdLst>
                        <a:gd name="T0" fmla="*/ 4148 w 4148"/>
                        <a:gd name="T1" fmla="*/ 4898 h 5148"/>
                        <a:gd name="T2" fmla="*/ 3861 w 4148"/>
                        <a:gd name="T3" fmla="*/ 5148 h 5148"/>
                        <a:gd name="T4" fmla="*/ 250 w 4148"/>
                        <a:gd name="T5" fmla="*/ 5148 h 5148"/>
                        <a:gd name="T6" fmla="*/ 0 w 4148"/>
                        <a:gd name="T7" fmla="*/ 4898 h 5148"/>
                        <a:gd name="T8" fmla="*/ 0 w 4148"/>
                        <a:gd name="T9" fmla="*/ 250 h 5148"/>
                        <a:gd name="T10" fmla="*/ 250 w 4148"/>
                        <a:gd name="T11" fmla="*/ 0 h 5148"/>
                        <a:gd name="T12" fmla="*/ 3861 w 4148"/>
                        <a:gd name="T13" fmla="*/ 0 h 5148"/>
                        <a:gd name="T14" fmla="*/ 4148 w 4148"/>
                        <a:gd name="T15" fmla="*/ 250 h 5148"/>
                        <a:gd name="T16" fmla="*/ 4148 w 4148"/>
                        <a:gd name="T17" fmla="*/ 4898 h 5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48" h="5148">
                          <a:moveTo>
                            <a:pt x="4148" y="4898"/>
                          </a:moveTo>
                          <a:cubicBezTo>
                            <a:pt x="4148" y="5036"/>
                            <a:pt x="3999" y="5148"/>
                            <a:pt x="3861" y="5148"/>
                          </a:cubicBezTo>
                          <a:lnTo>
                            <a:pt x="250" y="5148"/>
                          </a:lnTo>
                          <a:cubicBezTo>
                            <a:pt x="112" y="5148"/>
                            <a:pt x="0" y="5036"/>
                            <a:pt x="0" y="4898"/>
                          </a:cubicBezTo>
                          <a:lnTo>
                            <a:pt x="0" y="250"/>
                          </a:lnTo>
                          <a:cubicBezTo>
                            <a:pt x="0" y="112"/>
                            <a:pt x="112" y="0"/>
                            <a:pt x="250" y="0"/>
                          </a:cubicBezTo>
                          <a:lnTo>
                            <a:pt x="3861" y="0"/>
                          </a:lnTo>
                          <a:cubicBezTo>
                            <a:pt x="3999" y="0"/>
                            <a:pt x="4148" y="112"/>
                            <a:pt x="4148" y="250"/>
                          </a:cubicBezTo>
                          <a:lnTo>
                            <a:pt x="4148" y="4898"/>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18">
                      <a:extLst>
                        <a:ext uri="{FF2B5EF4-FFF2-40B4-BE49-F238E27FC236}">
                          <a16:creationId xmlns:a16="http://schemas.microsoft.com/office/drawing/2014/main" id="{137AA6F2-1FFF-3300-48B8-A61D43BF790F}"/>
                        </a:ext>
                      </a:extLst>
                    </p:cNvPr>
                    <p:cNvSpPr>
                      <a:spLocks/>
                    </p:cNvSpPr>
                    <p:nvPr/>
                  </p:nvSpPr>
                  <p:spPr bwMode="auto">
                    <a:xfrm>
                      <a:off x="4924425" y="2762250"/>
                      <a:ext cx="1430338" cy="1771650"/>
                    </a:xfrm>
                    <a:custGeom>
                      <a:avLst/>
                      <a:gdLst>
                        <a:gd name="T0" fmla="*/ 3174 w 3174"/>
                        <a:gd name="T1" fmla="*/ 3747 h 3938"/>
                        <a:gd name="T2" fmla="*/ 2954 w 3174"/>
                        <a:gd name="T3" fmla="*/ 3938 h 3938"/>
                        <a:gd name="T4" fmla="*/ 191 w 3174"/>
                        <a:gd name="T5" fmla="*/ 3938 h 3938"/>
                        <a:gd name="T6" fmla="*/ 0 w 3174"/>
                        <a:gd name="T7" fmla="*/ 3747 h 3938"/>
                        <a:gd name="T8" fmla="*/ 0 w 3174"/>
                        <a:gd name="T9" fmla="*/ 191 h 3938"/>
                        <a:gd name="T10" fmla="*/ 191 w 3174"/>
                        <a:gd name="T11" fmla="*/ 0 h 3938"/>
                        <a:gd name="T12" fmla="*/ 2954 w 3174"/>
                        <a:gd name="T13" fmla="*/ 0 h 3938"/>
                        <a:gd name="T14" fmla="*/ 3174 w 3174"/>
                        <a:gd name="T15" fmla="*/ 191 h 3938"/>
                        <a:gd name="T16" fmla="*/ 3174 w 3174"/>
                        <a:gd name="T17" fmla="*/ 3747 h 3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4" h="3938">
                          <a:moveTo>
                            <a:pt x="3174" y="3747"/>
                          </a:moveTo>
                          <a:cubicBezTo>
                            <a:pt x="3174" y="3852"/>
                            <a:pt x="3060" y="3938"/>
                            <a:pt x="2954" y="3938"/>
                          </a:cubicBezTo>
                          <a:lnTo>
                            <a:pt x="191" y="3938"/>
                          </a:lnTo>
                          <a:cubicBezTo>
                            <a:pt x="86" y="3938"/>
                            <a:pt x="0" y="3852"/>
                            <a:pt x="0" y="3747"/>
                          </a:cubicBezTo>
                          <a:lnTo>
                            <a:pt x="0" y="191"/>
                          </a:lnTo>
                          <a:cubicBezTo>
                            <a:pt x="0" y="85"/>
                            <a:pt x="86" y="0"/>
                            <a:pt x="191" y="0"/>
                          </a:cubicBezTo>
                          <a:lnTo>
                            <a:pt x="2954" y="0"/>
                          </a:lnTo>
                          <a:cubicBezTo>
                            <a:pt x="3060" y="0"/>
                            <a:pt x="3174" y="85"/>
                            <a:pt x="3174" y="191"/>
                          </a:cubicBezTo>
                          <a:lnTo>
                            <a:pt x="3174" y="3747"/>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19">
                      <a:extLst>
                        <a:ext uri="{FF2B5EF4-FFF2-40B4-BE49-F238E27FC236}">
                          <a16:creationId xmlns:a16="http://schemas.microsoft.com/office/drawing/2014/main" id="{59A000AF-200B-3BC8-2206-64C46AA81977}"/>
                        </a:ext>
                      </a:extLst>
                    </p:cNvPr>
                    <p:cNvSpPr>
                      <a:spLocks/>
                    </p:cNvSpPr>
                    <p:nvPr/>
                  </p:nvSpPr>
                  <p:spPr bwMode="auto">
                    <a:xfrm>
                      <a:off x="5975350" y="2881313"/>
                      <a:ext cx="1146175" cy="1114425"/>
                    </a:xfrm>
                    <a:custGeom>
                      <a:avLst/>
                      <a:gdLst>
                        <a:gd name="T0" fmla="*/ 2019 w 2543"/>
                        <a:gd name="T1" fmla="*/ 6 h 2479"/>
                        <a:gd name="T2" fmla="*/ 2543 w 2543"/>
                        <a:gd name="T3" fmla="*/ 530 h 2479"/>
                        <a:gd name="T4" fmla="*/ 1302 w 2543"/>
                        <a:gd name="T5" fmla="*/ 1732 h 2479"/>
                        <a:gd name="T6" fmla="*/ 530 w 2543"/>
                        <a:gd name="T7" fmla="*/ 2479 h 2479"/>
                        <a:gd name="T8" fmla="*/ 265 w 2543"/>
                        <a:gd name="T9" fmla="*/ 2214 h 2479"/>
                        <a:gd name="T10" fmla="*/ 0 w 2543"/>
                        <a:gd name="T11" fmla="*/ 1949 h 2479"/>
                        <a:gd name="T12" fmla="*/ 798 w 2543"/>
                        <a:gd name="T13" fmla="*/ 1177 h 2479"/>
                        <a:gd name="T14" fmla="*/ 1331 w 2543"/>
                        <a:gd name="T15" fmla="*/ 660 h 2479"/>
                        <a:gd name="T16" fmla="*/ 2013 w 2543"/>
                        <a:gd name="T17" fmla="*/ 0 h 2479"/>
                        <a:gd name="T18" fmla="*/ 2019 w 2543"/>
                        <a:gd name="T19" fmla="*/ 6 h 2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3" h="2479">
                          <a:moveTo>
                            <a:pt x="2019" y="6"/>
                          </a:moveTo>
                          <a:lnTo>
                            <a:pt x="2543" y="530"/>
                          </a:lnTo>
                          <a:lnTo>
                            <a:pt x="1302" y="1732"/>
                          </a:lnTo>
                          <a:lnTo>
                            <a:pt x="530" y="2479"/>
                          </a:lnTo>
                          <a:lnTo>
                            <a:pt x="265" y="2214"/>
                          </a:lnTo>
                          <a:lnTo>
                            <a:pt x="0" y="1949"/>
                          </a:lnTo>
                          <a:lnTo>
                            <a:pt x="798" y="1177"/>
                          </a:lnTo>
                          <a:lnTo>
                            <a:pt x="1331" y="660"/>
                          </a:lnTo>
                          <a:lnTo>
                            <a:pt x="2013" y="0"/>
                          </a:lnTo>
                          <a:lnTo>
                            <a:pt x="2019" y="6"/>
                          </a:ln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20">
                      <a:extLst>
                        <a:ext uri="{FF2B5EF4-FFF2-40B4-BE49-F238E27FC236}">
                          <a16:creationId xmlns:a16="http://schemas.microsoft.com/office/drawing/2014/main" id="{79777BBE-8AA1-4982-60FC-31E5BDECC5B0}"/>
                        </a:ext>
                      </a:extLst>
                    </p:cNvPr>
                    <p:cNvSpPr>
                      <a:spLocks/>
                    </p:cNvSpPr>
                    <p:nvPr/>
                  </p:nvSpPr>
                  <p:spPr bwMode="auto">
                    <a:xfrm>
                      <a:off x="5856288" y="3757613"/>
                      <a:ext cx="358775" cy="357188"/>
                    </a:xfrm>
                    <a:custGeom>
                      <a:avLst/>
                      <a:gdLst>
                        <a:gd name="T0" fmla="*/ 795 w 795"/>
                        <a:gd name="T1" fmla="*/ 530 h 796"/>
                        <a:gd name="T2" fmla="*/ 0 w 795"/>
                        <a:gd name="T3" fmla="*/ 796 h 796"/>
                        <a:gd name="T4" fmla="*/ 265 w 795"/>
                        <a:gd name="T5" fmla="*/ 0 h 796"/>
                        <a:gd name="T6" fmla="*/ 530 w 795"/>
                        <a:gd name="T7" fmla="*/ 265 h 796"/>
                        <a:gd name="T8" fmla="*/ 795 w 795"/>
                        <a:gd name="T9" fmla="*/ 530 h 796"/>
                      </a:gdLst>
                      <a:ahLst/>
                      <a:cxnLst>
                        <a:cxn ang="0">
                          <a:pos x="T0" y="T1"/>
                        </a:cxn>
                        <a:cxn ang="0">
                          <a:pos x="T2" y="T3"/>
                        </a:cxn>
                        <a:cxn ang="0">
                          <a:pos x="T4" y="T5"/>
                        </a:cxn>
                        <a:cxn ang="0">
                          <a:pos x="T6" y="T7"/>
                        </a:cxn>
                        <a:cxn ang="0">
                          <a:pos x="T8" y="T9"/>
                        </a:cxn>
                      </a:cxnLst>
                      <a:rect l="0" t="0" r="r" b="b"/>
                      <a:pathLst>
                        <a:path w="795" h="796">
                          <a:moveTo>
                            <a:pt x="795" y="530"/>
                          </a:moveTo>
                          <a:lnTo>
                            <a:pt x="0" y="796"/>
                          </a:lnTo>
                          <a:lnTo>
                            <a:pt x="265" y="0"/>
                          </a:lnTo>
                          <a:lnTo>
                            <a:pt x="530" y="265"/>
                          </a:lnTo>
                          <a:lnTo>
                            <a:pt x="795" y="53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21">
                      <a:extLst>
                        <a:ext uri="{FF2B5EF4-FFF2-40B4-BE49-F238E27FC236}">
                          <a16:creationId xmlns:a16="http://schemas.microsoft.com/office/drawing/2014/main" id="{8D9C0B0B-46C9-995D-20FB-70D056BB8898}"/>
                        </a:ext>
                      </a:extLst>
                    </p:cNvPr>
                    <p:cNvSpPr>
                      <a:spLocks/>
                    </p:cNvSpPr>
                    <p:nvPr/>
                  </p:nvSpPr>
                  <p:spPr bwMode="auto">
                    <a:xfrm>
                      <a:off x="5189538" y="2041525"/>
                      <a:ext cx="900113" cy="690563"/>
                    </a:xfrm>
                    <a:custGeom>
                      <a:avLst/>
                      <a:gdLst>
                        <a:gd name="T0" fmla="*/ 1999 w 1999"/>
                        <a:gd name="T1" fmla="*/ 1000 h 1537"/>
                        <a:gd name="T2" fmla="*/ 1999 w 1999"/>
                        <a:gd name="T3" fmla="*/ 1537 h 1537"/>
                        <a:gd name="T4" fmla="*/ 0 w 1999"/>
                        <a:gd name="T5" fmla="*/ 1537 h 1537"/>
                        <a:gd name="T6" fmla="*/ 0 w 1999"/>
                        <a:gd name="T7" fmla="*/ 1000 h 1537"/>
                        <a:gd name="T8" fmla="*/ 249 w 1999"/>
                        <a:gd name="T9" fmla="*/ 750 h 1537"/>
                        <a:gd name="T10" fmla="*/ 569 w 1999"/>
                        <a:gd name="T11" fmla="*/ 750 h 1537"/>
                        <a:gd name="T12" fmla="*/ 499 w 1999"/>
                        <a:gd name="T13" fmla="*/ 500 h 1537"/>
                        <a:gd name="T14" fmla="*/ 999 w 1999"/>
                        <a:gd name="T15" fmla="*/ 0 h 1537"/>
                        <a:gd name="T16" fmla="*/ 1499 w 1999"/>
                        <a:gd name="T17" fmla="*/ 500 h 1537"/>
                        <a:gd name="T18" fmla="*/ 1429 w 1999"/>
                        <a:gd name="T19" fmla="*/ 750 h 1537"/>
                        <a:gd name="T20" fmla="*/ 1749 w 1999"/>
                        <a:gd name="T21" fmla="*/ 750 h 1537"/>
                        <a:gd name="T22" fmla="*/ 1999 w 1999"/>
                        <a:gd name="T23" fmla="*/ 100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99" h="1537">
                          <a:moveTo>
                            <a:pt x="1999" y="1000"/>
                          </a:moveTo>
                          <a:lnTo>
                            <a:pt x="1999" y="1537"/>
                          </a:lnTo>
                          <a:lnTo>
                            <a:pt x="0" y="1537"/>
                          </a:lnTo>
                          <a:lnTo>
                            <a:pt x="0" y="1000"/>
                          </a:lnTo>
                          <a:cubicBezTo>
                            <a:pt x="0" y="862"/>
                            <a:pt x="111" y="750"/>
                            <a:pt x="249" y="750"/>
                          </a:cubicBezTo>
                          <a:lnTo>
                            <a:pt x="569" y="750"/>
                          </a:lnTo>
                          <a:cubicBezTo>
                            <a:pt x="526" y="676"/>
                            <a:pt x="499" y="591"/>
                            <a:pt x="499" y="500"/>
                          </a:cubicBezTo>
                          <a:cubicBezTo>
                            <a:pt x="499" y="224"/>
                            <a:pt x="723" y="0"/>
                            <a:pt x="999" y="0"/>
                          </a:cubicBezTo>
                          <a:cubicBezTo>
                            <a:pt x="1275" y="0"/>
                            <a:pt x="1499" y="224"/>
                            <a:pt x="1499" y="500"/>
                          </a:cubicBezTo>
                          <a:cubicBezTo>
                            <a:pt x="1499" y="591"/>
                            <a:pt x="1472" y="676"/>
                            <a:pt x="1429" y="750"/>
                          </a:cubicBezTo>
                          <a:lnTo>
                            <a:pt x="1749" y="750"/>
                          </a:lnTo>
                          <a:cubicBezTo>
                            <a:pt x="1887" y="750"/>
                            <a:pt x="1999" y="862"/>
                            <a:pt x="1999" y="100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6" name="Group 114">
                      <a:extLst>
                        <a:ext uri="{FF2B5EF4-FFF2-40B4-BE49-F238E27FC236}">
                          <a16:creationId xmlns:a16="http://schemas.microsoft.com/office/drawing/2014/main" id="{496A1C42-AB49-D384-96C7-AC329B21F9AB}"/>
                        </a:ext>
                      </a:extLst>
                    </p:cNvPr>
                    <p:cNvGrpSpPr/>
                    <p:nvPr/>
                  </p:nvGrpSpPr>
                  <p:grpSpPr>
                    <a:xfrm>
                      <a:off x="4648200" y="1984375"/>
                      <a:ext cx="2884488" cy="2878138"/>
                      <a:chOff x="4648200" y="1984375"/>
                      <a:chExt cx="2884488" cy="2878138"/>
                    </a:xfrm>
                    <a:solidFill>
                      <a:schemeClr val="tx2"/>
                    </a:solidFill>
                  </p:grpSpPr>
                  <p:sp>
                    <p:nvSpPr>
                      <p:cNvPr id="47" name="Oval 22">
                        <a:extLst>
                          <a:ext uri="{FF2B5EF4-FFF2-40B4-BE49-F238E27FC236}">
                            <a16:creationId xmlns:a16="http://schemas.microsoft.com/office/drawing/2014/main" id="{E50D818F-8F44-3870-A87E-50C4AD746507}"/>
                          </a:ext>
                        </a:extLst>
                      </p:cNvPr>
                      <p:cNvSpPr>
                        <a:spLocks noChangeArrowheads="1"/>
                      </p:cNvSpPr>
                      <p:nvPr/>
                    </p:nvSpPr>
                    <p:spPr bwMode="auto">
                      <a:xfrm>
                        <a:off x="5583238" y="2209800"/>
                        <a:ext cx="112713" cy="112713"/>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Oval 23">
                        <a:extLst>
                          <a:ext uri="{FF2B5EF4-FFF2-40B4-BE49-F238E27FC236}">
                            <a16:creationId xmlns:a16="http://schemas.microsoft.com/office/drawing/2014/main" id="{FBC2B24C-54DF-BE8B-9A0A-92FE67339981}"/>
                          </a:ext>
                        </a:extLst>
                      </p:cNvPr>
                      <p:cNvSpPr>
                        <a:spLocks noChangeArrowheads="1"/>
                      </p:cNvSpPr>
                      <p:nvPr/>
                    </p:nvSpPr>
                    <p:spPr bwMode="auto">
                      <a:xfrm>
                        <a:off x="4889500" y="3254375"/>
                        <a:ext cx="112713" cy="112713"/>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24">
                        <a:extLst>
                          <a:ext uri="{FF2B5EF4-FFF2-40B4-BE49-F238E27FC236}">
                            <a16:creationId xmlns:a16="http://schemas.microsoft.com/office/drawing/2014/main" id="{6852FA14-D5E5-1903-8D58-A30BF1C8F0F2}"/>
                          </a:ext>
                        </a:extLst>
                      </p:cNvPr>
                      <p:cNvSpPr>
                        <a:spLocks/>
                      </p:cNvSpPr>
                      <p:nvPr/>
                    </p:nvSpPr>
                    <p:spPr bwMode="auto">
                      <a:xfrm>
                        <a:off x="5126038" y="2911475"/>
                        <a:ext cx="461963" cy="342900"/>
                      </a:xfrm>
                      <a:custGeom>
                        <a:avLst/>
                        <a:gdLst>
                          <a:gd name="T0" fmla="*/ 299 w 1024"/>
                          <a:gd name="T1" fmla="*/ 726 h 762"/>
                          <a:gd name="T2" fmla="*/ 387 w 1024"/>
                          <a:gd name="T3" fmla="*/ 762 h 762"/>
                          <a:gd name="T4" fmla="*/ 476 w 1024"/>
                          <a:gd name="T5" fmla="*/ 726 h 762"/>
                          <a:gd name="T6" fmla="*/ 976 w 1024"/>
                          <a:gd name="T7" fmla="*/ 226 h 762"/>
                          <a:gd name="T8" fmla="*/ 976 w 1024"/>
                          <a:gd name="T9" fmla="*/ 49 h 762"/>
                          <a:gd name="T10" fmla="*/ 799 w 1024"/>
                          <a:gd name="T11" fmla="*/ 49 h 762"/>
                          <a:gd name="T12" fmla="*/ 387 w 1024"/>
                          <a:gd name="T13" fmla="*/ 461 h 762"/>
                          <a:gd name="T14" fmla="*/ 226 w 1024"/>
                          <a:gd name="T15" fmla="*/ 299 h 762"/>
                          <a:gd name="T16" fmla="*/ 49 w 1024"/>
                          <a:gd name="T17" fmla="*/ 299 h 762"/>
                          <a:gd name="T18" fmla="*/ 49 w 1024"/>
                          <a:gd name="T19" fmla="*/ 476 h 762"/>
                          <a:gd name="T20" fmla="*/ 299 w 1024"/>
                          <a:gd name="T21" fmla="*/ 72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6"/>
                            </a:moveTo>
                            <a:cubicBezTo>
                              <a:pt x="323" y="750"/>
                              <a:pt x="355" y="762"/>
                              <a:pt x="387" y="762"/>
                            </a:cubicBezTo>
                            <a:cubicBezTo>
                              <a:pt x="419" y="762"/>
                              <a:pt x="451" y="750"/>
                              <a:pt x="476" y="726"/>
                            </a:cubicBezTo>
                            <a:lnTo>
                              <a:pt x="976" y="226"/>
                            </a:lnTo>
                            <a:cubicBezTo>
                              <a:pt x="1024" y="177"/>
                              <a:pt x="1024" y="98"/>
                              <a:pt x="976" y="49"/>
                            </a:cubicBezTo>
                            <a:cubicBezTo>
                              <a:pt x="927" y="0"/>
                              <a:pt x="848" y="0"/>
                              <a:pt x="799" y="49"/>
                            </a:cubicBezTo>
                            <a:lnTo>
                              <a:pt x="387" y="461"/>
                            </a:lnTo>
                            <a:lnTo>
                              <a:pt x="226" y="299"/>
                            </a:lnTo>
                            <a:cubicBezTo>
                              <a:pt x="177" y="250"/>
                              <a:pt x="98" y="250"/>
                              <a:pt x="49" y="299"/>
                            </a:cubicBezTo>
                            <a:cubicBezTo>
                              <a:pt x="0" y="348"/>
                              <a:pt x="0" y="427"/>
                              <a:pt x="49" y="476"/>
                            </a:cubicBezTo>
                            <a:lnTo>
                              <a:pt x="299" y="7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5">
                        <a:extLst>
                          <a:ext uri="{FF2B5EF4-FFF2-40B4-BE49-F238E27FC236}">
                            <a16:creationId xmlns:a16="http://schemas.microsoft.com/office/drawing/2014/main" id="{EB0D3021-CAA6-9A99-FD37-A688D94F460D}"/>
                          </a:ext>
                        </a:extLst>
                      </p:cNvPr>
                      <p:cNvSpPr>
                        <a:spLocks/>
                      </p:cNvSpPr>
                      <p:nvPr/>
                    </p:nvSpPr>
                    <p:spPr bwMode="auto">
                      <a:xfrm>
                        <a:off x="5126038" y="3475038"/>
                        <a:ext cx="461963" cy="341313"/>
                      </a:xfrm>
                      <a:custGeom>
                        <a:avLst/>
                        <a:gdLst>
                          <a:gd name="T0" fmla="*/ 299 w 1024"/>
                          <a:gd name="T1" fmla="*/ 725 h 762"/>
                          <a:gd name="T2" fmla="*/ 387 w 1024"/>
                          <a:gd name="T3" fmla="*/ 762 h 762"/>
                          <a:gd name="T4" fmla="*/ 476 w 1024"/>
                          <a:gd name="T5" fmla="*/ 725 h 762"/>
                          <a:gd name="T6" fmla="*/ 976 w 1024"/>
                          <a:gd name="T7" fmla="*/ 225 h 762"/>
                          <a:gd name="T8" fmla="*/ 976 w 1024"/>
                          <a:gd name="T9" fmla="*/ 49 h 762"/>
                          <a:gd name="T10" fmla="*/ 799 w 1024"/>
                          <a:gd name="T11" fmla="*/ 49 h 762"/>
                          <a:gd name="T12" fmla="*/ 387 w 1024"/>
                          <a:gd name="T13" fmla="*/ 460 h 762"/>
                          <a:gd name="T14" fmla="*/ 226 w 1024"/>
                          <a:gd name="T15" fmla="*/ 298 h 762"/>
                          <a:gd name="T16" fmla="*/ 49 w 1024"/>
                          <a:gd name="T17" fmla="*/ 298 h 762"/>
                          <a:gd name="T18" fmla="*/ 49 w 1024"/>
                          <a:gd name="T19" fmla="*/ 475 h 762"/>
                          <a:gd name="T20" fmla="*/ 299 w 1024"/>
                          <a:gd name="T21" fmla="*/ 725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5"/>
                            </a:moveTo>
                            <a:cubicBezTo>
                              <a:pt x="323" y="749"/>
                              <a:pt x="355" y="762"/>
                              <a:pt x="387" y="762"/>
                            </a:cubicBezTo>
                            <a:cubicBezTo>
                              <a:pt x="419" y="762"/>
                              <a:pt x="451" y="749"/>
                              <a:pt x="476" y="725"/>
                            </a:cubicBezTo>
                            <a:lnTo>
                              <a:pt x="976" y="225"/>
                            </a:lnTo>
                            <a:cubicBezTo>
                              <a:pt x="1024" y="176"/>
                              <a:pt x="1024" y="97"/>
                              <a:pt x="976" y="49"/>
                            </a:cubicBezTo>
                            <a:cubicBezTo>
                              <a:pt x="927" y="0"/>
                              <a:pt x="848" y="0"/>
                              <a:pt x="799" y="49"/>
                            </a:cubicBezTo>
                            <a:lnTo>
                              <a:pt x="387" y="460"/>
                            </a:lnTo>
                            <a:lnTo>
                              <a:pt x="226" y="298"/>
                            </a:lnTo>
                            <a:cubicBezTo>
                              <a:pt x="177" y="250"/>
                              <a:pt x="98" y="250"/>
                              <a:pt x="49" y="298"/>
                            </a:cubicBezTo>
                            <a:cubicBezTo>
                              <a:pt x="0" y="347"/>
                              <a:pt x="0" y="426"/>
                              <a:pt x="49" y="475"/>
                            </a:cubicBezTo>
                            <a:lnTo>
                              <a:pt x="299"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6">
                        <a:extLst>
                          <a:ext uri="{FF2B5EF4-FFF2-40B4-BE49-F238E27FC236}">
                            <a16:creationId xmlns:a16="http://schemas.microsoft.com/office/drawing/2014/main" id="{C56BD6A8-6DBA-3E3E-F321-C3FC64DE91A0}"/>
                          </a:ext>
                        </a:extLst>
                      </p:cNvPr>
                      <p:cNvSpPr>
                        <a:spLocks/>
                      </p:cNvSpPr>
                      <p:nvPr/>
                    </p:nvSpPr>
                    <p:spPr bwMode="auto">
                      <a:xfrm>
                        <a:off x="5126038" y="4035425"/>
                        <a:ext cx="461963" cy="342900"/>
                      </a:xfrm>
                      <a:custGeom>
                        <a:avLst/>
                        <a:gdLst>
                          <a:gd name="T0" fmla="*/ 299 w 1024"/>
                          <a:gd name="T1" fmla="*/ 726 h 762"/>
                          <a:gd name="T2" fmla="*/ 387 w 1024"/>
                          <a:gd name="T3" fmla="*/ 762 h 762"/>
                          <a:gd name="T4" fmla="*/ 476 w 1024"/>
                          <a:gd name="T5" fmla="*/ 726 h 762"/>
                          <a:gd name="T6" fmla="*/ 976 w 1024"/>
                          <a:gd name="T7" fmla="*/ 226 h 762"/>
                          <a:gd name="T8" fmla="*/ 976 w 1024"/>
                          <a:gd name="T9" fmla="*/ 49 h 762"/>
                          <a:gd name="T10" fmla="*/ 799 w 1024"/>
                          <a:gd name="T11" fmla="*/ 49 h 762"/>
                          <a:gd name="T12" fmla="*/ 387 w 1024"/>
                          <a:gd name="T13" fmla="*/ 460 h 762"/>
                          <a:gd name="T14" fmla="*/ 226 w 1024"/>
                          <a:gd name="T15" fmla="*/ 299 h 762"/>
                          <a:gd name="T16" fmla="*/ 49 w 1024"/>
                          <a:gd name="T17" fmla="*/ 299 h 762"/>
                          <a:gd name="T18" fmla="*/ 49 w 1024"/>
                          <a:gd name="T19" fmla="*/ 476 h 762"/>
                          <a:gd name="T20" fmla="*/ 299 w 1024"/>
                          <a:gd name="T21" fmla="*/ 72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6"/>
                            </a:moveTo>
                            <a:cubicBezTo>
                              <a:pt x="323" y="750"/>
                              <a:pt x="355" y="762"/>
                              <a:pt x="387" y="762"/>
                            </a:cubicBezTo>
                            <a:cubicBezTo>
                              <a:pt x="419" y="762"/>
                              <a:pt x="451" y="750"/>
                              <a:pt x="476" y="726"/>
                            </a:cubicBezTo>
                            <a:lnTo>
                              <a:pt x="976" y="226"/>
                            </a:lnTo>
                            <a:cubicBezTo>
                              <a:pt x="1024" y="177"/>
                              <a:pt x="1024" y="98"/>
                              <a:pt x="976" y="49"/>
                            </a:cubicBezTo>
                            <a:cubicBezTo>
                              <a:pt x="927" y="0"/>
                              <a:pt x="848" y="0"/>
                              <a:pt x="799" y="49"/>
                            </a:cubicBezTo>
                            <a:lnTo>
                              <a:pt x="387" y="460"/>
                            </a:lnTo>
                            <a:lnTo>
                              <a:pt x="226" y="299"/>
                            </a:lnTo>
                            <a:cubicBezTo>
                              <a:pt x="177" y="250"/>
                              <a:pt x="98" y="250"/>
                              <a:pt x="49" y="299"/>
                            </a:cubicBezTo>
                            <a:cubicBezTo>
                              <a:pt x="0" y="348"/>
                              <a:pt x="0" y="427"/>
                              <a:pt x="49" y="476"/>
                            </a:cubicBezTo>
                            <a:lnTo>
                              <a:pt x="299" y="7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27">
                        <a:extLst>
                          <a:ext uri="{FF2B5EF4-FFF2-40B4-BE49-F238E27FC236}">
                            <a16:creationId xmlns:a16="http://schemas.microsoft.com/office/drawing/2014/main" id="{F77DF063-E669-C05E-3B85-53FB23CDD574}"/>
                          </a:ext>
                        </a:extLst>
                      </p:cNvPr>
                      <p:cNvSpPr>
                        <a:spLocks/>
                      </p:cNvSpPr>
                      <p:nvPr/>
                    </p:nvSpPr>
                    <p:spPr bwMode="auto">
                      <a:xfrm>
                        <a:off x="5695950" y="3030538"/>
                        <a:ext cx="450850" cy="111125"/>
                      </a:xfrm>
                      <a:custGeom>
                        <a:avLst/>
                        <a:gdLst>
                          <a:gd name="T0" fmla="*/ 125 w 1000"/>
                          <a:gd name="T1" fmla="*/ 250 h 250"/>
                          <a:gd name="T2" fmla="*/ 875 w 1000"/>
                          <a:gd name="T3" fmla="*/ 250 h 250"/>
                          <a:gd name="T4" fmla="*/ 1000 w 1000"/>
                          <a:gd name="T5" fmla="*/ 125 h 250"/>
                          <a:gd name="T6" fmla="*/ 875 w 1000"/>
                          <a:gd name="T7" fmla="*/ 0 h 250"/>
                          <a:gd name="T8" fmla="*/ 125 w 1000"/>
                          <a:gd name="T9" fmla="*/ 0 h 250"/>
                          <a:gd name="T10" fmla="*/ 0 w 1000"/>
                          <a:gd name="T11" fmla="*/ 125 h 250"/>
                          <a:gd name="T12" fmla="*/ 125 w 1000"/>
                          <a:gd name="T13" fmla="*/ 250 h 250"/>
                        </a:gdLst>
                        <a:ahLst/>
                        <a:cxnLst>
                          <a:cxn ang="0">
                            <a:pos x="T0" y="T1"/>
                          </a:cxn>
                          <a:cxn ang="0">
                            <a:pos x="T2" y="T3"/>
                          </a:cxn>
                          <a:cxn ang="0">
                            <a:pos x="T4" y="T5"/>
                          </a:cxn>
                          <a:cxn ang="0">
                            <a:pos x="T6" y="T7"/>
                          </a:cxn>
                          <a:cxn ang="0">
                            <a:pos x="T8" y="T9"/>
                          </a:cxn>
                          <a:cxn ang="0">
                            <a:pos x="T10" y="T11"/>
                          </a:cxn>
                          <a:cxn ang="0">
                            <a:pos x="T12" y="T13"/>
                          </a:cxn>
                        </a:cxnLst>
                        <a:rect l="0" t="0" r="r" b="b"/>
                        <a:pathLst>
                          <a:path w="1000" h="250">
                            <a:moveTo>
                              <a:pt x="125" y="250"/>
                            </a:moveTo>
                            <a:lnTo>
                              <a:pt x="875" y="250"/>
                            </a:lnTo>
                            <a:cubicBezTo>
                              <a:pt x="944" y="250"/>
                              <a:pt x="1000" y="194"/>
                              <a:pt x="1000" y="125"/>
                            </a:cubicBezTo>
                            <a:cubicBezTo>
                              <a:pt x="1000" y="56"/>
                              <a:pt x="944" y="0"/>
                              <a:pt x="875" y="0"/>
                            </a:cubicBezTo>
                            <a:lnTo>
                              <a:pt x="125" y="0"/>
                            </a:lnTo>
                            <a:cubicBezTo>
                              <a:pt x="56" y="0"/>
                              <a:pt x="0" y="56"/>
                              <a:pt x="0" y="125"/>
                            </a:cubicBezTo>
                            <a:cubicBezTo>
                              <a:pt x="0" y="194"/>
                              <a:pt x="56" y="250"/>
                              <a:pt x="12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8">
                        <a:extLst>
                          <a:ext uri="{FF2B5EF4-FFF2-40B4-BE49-F238E27FC236}">
                            <a16:creationId xmlns:a16="http://schemas.microsoft.com/office/drawing/2014/main" id="{0AB97598-185C-2C55-80CA-912ECCDECA1C}"/>
                          </a:ext>
                        </a:extLst>
                      </p:cNvPr>
                      <p:cNvSpPr>
                        <a:spLocks noEditPoints="1"/>
                      </p:cNvSpPr>
                      <p:nvPr/>
                    </p:nvSpPr>
                    <p:spPr bwMode="auto">
                      <a:xfrm>
                        <a:off x="4648200" y="1984375"/>
                        <a:ext cx="2884488" cy="2878138"/>
                      </a:xfrm>
                      <a:custGeom>
                        <a:avLst/>
                        <a:gdLst>
                          <a:gd name="T0" fmla="*/ 6114 w 6400"/>
                          <a:gd name="T1" fmla="*/ 1204 h 6398"/>
                          <a:gd name="T2" fmla="*/ 5231 w 6400"/>
                          <a:gd name="T3" fmla="*/ 1556 h 6398"/>
                          <a:gd name="T4" fmla="*/ 3986 w 6400"/>
                          <a:gd name="T5" fmla="*/ 1000 h 6398"/>
                          <a:gd name="T6" fmla="*/ 2811 w 6400"/>
                          <a:gd name="T7" fmla="*/ 750 h 6398"/>
                          <a:gd name="T8" fmla="*/ 1574 w 6400"/>
                          <a:gd name="T9" fmla="*/ 625 h 6398"/>
                          <a:gd name="T10" fmla="*/ 1096 w 6400"/>
                          <a:gd name="T11" fmla="*/ 1000 h 6398"/>
                          <a:gd name="T12" fmla="*/ 0 w 6400"/>
                          <a:gd name="T13" fmla="*/ 6023 h 6398"/>
                          <a:gd name="T14" fmla="*/ 4398 w 6400"/>
                          <a:gd name="T15" fmla="*/ 6023 h 6398"/>
                          <a:gd name="T16" fmla="*/ 5583 w 6400"/>
                          <a:gd name="T17" fmla="*/ 2617 h 6398"/>
                          <a:gd name="T18" fmla="*/ 5937 w 6400"/>
                          <a:gd name="T19" fmla="*/ 2440 h 6398"/>
                          <a:gd name="T20" fmla="*/ 5230 w 6400"/>
                          <a:gd name="T21" fmla="*/ 3324 h 6398"/>
                          <a:gd name="T22" fmla="*/ 5407 w 6400"/>
                          <a:gd name="T23" fmla="*/ 3501 h 6398"/>
                          <a:gd name="T24" fmla="*/ 6114 w 6400"/>
                          <a:gd name="T25" fmla="*/ 2264 h 6398"/>
                          <a:gd name="T26" fmla="*/ 6400 w 6400"/>
                          <a:gd name="T27" fmla="*/ 1645 h 6398"/>
                          <a:gd name="T28" fmla="*/ 5317 w 6400"/>
                          <a:gd name="T29" fmla="*/ 1821 h 6398"/>
                          <a:gd name="T30" fmla="*/ 3478 w 6400"/>
                          <a:gd name="T31" fmla="*/ 4297 h 6398"/>
                          <a:gd name="T32" fmla="*/ 5311 w 6400"/>
                          <a:gd name="T33" fmla="*/ 2522 h 6398"/>
                          <a:gd name="T34" fmla="*/ 3245 w 6400"/>
                          <a:gd name="T35" fmla="*/ 4418 h 6398"/>
                          <a:gd name="T36" fmla="*/ 4148 w 6400"/>
                          <a:gd name="T37" fmla="*/ 1375 h 6398"/>
                          <a:gd name="T38" fmla="*/ 3861 w 6400"/>
                          <a:gd name="T39" fmla="*/ 1662 h 6398"/>
                          <a:gd name="T40" fmla="*/ 3324 w 6400"/>
                          <a:gd name="T41" fmla="*/ 1250 h 6398"/>
                          <a:gd name="T42" fmla="*/ 1449 w 6400"/>
                          <a:gd name="T43" fmla="*/ 1000 h 6398"/>
                          <a:gd name="T44" fmla="*/ 1877 w 6400"/>
                          <a:gd name="T45" fmla="*/ 812 h 6398"/>
                          <a:gd name="T46" fmla="*/ 2574 w 6400"/>
                          <a:gd name="T47" fmla="*/ 625 h 6398"/>
                          <a:gd name="T48" fmla="*/ 2629 w 6400"/>
                          <a:gd name="T49" fmla="*/ 1000 h 6398"/>
                          <a:gd name="T50" fmla="*/ 3074 w 6400"/>
                          <a:gd name="T51" fmla="*/ 1537 h 6398"/>
                          <a:gd name="T52" fmla="*/ 1449 w 6400"/>
                          <a:gd name="T53" fmla="*/ 1000 h 6398"/>
                          <a:gd name="T54" fmla="*/ 375 w 6400"/>
                          <a:gd name="T55" fmla="*/ 6148 h 6398"/>
                          <a:gd name="T56" fmla="*/ 375 w 6400"/>
                          <a:gd name="T57" fmla="*/ 1250 h 6398"/>
                          <a:gd name="T58" fmla="*/ 662 w 6400"/>
                          <a:gd name="T59" fmla="*/ 1537 h 6398"/>
                          <a:gd name="T60" fmla="*/ 662 w 6400"/>
                          <a:gd name="T61" fmla="*/ 2574 h 6398"/>
                          <a:gd name="T62" fmla="*/ 3611 w 6400"/>
                          <a:gd name="T63" fmla="*/ 1787 h 6398"/>
                          <a:gd name="T64" fmla="*/ 2449 w 6400"/>
                          <a:gd name="T65" fmla="*/ 3574 h 6398"/>
                          <a:gd name="T66" fmla="*/ 2889 w 6400"/>
                          <a:gd name="T67" fmla="*/ 3824 h 6398"/>
                          <a:gd name="T68" fmla="*/ 2851 w 6400"/>
                          <a:gd name="T69" fmla="*/ 3862 h 6398"/>
                          <a:gd name="T70" fmla="*/ 2835 w 6400"/>
                          <a:gd name="T71" fmla="*/ 3886 h 6398"/>
                          <a:gd name="T72" fmla="*/ 2828 w 6400"/>
                          <a:gd name="T73" fmla="*/ 3903 h 6398"/>
                          <a:gd name="T74" fmla="*/ 2572 w 6400"/>
                          <a:gd name="T75" fmla="*/ 4670 h 6398"/>
                          <a:gd name="T76" fmla="*/ 2504 w 6400"/>
                          <a:gd name="T77" fmla="*/ 5039 h 6398"/>
                          <a:gd name="T78" fmla="*/ 3516 w 6400"/>
                          <a:gd name="T79" fmla="*/ 4591 h 6398"/>
                          <a:gd name="T80" fmla="*/ 3531 w 6400"/>
                          <a:gd name="T81" fmla="*/ 4585 h 6398"/>
                          <a:gd name="T82" fmla="*/ 3556 w 6400"/>
                          <a:gd name="T83" fmla="*/ 4569 h 6398"/>
                          <a:gd name="T84" fmla="*/ 3611 w 6400"/>
                          <a:gd name="T85" fmla="*/ 4516 h 6398"/>
                          <a:gd name="T86" fmla="*/ 787 w 6400"/>
                          <a:gd name="T87" fmla="*/ 3449 h 6398"/>
                          <a:gd name="T88" fmla="*/ 537 w 6400"/>
                          <a:gd name="T89" fmla="*/ 5735 h 6398"/>
                          <a:gd name="T90" fmla="*/ 3861 w 6400"/>
                          <a:gd name="T91" fmla="*/ 5735 h 6398"/>
                          <a:gd name="T92" fmla="*/ 4148 w 6400"/>
                          <a:gd name="T93" fmla="*/ 6023 h 6398"/>
                          <a:gd name="T94" fmla="*/ 5495 w 6400"/>
                          <a:gd name="T95" fmla="*/ 1645 h 6398"/>
                          <a:gd name="T96" fmla="*/ 5937 w 6400"/>
                          <a:gd name="T97" fmla="*/ 1380 h 6398"/>
                          <a:gd name="T98" fmla="*/ 6113 w 6400"/>
                          <a:gd name="T99" fmla="*/ 1734 h 6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0" h="6398">
                            <a:moveTo>
                              <a:pt x="6400" y="1645"/>
                            </a:moveTo>
                            <a:cubicBezTo>
                              <a:pt x="6400" y="1545"/>
                              <a:pt x="6361" y="1451"/>
                              <a:pt x="6290" y="1380"/>
                            </a:cubicBezTo>
                            <a:lnTo>
                              <a:pt x="6114" y="1204"/>
                            </a:lnTo>
                            <a:cubicBezTo>
                              <a:pt x="6043" y="1133"/>
                              <a:pt x="5949" y="1094"/>
                              <a:pt x="5848" y="1094"/>
                            </a:cubicBezTo>
                            <a:cubicBezTo>
                              <a:pt x="5748" y="1094"/>
                              <a:pt x="5654" y="1133"/>
                              <a:pt x="5583" y="1204"/>
                            </a:cubicBezTo>
                            <a:lnTo>
                              <a:pt x="5231" y="1556"/>
                            </a:lnTo>
                            <a:lnTo>
                              <a:pt x="4398" y="2362"/>
                            </a:lnTo>
                            <a:lnTo>
                              <a:pt x="4398" y="1375"/>
                            </a:lnTo>
                            <a:cubicBezTo>
                              <a:pt x="4398" y="1154"/>
                              <a:pt x="4181" y="1000"/>
                              <a:pt x="3986" y="1000"/>
                            </a:cubicBezTo>
                            <a:lnTo>
                              <a:pt x="3302" y="1000"/>
                            </a:lnTo>
                            <a:cubicBezTo>
                              <a:pt x="3251" y="854"/>
                              <a:pt x="3112" y="750"/>
                              <a:pt x="2949" y="750"/>
                            </a:cubicBezTo>
                            <a:lnTo>
                              <a:pt x="2811" y="750"/>
                            </a:lnTo>
                            <a:cubicBezTo>
                              <a:pt x="2819" y="709"/>
                              <a:pt x="2824" y="667"/>
                              <a:pt x="2824" y="625"/>
                            </a:cubicBezTo>
                            <a:cubicBezTo>
                              <a:pt x="2824" y="281"/>
                              <a:pt x="2544" y="0"/>
                              <a:pt x="2199" y="0"/>
                            </a:cubicBezTo>
                            <a:cubicBezTo>
                              <a:pt x="1855" y="0"/>
                              <a:pt x="1574" y="281"/>
                              <a:pt x="1574" y="625"/>
                            </a:cubicBezTo>
                            <a:cubicBezTo>
                              <a:pt x="1574" y="667"/>
                              <a:pt x="1579" y="709"/>
                              <a:pt x="1587" y="750"/>
                            </a:cubicBezTo>
                            <a:lnTo>
                              <a:pt x="1449" y="750"/>
                            </a:lnTo>
                            <a:cubicBezTo>
                              <a:pt x="1287" y="750"/>
                              <a:pt x="1148" y="854"/>
                              <a:pt x="1096" y="1000"/>
                            </a:cubicBezTo>
                            <a:lnTo>
                              <a:pt x="375" y="1000"/>
                            </a:lnTo>
                            <a:cubicBezTo>
                              <a:pt x="168" y="1000"/>
                              <a:pt x="0" y="1168"/>
                              <a:pt x="0" y="1375"/>
                            </a:cubicBezTo>
                            <a:lnTo>
                              <a:pt x="0" y="6023"/>
                            </a:lnTo>
                            <a:cubicBezTo>
                              <a:pt x="0" y="6230"/>
                              <a:pt x="168" y="6398"/>
                              <a:pt x="375" y="6398"/>
                            </a:cubicBezTo>
                            <a:lnTo>
                              <a:pt x="3986" y="6398"/>
                            </a:lnTo>
                            <a:cubicBezTo>
                              <a:pt x="4181" y="6398"/>
                              <a:pt x="4398" y="6244"/>
                              <a:pt x="4398" y="6023"/>
                            </a:cubicBezTo>
                            <a:lnTo>
                              <a:pt x="4398" y="3754"/>
                            </a:lnTo>
                            <a:lnTo>
                              <a:pt x="5545" y="2643"/>
                            </a:lnTo>
                            <a:cubicBezTo>
                              <a:pt x="5559" y="2637"/>
                              <a:pt x="5572" y="2628"/>
                              <a:pt x="5583" y="2617"/>
                            </a:cubicBezTo>
                            <a:cubicBezTo>
                              <a:pt x="5594" y="2607"/>
                              <a:pt x="5602" y="2595"/>
                              <a:pt x="5608" y="2583"/>
                            </a:cubicBezTo>
                            <a:lnTo>
                              <a:pt x="5847" y="2351"/>
                            </a:lnTo>
                            <a:lnTo>
                              <a:pt x="5937" y="2440"/>
                            </a:lnTo>
                            <a:cubicBezTo>
                              <a:pt x="5960" y="2464"/>
                              <a:pt x="5973" y="2495"/>
                              <a:pt x="5973" y="2529"/>
                            </a:cubicBezTo>
                            <a:cubicBezTo>
                              <a:pt x="5973" y="2562"/>
                              <a:pt x="5960" y="2594"/>
                              <a:pt x="5937" y="2617"/>
                            </a:cubicBezTo>
                            <a:lnTo>
                              <a:pt x="5230" y="3324"/>
                            </a:lnTo>
                            <a:cubicBezTo>
                              <a:pt x="5181" y="3373"/>
                              <a:pt x="5181" y="3452"/>
                              <a:pt x="5230" y="3501"/>
                            </a:cubicBezTo>
                            <a:cubicBezTo>
                              <a:pt x="5254" y="3525"/>
                              <a:pt x="5286" y="3537"/>
                              <a:pt x="5318" y="3537"/>
                            </a:cubicBezTo>
                            <a:cubicBezTo>
                              <a:pt x="5350" y="3537"/>
                              <a:pt x="5382" y="3525"/>
                              <a:pt x="5407" y="3501"/>
                            </a:cubicBezTo>
                            <a:lnTo>
                              <a:pt x="6114" y="2794"/>
                            </a:lnTo>
                            <a:cubicBezTo>
                              <a:pt x="6184" y="2723"/>
                              <a:pt x="6223" y="2629"/>
                              <a:pt x="6223" y="2529"/>
                            </a:cubicBezTo>
                            <a:cubicBezTo>
                              <a:pt x="6223" y="2429"/>
                              <a:pt x="6184" y="2335"/>
                              <a:pt x="6114" y="2264"/>
                            </a:cubicBezTo>
                            <a:lnTo>
                              <a:pt x="6025" y="2175"/>
                            </a:lnTo>
                            <a:lnTo>
                              <a:pt x="6290" y="1910"/>
                            </a:lnTo>
                            <a:cubicBezTo>
                              <a:pt x="6361" y="1839"/>
                              <a:pt x="6400" y="1745"/>
                              <a:pt x="6400" y="1645"/>
                            </a:cubicBezTo>
                            <a:close/>
                            <a:moveTo>
                              <a:pt x="5491" y="2348"/>
                            </a:moveTo>
                            <a:lnTo>
                              <a:pt x="5137" y="1994"/>
                            </a:lnTo>
                            <a:lnTo>
                              <a:pt x="5317" y="1821"/>
                            </a:lnTo>
                            <a:lnTo>
                              <a:pt x="5670" y="2174"/>
                            </a:lnTo>
                            <a:lnTo>
                              <a:pt x="5491" y="2348"/>
                            </a:lnTo>
                            <a:close/>
                            <a:moveTo>
                              <a:pt x="3478" y="4297"/>
                            </a:moveTo>
                            <a:lnTo>
                              <a:pt x="3124" y="3944"/>
                            </a:lnTo>
                            <a:lnTo>
                              <a:pt x="4958" y="2168"/>
                            </a:lnTo>
                            <a:lnTo>
                              <a:pt x="5311" y="2522"/>
                            </a:lnTo>
                            <a:lnTo>
                              <a:pt x="3478" y="4297"/>
                            </a:lnTo>
                            <a:close/>
                            <a:moveTo>
                              <a:pt x="3001" y="4174"/>
                            </a:moveTo>
                            <a:lnTo>
                              <a:pt x="3245" y="4418"/>
                            </a:lnTo>
                            <a:lnTo>
                              <a:pt x="2879" y="4540"/>
                            </a:lnTo>
                            <a:lnTo>
                              <a:pt x="3001" y="4174"/>
                            </a:lnTo>
                            <a:close/>
                            <a:moveTo>
                              <a:pt x="4148" y="1375"/>
                            </a:moveTo>
                            <a:lnTo>
                              <a:pt x="4148" y="2604"/>
                            </a:lnTo>
                            <a:lnTo>
                              <a:pt x="3861" y="2883"/>
                            </a:lnTo>
                            <a:lnTo>
                              <a:pt x="3861" y="1662"/>
                            </a:lnTo>
                            <a:cubicBezTo>
                              <a:pt x="3861" y="1593"/>
                              <a:pt x="3805" y="1537"/>
                              <a:pt x="3736" y="1537"/>
                            </a:cubicBezTo>
                            <a:lnTo>
                              <a:pt x="3324" y="1537"/>
                            </a:lnTo>
                            <a:lnTo>
                              <a:pt x="3324" y="1250"/>
                            </a:lnTo>
                            <a:lnTo>
                              <a:pt x="3986" y="1250"/>
                            </a:lnTo>
                            <a:cubicBezTo>
                              <a:pt x="4063" y="1250"/>
                              <a:pt x="4148" y="1315"/>
                              <a:pt x="4148" y="1375"/>
                            </a:cubicBezTo>
                            <a:close/>
                            <a:moveTo>
                              <a:pt x="1449" y="1000"/>
                            </a:moveTo>
                            <a:lnTo>
                              <a:pt x="1769" y="1000"/>
                            </a:lnTo>
                            <a:cubicBezTo>
                              <a:pt x="1814" y="1000"/>
                              <a:pt x="1855" y="976"/>
                              <a:pt x="1877" y="937"/>
                            </a:cubicBezTo>
                            <a:cubicBezTo>
                              <a:pt x="1899" y="898"/>
                              <a:pt x="1899" y="851"/>
                              <a:pt x="1877" y="812"/>
                            </a:cubicBezTo>
                            <a:cubicBezTo>
                              <a:pt x="1842" y="752"/>
                              <a:pt x="1824" y="689"/>
                              <a:pt x="1824" y="625"/>
                            </a:cubicBezTo>
                            <a:cubicBezTo>
                              <a:pt x="1824" y="418"/>
                              <a:pt x="1992" y="250"/>
                              <a:pt x="2199" y="250"/>
                            </a:cubicBezTo>
                            <a:cubicBezTo>
                              <a:pt x="2406" y="250"/>
                              <a:pt x="2574" y="418"/>
                              <a:pt x="2574" y="625"/>
                            </a:cubicBezTo>
                            <a:cubicBezTo>
                              <a:pt x="2574" y="689"/>
                              <a:pt x="2556" y="752"/>
                              <a:pt x="2521" y="812"/>
                            </a:cubicBezTo>
                            <a:cubicBezTo>
                              <a:pt x="2499" y="851"/>
                              <a:pt x="2499" y="898"/>
                              <a:pt x="2521" y="937"/>
                            </a:cubicBezTo>
                            <a:cubicBezTo>
                              <a:pt x="2543" y="976"/>
                              <a:pt x="2585" y="1000"/>
                              <a:pt x="2629" y="1000"/>
                            </a:cubicBezTo>
                            <a:lnTo>
                              <a:pt x="2949" y="1000"/>
                            </a:lnTo>
                            <a:cubicBezTo>
                              <a:pt x="3018" y="1000"/>
                              <a:pt x="3074" y="1056"/>
                              <a:pt x="3074" y="1125"/>
                            </a:cubicBezTo>
                            <a:lnTo>
                              <a:pt x="3074" y="1537"/>
                            </a:lnTo>
                            <a:lnTo>
                              <a:pt x="1324" y="1537"/>
                            </a:lnTo>
                            <a:lnTo>
                              <a:pt x="1324" y="1125"/>
                            </a:lnTo>
                            <a:cubicBezTo>
                              <a:pt x="1324" y="1056"/>
                              <a:pt x="1381" y="1000"/>
                              <a:pt x="1449" y="1000"/>
                            </a:cubicBezTo>
                            <a:close/>
                            <a:moveTo>
                              <a:pt x="4148" y="6023"/>
                            </a:moveTo>
                            <a:cubicBezTo>
                              <a:pt x="4148" y="6082"/>
                              <a:pt x="4063" y="6148"/>
                              <a:pt x="3986" y="6148"/>
                            </a:cubicBezTo>
                            <a:lnTo>
                              <a:pt x="375" y="6148"/>
                            </a:lnTo>
                            <a:cubicBezTo>
                              <a:pt x="306" y="6148"/>
                              <a:pt x="250" y="6092"/>
                              <a:pt x="250" y="6023"/>
                            </a:cubicBezTo>
                            <a:lnTo>
                              <a:pt x="250" y="1375"/>
                            </a:lnTo>
                            <a:cubicBezTo>
                              <a:pt x="250" y="1306"/>
                              <a:pt x="306" y="1250"/>
                              <a:pt x="375" y="1250"/>
                            </a:cubicBezTo>
                            <a:lnTo>
                              <a:pt x="1075" y="1250"/>
                            </a:lnTo>
                            <a:lnTo>
                              <a:pt x="1075" y="1537"/>
                            </a:lnTo>
                            <a:lnTo>
                              <a:pt x="662" y="1537"/>
                            </a:lnTo>
                            <a:cubicBezTo>
                              <a:pt x="593" y="1537"/>
                              <a:pt x="537" y="1593"/>
                              <a:pt x="537" y="1662"/>
                            </a:cubicBezTo>
                            <a:lnTo>
                              <a:pt x="537" y="2449"/>
                            </a:lnTo>
                            <a:cubicBezTo>
                              <a:pt x="537" y="2518"/>
                              <a:pt x="593" y="2574"/>
                              <a:pt x="662" y="2574"/>
                            </a:cubicBezTo>
                            <a:cubicBezTo>
                              <a:pt x="731" y="2574"/>
                              <a:pt x="787" y="2518"/>
                              <a:pt x="787" y="2449"/>
                            </a:cubicBezTo>
                            <a:lnTo>
                              <a:pt x="787" y="1787"/>
                            </a:lnTo>
                            <a:lnTo>
                              <a:pt x="3611" y="1787"/>
                            </a:lnTo>
                            <a:lnTo>
                              <a:pt x="3611" y="3125"/>
                            </a:lnTo>
                            <a:lnTo>
                              <a:pt x="3147" y="3574"/>
                            </a:lnTo>
                            <a:lnTo>
                              <a:pt x="2449" y="3574"/>
                            </a:lnTo>
                            <a:cubicBezTo>
                              <a:pt x="2380" y="3574"/>
                              <a:pt x="2324" y="3630"/>
                              <a:pt x="2324" y="3699"/>
                            </a:cubicBezTo>
                            <a:cubicBezTo>
                              <a:pt x="2324" y="3768"/>
                              <a:pt x="2380" y="3824"/>
                              <a:pt x="2449" y="3824"/>
                            </a:cubicBezTo>
                            <a:lnTo>
                              <a:pt x="2889" y="3824"/>
                            </a:lnTo>
                            <a:lnTo>
                              <a:pt x="2859" y="3853"/>
                            </a:lnTo>
                            <a:cubicBezTo>
                              <a:pt x="2857" y="3855"/>
                              <a:pt x="2854" y="3858"/>
                              <a:pt x="2852" y="3860"/>
                            </a:cubicBezTo>
                            <a:cubicBezTo>
                              <a:pt x="2852" y="3861"/>
                              <a:pt x="2851" y="3861"/>
                              <a:pt x="2851" y="3862"/>
                            </a:cubicBezTo>
                            <a:cubicBezTo>
                              <a:pt x="2848" y="3866"/>
                              <a:pt x="2845" y="3869"/>
                              <a:pt x="2842" y="3874"/>
                            </a:cubicBezTo>
                            <a:cubicBezTo>
                              <a:pt x="2841" y="3874"/>
                              <a:pt x="2841" y="3875"/>
                              <a:pt x="2840" y="3876"/>
                            </a:cubicBezTo>
                            <a:cubicBezTo>
                              <a:pt x="2838" y="3879"/>
                              <a:pt x="2836" y="3883"/>
                              <a:pt x="2835" y="3886"/>
                            </a:cubicBezTo>
                            <a:cubicBezTo>
                              <a:pt x="2834" y="3888"/>
                              <a:pt x="2834" y="3889"/>
                              <a:pt x="2833" y="3890"/>
                            </a:cubicBezTo>
                            <a:cubicBezTo>
                              <a:pt x="2831" y="3894"/>
                              <a:pt x="2830" y="3897"/>
                              <a:pt x="2828" y="3901"/>
                            </a:cubicBezTo>
                            <a:cubicBezTo>
                              <a:pt x="2828" y="3902"/>
                              <a:pt x="2828" y="3902"/>
                              <a:pt x="2828" y="3903"/>
                            </a:cubicBezTo>
                            <a:lnTo>
                              <a:pt x="2827" y="3905"/>
                            </a:lnTo>
                            <a:cubicBezTo>
                              <a:pt x="2827" y="3905"/>
                              <a:pt x="2827" y="3905"/>
                              <a:pt x="2827" y="3905"/>
                            </a:cubicBezTo>
                            <a:lnTo>
                              <a:pt x="2572" y="4670"/>
                            </a:lnTo>
                            <a:lnTo>
                              <a:pt x="2416" y="4826"/>
                            </a:lnTo>
                            <a:cubicBezTo>
                              <a:pt x="2367" y="4875"/>
                              <a:pt x="2367" y="4954"/>
                              <a:pt x="2416" y="5003"/>
                            </a:cubicBezTo>
                            <a:cubicBezTo>
                              <a:pt x="2441" y="5027"/>
                              <a:pt x="2473" y="5039"/>
                              <a:pt x="2504" y="5039"/>
                            </a:cubicBezTo>
                            <a:cubicBezTo>
                              <a:pt x="2536" y="5039"/>
                              <a:pt x="2568" y="5027"/>
                              <a:pt x="2593" y="5003"/>
                            </a:cubicBezTo>
                            <a:lnTo>
                              <a:pt x="2749" y="4847"/>
                            </a:lnTo>
                            <a:lnTo>
                              <a:pt x="3516" y="4591"/>
                            </a:lnTo>
                            <a:cubicBezTo>
                              <a:pt x="3516" y="4591"/>
                              <a:pt x="3517" y="4591"/>
                              <a:pt x="3518" y="4590"/>
                            </a:cubicBezTo>
                            <a:cubicBezTo>
                              <a:pt x="3522" y="4589"/>
                              <a:pt x="3525" y="4587"/>
                              <a:pt x="3529" y="4586"/>
                            </a:cubicBezTo>
                            <a:cubicBezTo>
                              <a:pt x="3530" y="4585"/>
                              <a:pt x="3531" y="4585"/>
                              <a:pt x="3531" y="4585"/>
                            </a:cubicBezTo>
                            <a:cubicBezTo>
                              <a:pt x="3536" y="4582"/>
                              <a:pt x="3540" y="4580"/>
                              <a:pt x="3544" y="4577"/>
                            </a:cubicBezTo>
                            <a:cubicBezTo>
                              <a:pt x="3545" y="4577"/>
                              <a:pt x="3545" y="4577"/>
                              <a:pt x="3545" y="4577"/>
                            </a:cubicBezTo>
                            <a:cubicBezTo>
                              <a:pt x="3549" y="4574"/>
                              <a:pt x="3553" y="4572"/>
                              <a:pt x="3556" y="4569"/>
                            </a:cubicBezTo>
                            <a:cubicBezTo>
                              <a:pt x="3557" y="4568"/>
                              <a:pt x="3558" y="4567"/>
                              <a:pt x="3559" y="4566"/>
                            </a:cubicBezTo>
                            <a:cubicBezTo>
                              <a:pt x="3561" y="4564"/>
                              <a:pt x="3562" y="4563"/>
                              <a:pt x="3563" y="4562"/>
                            </a:cubicBezTo>
                            <a:lnTo>
                              <a:pt x="3611" y="4516"/>
                            </a:lnTo>
                            <a:lnTo>
                              <a:pt x="3611" y="5610"/>
                            </a:lnTo>
                            <a:lnTo>
                              <a:pt x="787" y="5610"/>
                            </a:lnTo>
                            <a:lnTo>
                              <a:pt x="787" y="3449"/>
                            </a:lnTo>
                            <a:cubicBezTo>
                              <a:pt x="787" y="3380"/>
                              <a:pt x="731" y="3324"/>
                              <a:pt x="662" y="3324"/>
                            </a:cubicBezTo>
                            <a:cubicBezTo>
                              <a:pt x="593" y="3324"/>
                              <a:pt x="537" y="3380"/>
                              <a:pt x="537" y="3449"/>
                            </a:cubicBezTo>
                            <a:lnTo>
                              <a:pt x="537" y="5735"/>
                            </a:lnTo>
                            <a:cubicBezTo>
                              <a:pt x="537" y="5804"/>
                              <a:pt x="593" y="5860"/>
                              <a:pt x="662" y="5860"/>
                            </a:cubicBezTo>
                            <a:lnTo>
                              <a:pt x="3736" y="5860"/>
                            </a:lnTo>
                            <a:cubicBezTo>
                              <a:pt x="3805" y="5860"/>
                              <a:pt x="3861" y="5804"/>
                              <a:pt x="3861" y="5735"/>
                            </a:cubicBezTo>
                            <a:lnTo>
                              <a:pt x="3861" y="4274"/>
                            </a:lnTo>
                            <a:lnTo>
                              <a:pt x="4148" y="3996"/>
                            </a:lnTo>
                            <a:lnTo>
                              <a:pt x="4148" y="6023"/>
                            </a:lnTo>
                            <a:close/>
                            <a:moveTo>
                              <a:pt x="6113" y="1734"/>
                            </a:moveTo>
                            <a:lnTo>
                              <a:pt x="5848" y="1999"/>
                            </a:lnTo>
                            <a:lnTo>
                              <a:pt x="5495" y="1645"/>
                            </a:lnTo>
                            <a:lnTo>
                              <a:pt x="5760" y="1380"/>
                            </a:lnTo>
                            <a:cubicBezTo>
                              <a:pt x="5784" y="1357"/>
                              <a:pt x="5815" y="1344"/>
                              <a:pt x="5848" y="1344"/>
                            </a:cubicBezTo>
                            <a:cubicBezTo>
                              <a:pt x="5882" y="1344"/>
                              <a:pt x="5913" y="1357"/>
                              <a:pt x="5937" y="1380"/>
                            </a:cubicBezTo>
                            <a:lnTo>
                              <a:pt x="6113" y="1557"/>
                            </a:lnTo>
                            <a:cubicBezTo>
                              <a:pt x="6137" y="1581"/>
                              <a:pt x="6150" y="1612"/>
                              <a:pt x="6150" y="1645"/>
                            </a:cubicBezTo>
                            <a:cubicBezTo>
                              <a:pt x="6150" y="1679"/>
                              <a:pt x="6137" y="1710"/>
                              <a:pt x="6113" y="173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21" name="Group 15">
                  <a:extLst>
                    <a:ext uri="{FF2B5EF4-FFF2-40B4-BE49-F238E27FC236}">
                      <a16:creationId xmlns:a16="http://schemas.microsoft.com/office/drawing/2014/main" id="{A0AA6742-1D2E-C369-D761-CB9B52FF91F1}"/>
                    </a:ext>
                  </a:extLst>
                </p:cNvPr>
                <p:cNvGrpSpPr/>
                <p:nvPr/>
              </p:nvGrpSpPr>
              <p:grpSpPr>
                <a:xfrm>
                  <a:off x="4583625" y="4915697"/>
                  <a:ext cx="1388814" cy="1345970"/>
                  <a:chOff x="4583625" y="4915697"/>
                  <a:chExt cx="1388814" cy="1345970"/>
                </a:xfrm>
              </p:grpSpPr>
              <p:grpSp>
                <p:nvGrpSpPr>
                  <p:cNvPr id="23" name="Group 68">
                    <a:extLst>
                      <a:ext uri="{FF2B5EF4-FFF2-40B4-BE49-F238E27FC236}">
                        <a16:creationId xmlns:a16="http://schemas.microsoft.com/office/drawing/2014/main" id="{7A70B428-C7FB-B6B4-3C2E-6D5B6321C883}"/>
                      </a:ext>
                    </a:extLst>
                  </p:cNvPr>
                  <p:cNvGrpSpPr/>
                  <p:nvPr/>
                </p:nvGrpSpPr>
                <p:grpSpPr>
                  <a:xfrm>
                    <a:off x="4583625" y="4915697"/>
                    <a:ext cx="1388814" cy="1345970"/>
                    <a:chOff x="979531" y="1893419"/>
                    <a:chExt cx="3970840" cy="3848340"/>
                  </a:xfrm>
                </p:grpSpPr>
                <p:sp>
                  <p:nvSpPr>
                    <p:cNvPr id="35" name="Freeform 172">
                      <a:extLst>
                        <a:ext uri="{FF2B5EF4-FFF2-40B4-BE49-F238E27FC236}">
                          <a16:creationId xmlns:a16="http://schemas.microsoft.com/office/drawing/2014/main" id="{2C89B8DC-BC81-C861-FD9F-E09EC4EBAEFE}"/>
                        </a:ext>
                      </a:extLst>
                    </p:cNvPr>
                    <p:cNvSpPr/>
                    <p:nvPr/>
                  </p:nvSpPr>
                  <p:spPr>
                    <a:xfrm>
                      <a:off x="1040885" y="1893419"/>
                      <a:ext cx="3848348" cy="384834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solidFill>
                      <a:schemeClr val="bg2"/>
                    </a:solid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Freeform 173">
                      <a:extLst>
                        <a:ext uri="{FF2B5EF4-FFF2-40B4-BE49-F238E27FC236}">
                          <a16:creationId xmlns:a16="http://schemas.microsoft.com/office/drawing/2014/main" id="{4FF6AC41-449B-7B34-408C-8F4F892BC773}"/>
                        </a:ext>
                      </a:extLst>
                    </p:cNvPr>
                    <p:cNvSpPr/>
                    <p:nvPr/>
                  </p:nvSpPr>
                  <p:spPr>
                    <a:xfrm>
                      <a:off x="979531" y="2396878"/>
                      <a:ext cx="3970840" cy="284123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4" name="Group 122">
                    <a:extLst>
                      <a:ext uri="{FF2B5EF4-FFF2-40B4-BE49-F238E27FC236}">
                        <a16:creationId xmlns:a16="http://schemas.microsoft.com/office/drawing/2014/main" id="{0DABC32B-74F7-FB64-6419-3A3CC89A4004}"/>
                      </a:ext>
                    </a:extLst>
                  </p:cNvPr>
                  <p:cNvGrpSpPr/>
                  <p:nvPr/>
                </p:nvGrpSpPr>
                <p:grpSpPr>
                  <a:xfrm>
                    <a:off x="4934513" y="5245163"/>
                    <a:ext cx="687038" cy="687038"/>
                    <a:chOff x="7725534" y="658808"/>
                    <a:chExt cx="4886335" cy="4886335"/>
                  </a:xfrm>
                </p:grpSpPr>
                <p:sp>
                  <p:nvSpPr>
                    <p:cNvPr id="25" name="Freeform: Shape 123">
                      <a:extLst>
                        <a:ext uri="{FF2B5EF4-FFF2-40B4-BE49-F238E27FC236}">
                          <a16:creationId xmlns:a16="http://schemas.microsoft.com/office/drawing/2014/main" id="{B4F2BFED-D1C5-5380-06E7-3BE2D9B7E8F1}"/>
                        </a:ext>
                      </a:extLst>
                    </p:cNvPr>
                    <p:cNvSpPr/>
                    <p:nvPr/>
                  </p:nvSpPr>
                  <p:spPr>
                    <a:xfrm>
                      <a:off x="11706984" y="797111"/>
                      <a:ext cx="809625" cy="1181100"/>
                    </a:xfrm>
                    <a:custGeom>
                      <a:avLst/>
                      <a:gdLst>
                        <a:gd name="connsiteX0" fmla="*/ 407203 w 809625"/>
                        <a:gd name="connsiteY0" fmla="*/ 7144 h 1181100"/>
                        <a:gd name="connsiteX1" fmla="*/ 7144 w 809625"/>
                        <a:gd name="connsiteY1" fmla="*/ 592741 h 1181100"/>
                        <a:gd name="connsiteX2" fmla="*/ 407203 w 809625"/>
                        <a:gd name="connsiteY2" fmla="*/ 1178338 h 1181100"/>
                        <a:gd name="connsiteX3" fmla="*/ 807263 w 809625"/>
                        <a:gd name="connsiteY3" fmla="*/ 592741 h 1181100"/>
                        <a:gd name="connsiteX4" fmla="*/ 407203 w 809625"/>
                        <a:gd name="connsiteY4" fmla="*/ 7144 h 118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5" h="1181100">
                          <a:moveTo>
                            <a:pt x="407203" y="7144"/>
                          </a:moveTo>
                          <a:cubicBezTo>
                            <a:pt x="173079" y="98612"/>
                            <a:pt x="7144" y="326222"/>
                            <a:pt x="7144" y="592741"/>
                          </a:cubicBezTo>
                          <a:cubicBezTo>
                            <a:pt x="7144" y="859260"/>
                            <a:pt x="173079" y="1086869"/>
                            <a:pt x="407203" y="1178338"/>
                          </a:cubicBezTo>
                          <a:cubicBezTo>
                            <a:pt x="641328" y="1086869"/>
                            <a:pt x="807263" y="859260"/>
                            <a:pt x="807263" y="592741"/>
                          </a:cubicBezTo>
                          <a:cubicBezTo>
                            <a:pt x="807263" y="326222"/>
                            <a:pt x="641328" y="98612"/>
                            <a:pt x="407203" y="7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124">
                      <a:extLst>
                        <a:ext uri="{FF2B5EF4-FFF2-40B4-BE49-F238E27FC236}">
                          <a16:creationId xmlns:a16="http://schemas.microsoft.com/office/drawing/2014/main" id="{5EDC53EC-123F-D70F-F997-10461F6D1409}"/>
                        </a:ext>
                      </a:extLst>
                    </p:cNvPr>
                    <p:cNvSpPr/>
                    <p:nvPr/>
                  </p:nvSpPr>
                  <p:spPr>
                    <a:xfrm>
                      <a:off x="8373234" y="4392608"/>
                      <a:ext cx="390525" cy="1057275"/>
                    </a:xfrm>
                    <a:custGeom>
                      <a:avLst/>
                      <a:gdLst>
                        <a:gd name="connsiteX0" fmla="*/ 7144 w 390525"/>
                        <a:gd name="connsiteY0" fmla="*/ 7144 h 1057275"/>
                        <a:gd name="connsiteX1" fmla="*/ 388144 w 390525"/>
                        <a:gd name="connsiteY1" fmla="*/ 7144 h 1057275"/>
                        <a:gd name="connsiteX2" fmla="*/ 388144 w 390525"/>
                        <a:gd name="connsiteY2" fmla="*/ 1054894 h 1057275"/>
                        <a:gd name="connsiteX3" fmla="*/ 7144 w 390525"/>
                        <a:gd name="connsiteY3" fmla="*/ 1054894 h 1057275"/>
                      </a:gdLst>
                      <a:ahLst/>
                      <a:cxnLst>
                        <a:cxn ang="0">
                          <a:pos x="connsiteX0" y="connsiteY0"/>
                        </a:cxn>
                        <a:cxn ang="0">
                          <a:pos x="connsiteX1" y="connsiteY1"/>
                        </a:cxn>
                        <a:cxn ang="0">
                          <a:pos x="connsiteX2" y="connsiteY2"/>
                        </a:cxn>
                        <a:cxn ang="0">
                          <a:pos x="connsiteX3" y="connsiteY3"/>
                        </a:cxn>
                      </a:cxnLst>
                      <a:rect l="l" t="t" r="r" b="b"/>
                      <a:pathLst>
                        <a:path w="390525" h="1057275">
                          <a:moveTo>
                            <a:pt x="7144" y="7144"/>
                          </a:moveTo>
                          <a:lnTo>
                            <a:pt x="388144" y="7144"/>
                          </a:lnTo>
                          <a:lnTo>
                            <a:pt x="388144" y="1054894"/>
                          </a:lnTo>
                          <a:lnTo>
                            <a:pt x="7144" y="10548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125">
                      <a:extLst>
                        <a:ext uri="{FF2B5EF4-FFF2-40B4-BE49-F238E27FC236}">
                          <a16:creationId xmlns:a16="http://schemas.microsoft.com/office/drawing/2014/main" id="{57BDAEA2-CF67-4B6E-5E14-2E532DE6118B}"/>
                        </a:ext>
                      </a:extLst>
                    </p:cNvPr>
                    <p:cNvSpPr/>
                    <p:nvPr/>
                  </p:nvSpPr>
                  <p:spPr>
                    <a:xfrm>
                      <a:off x="10773534" y="3192458"/>
                      <a:ext cx="390525" cy="2257425"/>
                    </a:xfrm>
                    <a:custGeom>
                      <a:avLst/>
                      <a:gdLst>
                        <a:gd name="connsiteX0" fmla="*/ 7144 w 390525"/>
                        <a:gd name="connsiteY0" fmla="*/ 7144 h 2257425"/>
                        <a:gd name="connsiteX1" fmla="*/ 388144 w 390525"/>
                        <a:gd name="connsiteY1" fmla="*/ 7144 h 2257425"/>
                        <a:gd name="connsiteX2" fmla="*/ 388144 w 390525"/>
                        <a:gd name="connsiteY2" fmla="*/ 2255044 h 2257425"/>
                        <a:gd name="connsiteX3" fmla="*/ 7144 w 390525"/>
                        <a:gd name="connsiteY3" fmla="*/ 2255044 h 2257425"/>
                      </a:gdLst>
                      <a:ahLst/>
                      <a:cxnLst>
                        <a:cxn ang="0">
                          <a:pos x="connsiteX0" y="connsiteY0"/>
                        </a:cxn>
                        <a:cxn ang="0">
                          <a:pos x="connsiteX1" y="connsiteY1"/>
                        </a:cxn>
                        <a:cxn ang="0">
                          <a:pos x="connsiteX2" y="connsiteY2"/>
                        </a:cxn>
                        <a:cxn ang="0">
                          <a:pos x="connsiteX3" y="connsiteY3"/>
                        </a:cxn>
                      </a:cxnLst>
                      <a:rect l="l" t="t" r="r" b="b"/>
                      <a:pathLst>
                        <a:path w="390525" h="2257425">
                          <a:moveTo>
                            <a:pt x="7144" y="7144"/>
                          </a:moveTo>
                          <a:lnTo>
                            <a:pt x="388144" y="7144"/>
                          </a:lnTo>
                          <a:lnTo>
                            <a:pt x="388144" y="2255044"/>
                          </a:lnTo>
                          <a:lnTo>
                            <a:pt x="7144" y="22550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126">
                      <a:extLst>
                        <a:ext uri="{FF2B5EF4-FFF2-40B4-BE49-F238E27FC236}">
                          <a16:creationId xmlns:a16="http://schemas.microsoft.com/office/drawing/2014/main" id="{93CCFD45-F20A-44B5-78BA-61A08F36F005}"/>
                        </a:ext>
                      </a:extLst>
                    </p:cNvPr>
                    <p:cNvSpPr/>
                    <p:nvPr/>
                  </p:nvSpPr>
                  <p:spPr>
                    <a:xfrm>
                      <a:off x="11954634" y="2563808"/>
                      <a:ext cx="390525" cy="2886075"/>
                    </a:xfrm>
                    <a:custGeom>
                      <a:avLst/>
                      <a:gdLst>
                        <a:gd name="connsiteX0" fmla="*/ 7144 w 390525"/>
                        <a:gd name="connsiteY0" fmla="*/ 7144 h 2886075"/>
                        <a:gd name="connsiteX1" fmla="*/ 388144 w 390525"/>
                        <a:gd name="connsiteY1" fmla="*/ 7144 h 2886075"/>
                        <a:gd name="connsiteX2" fmla="*/ 388144 w 390525"/>
                        <a:gd name="connsiteY2" fmla="*/ 2883694 h 2886075"/>
                        <a:gd name="connsiteX3" fmla="*/ 7144 w 390525"/>
                        <a:gd name="connsiteY3" fmla="*/ 2883694 h 2886075"/>
                      </a:gdLst>
                      <a:ahLst/>
                      <a:cxnLst>
                        <a:cxn ang="0">
                          <a:pos x="connsiteX0" y="connsiteY0"/>
                        </a:cxn>
                        <a:cxn ang="0">
                          <a:pos x="connsiteX1" y="connsiteY1"/>
                        </a:cxn>
                        <a:cxn ang="0">
                          <a:pos x="connsiteX2" y="connsiteY2"/>
                        </a:cxn>
                        <a:cxn ang="0">
                          <a:pos x="connsiteX3" y="connsiteY3"/>
                        </a:cxn>
                      </a:cxnLst>
                      <a:rect l="l" t="t" r="r" b="b"/>
                      <a:pathLst>
                        <a:path w="390525" h="2886075">
                          <a:moveTo>
                            <a:pt x="7144" y="7144"/>
                          </a:moveTo>
                          <a:lnTo>
                            <a:pt x="388144" y="7144"/>
                          </a:lnTo>
                          <a:lnTo>
                            <a:pt x="388144" y="2883694"/>
                          </a:lnTo>
                          <a:lnTo>
                            <a:pt x="7144" y="28836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127">
                      <a:extLst>
                        <a:ext uri="{FF2B5EF4-FFF2-40B4-BE49-F238E27FC236}">
                          <a16:creationId xmlns:a16="http://schemas.microsoft.com/office/drawing/2014/main" id="{EF82E205-5E57-6CC8-02B2-41FD235DD960}"/>
                        </a:ext>
                      </a:extLst>
                    </p:cNvPr>
                    <p:cNvSpPr/>
                    <p:nvPr/>
                  </p:nvSpPr>
                  <p:spPr>
                    <a:xfrm>
                      <a:off x="9554334" y="3783008"/>
                      <a:ext cx="390525" cy="1666875"/>
                    </a:xfrm>
                    <a:custGeom>
                      <a:avLst/>
                      <a:gdLst>
                        <a:gd name="connsiteX0" fmla="*/ 7144 w 390525"/>
                        <a:gd name="connsiteY0" fmla="*/ 7144 h 1666875"/>
                        <a:gd name="connsiteX1" fmla="*/ 388144 w 390525"/>
                        <a:gd name="connsiteY1" fmla="*/ 7144 h 1666875"/>
                        <a:gd name="connsiteX2" fmla="*/ 388144 w 390525"/>
                        <a:gd name="connsiteY2" fmla="*/ 1664494 h 1666875"/>
                        <a:gd name="connsiteX3" fmla="*/ 7144 w 390525"/>
                        <a:gd name="connsiteY3" fmla="*/ 1664494 h 1666875"/>
                      </a:gdLst>
                      <a:ahLst/>
                      <a:cxnLst>
                        <a:cxn ang="0">
                          <a:pos x="connsiteX0" y="connsiteY0"/>
                        </a:cxn>
                        <a:cxn ang="0">
                          <a:pos x="connsiteX1" y="connsiteY1"/>
                        </a:cxn>
                        <a:cxn ang="0">
                          <a:pos x="connsiteX2" y="connsiteY2"/>
                        </a:cxn>
                        <a:cxn ang="0">
                          <a:pos x="connsiteX3" y="connsiteY3"/>
                        </a:cxn>
                      </a:cxnLst>
                      <a:rect l="l" t="t" r="r" b="b"/>
                      <a:pathLst>
                        <a:path w="390525" h="1666875">
                          <a:moveTo>
                            <a:pt x="7144" y="7144"/>
                          </a:moveTo>
                          <a:lnTo>
                            <a:pt x="388144" y="7144"/>
                          </a:lnTo>
                          <a:lnTo>
                            <a:pt x="388144" y="1664494"/>
                          </a:lnTo>
                          <a:lnTo>
                            <a:pt x="7144" y="16644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128">
                      <a:extLst>
                        <a:ext uri="{FF2B5EF4-FFF2-40B4-BE49-F238E27FC236}">
                          <a16:creationId xmlns:a16="http://schemas.microsoft.com/office/drawing/2014/main" id="{D6B03F78-6E8E-A5D5-D1AB-6ECDA10659F1}"/>
                        </a:ext>
                      </a:extLst>
                    </p:cNvPr>
                    <p:cNvSpPr/>
                    <p:nvPr/>
                  </p:nvSpPr>
                  <p:spPr>
                    <a:xfrm>
                      <a:off x="7725534" y="2468568"/>
                      <a:ext cx="4886325" cy="3076575"/>
                    </a:xfrm>
                    <a:custGeom>
                      <a:avLst/>
                      <a:gdLst>
                        <a:gd name="connsiteX0" fmla="*/ 4788694 w 4886325"/>
                        <a:gd name="connsiteY0" fmla="*/ 2883694 h 3076575"/>
                        <a:gd name="connsiteX1" fmla="*/ 4712494 w 4886325"/>
                        <a:gd name="connsiteY1" fmla="*/ 2883694 h 3076575"/>
                        <a:gd name="connsiteX2" fmla="*/ 4712494 w 4886325"/>
                        <a:gd name="connsiteY2" fmla="*/ 102394 h 3076575"/>
                        <a:gd name="connsiteX3" fmla="*/ 4617244 w 4886325"/>
                        <a:gd name="connsiteY3" fmla="*/ 7144 h 3076575"/>
                        <a:gd name="connsiteX4" fmla="*/ 3855244 w 4886325"/>
                        <a:gd name="connsiteY4" fmla="*/ 7144 h 3076575"/>
                        <a:gd name="connsiteX5" fmla="*/ 3759994 w 4886325"/>
                        <a:gd name="connsiteY5" fmla="*/ 102394 h 3076575"/>
                        <a:gd name="connsiteX6" fmla="*/ 3759994 w 4886325"/>
                        <a:gd name="connsiteY6" fmla="*/ 1121569 h 3076575"/>
                        <a:gd name="connsiteX7" fmla="*/ 3855244 w 4886325"/>
                        <a:gd name="connsiteY7" fmla="*/ 1216819 h 3076575"/>
                        <a:gd name="connsiteX8" fmla="*/ 3950494 w 4886325"/>
                        <a:gd name="connsiteY8" fmla="*/ 1121569 h 3076575"/>
                        <a:gd name="connsiteX9" fmla="*/ 3950494 w 4886325"/>
                        <a:gd name="connsiteY9" fmla="*/ 197644 h 3076575"/>
                        <a:gd name="connsiteX10" fmla="*/ 4521994 w 4886325"/>
                        <a:gd name="connsiteY10" fmla="*/ 197644 h 3076575"/>
                        <a:gd name="connsiteX11" fmla="*/ 4521994 w 4886325"/>
                        <a:gd name="connsiteY11" fmla="*/ 2883694 h 3076575"/>
                        <a:gd name="connsiteX12" fmla="*/ 3950494 w 4886325"/>
                        <a:gd name="connsiteY12" fmla="*/ 2883694 h 3076575"/>
                        <a:gd name="connsiteX13" fmla="*/ 3950494 w 4886325"/>
                        <a:gd name="connsiteY13" fmla="*/ 2054876 h 3076575"/>
                        <a:gd name="connsiteX14" fmla="*/ 3855244 w 4886325"/>
                        <a:gd name="connsiteY14" fmla="*/ 1959626 h 3076575"/>
                        <a:gd name="connsiteX15" fmla="*/ 3759994 w 4886325"/>
                        <a:gd name="connsiteY15" fmla="*/ 2054876 h 3076575"/>
                        <a:gd name="connsiteX16" fmla="*/ 3759994 w 4886325"/>
                        <a:gd name="connsiteY16" fmla="*/ 2883694 h 3076575"/>
                        <a:gd name="connsiteX17" fmla="*/ 3531394 w 4886325"/>
                        <a:gd name="connsiteY17" fmla="*/ 2883694 h 3076575"/>
                        <a:gd name="connsiteX18" fmla="*/ 3531394 w 4886325"/>
                        <a:gd name="connsiteY18" fmla="*/ 731044 h 3076575"/>
                        <a:gd name="connsiteX19" fmla="*/ 3436144 w 4886325"/>
                        <a:gd name="connsiteY19" fmla="*/ 635794 h 3076575"/>
                        <a:gd name="connsiteX20" fmla="*/ 2674144 w 4886325"/>
                        <a:gd name="connsiteY20" fmla="*/ 635794 h 3076575"/>
                        <a:gd name="connsiteX21" fmla="*/ 2578894 w 4886325"/>
                        <a:gd name="connsiteY21" fmla="*/ 731044 h 3076575"/>
                        <a:gd name="connsiteX22" fmla="*/ 2578894 w 4886325"/>
                        <a:gd name="connsiteY22" fmla="*/ 2883694 h 3076575"/>
                        <a:gd name="connsiteX23" fmla="*/ 2312194 w 4886325"/>
                        <a:gd name="connsiteY23" fmla="*/ 2883694 h 3076575"/>
                        <a:gd name="connsiteX24" fmla="*/ 2312194 w 4886325"/>
                        <a:gd name="connsiteY24" fmla="*/ 1321594 h 3076575"/>
                        <a:gd name="connsiteX25" fmla="*/ 2216944 w 4886325"/>
                        <a:gd name="connsiteY25" fmla="*/ 1226344 h 3076575"/>
                        <a:gd name="connsiteX26" fmla="*/ 1454944 w 4886325"/>
                        <a:gd name="connsiteY26" fmla="*/ 1226344 h 3076575"/>
                        <a:gd name="connsiteX27" fmla="*/ 1359694 w 4886325"/>
                        <a:gd name="connsiteY27" fmla="*/ 1321594 h 3076575"/>
                        <a:gd name="connsiteX28" fmla="*/ 1359694 w 4886325"/>
                        <a:gd name="connsiteY28" fmla="*/ 2883694 h 3076575"/>
                        <a:gd name="connsiteX29" fmla="*/ 1131094 w 4886325"/>
                        <a:gd name="connsiteY29" fmla="*/ 2883694 h 3076575"/>
                        <a:gd name="connsiteX30" fmla="*/ 1131094 w 4886325"/>
                        <a:gd name="connsiteY30" fmla="*/ 1931194 h 3076575"/>
                        <a:gd name="connsiteX31" fmla="*/ 1035844 w 4886325"/>
                        <a:gd name="connsiteY31" fmla="*/ 1835944 h 3076575"/>
                        <a:gd name="connsiteX32" fmla="*/ 273844 w 4886325"/>
                        <a:gd name="connsiteY32" fmla="*/ 1835944 h 3076575"/>
                        <a:gd name="connsiteX33" fmla="*/ 178594 w 4886325"/>
                        <a:gd name="connsiteY33" fmla="*/ 1931194 h 3076575"/>
                        <a:gd name="connsiteX34" fmla="*/ 178594 w 4886325"/>
                        <a:gd name="connsiteY34" fmla="*/ 2883694 h 3076575"/>
                        <a:gd name="connsiteX35" fmla="*/ 102394 w 4886325"/>
                        <a:gd name="connsiteY35" fmla="*/ 2883694 h 3076575"/>
                        <a:gd name="connsiteX36" fmla="*/ 7144 w 4886325"/>
                        <a:gd name="connsiteY36" fmla="*/ 2978944 h 3076575"/>
                        <a:gd name="connsiteX37" fmla="*/ 102394 w 4886325"/>
                        <a:gd name="connsiteY37" fmla="*/ 3074194 h 3076575"/>
                        <a:gd name="connsiteX38" fmla="*/ 4788694 w 4886325"/>
                        <a:gd name="connsiteY38" fmla="*/ 3074194 h 3076575"/>
                        <a:gd name="connsiteX39" fmla="*/ 4883944 w 4886325"/>
                        <a:gd name="connsiteY39" fmla="*/ 2978944 h 3076575"/>
                        <a:gd name="connsiteX40" fmla="*/ 4788694 w 4886325"/>
                        <a:gd name="connsiteY40" fmla="*/ 2883694 h 3076575"/>
                        <a:gd name="connsiteX41" fmla="*/ 369094 w 4886325"/>
                        <a:gd name="connsiteY41" fmla="*/ 2883694 h 3076575"/>
                        <a:gd name="connsiteX42" fmla="*/ 369094 w 4886325"/>
                        <a:gd name="connsiteY42" fmla="*/ 2026444 h 3076575"/>
                        <a:gd name="connsiteX43" fmla="*/ 940594 w 4886325"/>
                        <a:gd name="connsiteY43" fmla="*/ 2026444 h 3076575"/>
                        <a:gd name="connsiteX44" fmla="*/ 940594 w 4886325"/>
                        <a:gd name="connsiteY44" fmla="*/ 2883694 h 3076575"/>
                        <a:gd name="connsiteX45" fmla="*/ 369094 w 4886325"/>
                        <a:gd name="connsiteY45" fmla="*/ 2883694 h 3076575"/>
                        <a:gd name="connsiteX46" fmla="*/ 1550194 w 4886325"/>
                        <a:gd name="connsiteY46" fmla="*/ 2883694 h 3076575"/>
                        <a:gd name="connsiteX47" fmla="*/ 1550194 w 4886325"/>
                        <a:gd name="connsiteY47" fmla="*/ 1416844 h 3076575"/>
                        <a:gd name="connsiteX48" fmla="*/ 2121694 w 4886325"/>
                        <a:gd name="connsiteY48" fmla="*/ 1416844 h 3076575"/>
                        <a:gd name="connsiteX49" fmla="*/ 2121694 w 4886325"/>
                        <a:gd name="connsiteY49" fmla="*/ 2883694 h 3076575"/>
                        <a:gd name="connsiteX50" fmla="*/ 1550194 w 4886325"/>
                        <a:gd name="connsiteY50" fmla="*/ 2883694 h 3076575"/>
                        <a:gd name="connsiteX51" fmla="*/ 2769394 w 4886325"/>
                        <a:gd name="connsiteY51" fmla="*/ 2883694 h 3076575"/>
                        <a:gd name="connsiteX52" fmla="*/ 2769394 w 4886325"/>
                        <a:gd name="connsiteY52" fmla="*/ 826294 h 3076575"/>
                        <a:gd name="connsiteX53" fmla="*/ 3340894 w 4886325"/>
                        <a:gd name="connsiteY53" fmla="*/ 826294 h 3076575"/>
                        <a:gd name="connsiteX54" fmla="*/ 3340894 w 4886325"/>
                        <a:gd name="connsiteY54" fmla="*/ 2883694 h 3076575"/>
                        <a:gd name="connsiteX55" fmla="*/ 2769394 w 4886325"/>
                        <a:gd name="connsiteY55" fmla="*/ 2883694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886325" h="3076575">
                          <a:moveTo>
                            <a:pt x="4788694" y="2883694"/>
                          </a:moveTo>
                          <a:lnTo>
                            <a:pt x="4712494" y="2883694"/>
                          </a:lnTo>
                          <a:lnTo>
                            <a:pt x="4712494" y="102394"/>
                          </a:lnTo>
                          <a:cubicBezTo>
                            <a:pt x="4712494" y="49787"/>
                            <a:pt x="4669851" y="7144"/>
                            <a:pt x="4617244" y="7144"/>
                          </a:cubicBezTo>
                          <a:lnTo>
                            <a:pt x="3855244" y="7144"/>
                          </a:lnTo>
                          <a:cubicBezTo>
                            <a:pt x="3802637" y="7144"/>
                            <a:pt x="3759994" y="49787"/>
                            <a:pt x="3759994" y="102394"/>
                          </a:cubicBezTo>
                          <a:lnTo>
                            <a:pt x="3759994" y="1121569"/>
                          </a:lnTo>
                          <a:cubicBezTo>
                            <a:pt x="3759994" y="1174175"/>
                            <a:pt x="3802637" y="1216819"/>
                            <a:pt x="3855244" y="1216819"/>
                          </a:cubicBezTo>
                          <a:cubicBezTo>
                            <a:pt x="3907851" y="1216819"/>
                            <a:pt x="3950494" y="1174175"/>
                            <a:pt x="3950494" y="1121569"/>
                          </a:cubicBezTo>
                          <a:lnTo>
                            <a:pt x="3950494" y="197644"/>
                          </a:lnTo>
                          <a:lnTo>
                            <a:pt x="4521994" y="197644"/>
                          </a:lnTo>
                          <a:lnTo>
                            <a:pt x="4521994" y="2883694"/>
                          </a:lnTo>
                          <a:lnTo>
                            <a:pt x="3950494" y="2883694"/>
                          </a:lnTo>
                          <a:lnTo>
                            <a:pt x="3950494" y="2054876"/>
                          </a:lnTo>
                          <a:cubicBezTo>
                            <a:pt x="3950494" y="2002269"/>
                            <a:pt x="3907851" y="1959626"/>
                            <a:pt x="3855244" y="1959626"/>
                          </a:cubicBezTo>
                          <a:cubicBezTo>
                            <a:pt x="3802637" y="1959626"/>
                            <a:pt x="3759994" y="2002269"/>
                            <a:pt x="3759994" y="2054876"/>
                          </a:cubicBezTo>
                          <a:lnTo>
                            <a:pt x="3759994" y="2883694"/>
                          </a:lnTo>
                          <a:lnTo>
                            <a:pt x="3531394" y="2883694"/>
                          </a:lnTo>
                          <a:lnTo>
                            <a:pt x="3531394" y="731044"/>
                          </a:lnTo>
                          <a:cubicBezTo>
                            <a:pt x="3531394" y="678437"/>
                            <a:pt x="3488751" y="635794"/>
                            <a:pt x="3436144" y="635794"/>
                          </a:cubicBezTo>
                          <a:lnTo>
                            <a:pt x="2674144" y="635794"/>
                          </a:lnTo>
                          <a:cubicBezTo>
                            <a:pt x="2621537" y="635794"/>
                            <a:pt x="2578894" y="678437"/>
                            <a:pt x="2578894" y="731044"/>
                          </a:cubicBezTo>
                          <a:lnTo>
                            <a:pt x="2578894" y="2883694"/>
                          </a:lnTo>
                          <a:lnTo>
                            <a:pt x="2312194" y="2883694"/>
                          </a:lnTo>
                          <a:lnTo>
                            <a:pt x="2312194" y="1321594"/>
                          </a:lnTo>
                          <a:cubicBezTo>
                            <a:pt x="2312194" y="1268987"/>
                            <a:pt x="2269550" y="1226344"/>
                            <a:pt x="2216944" y="1226344"/>
                          </a:cubicBezTo>
                          <a:lnTo>
                            <a:pt x="1454944" y="1226344"/>
                          </a:lnTo>
                          <a:cubicBezTo>
                            <a:pt x="1402337" y="1226344"/>
                            <a:pt x="1359694" y="1268987"/>
                            <a:pt x="1359694" y="1321594"/>
                          </a:cubicBezTo>
                          <a:lnTo>
                            <a:pt x="1359694" y="2883694"/>
                          </a:lnTo>
                          <a:lnTo>
                            <a:pt x="1131094" y="2883694"/>
                          </a:lnTo>
                          <a:lnTo>
                            <a:pt x="1131094" y="1931194"/>
                          </a:lnTo>
                          <a:cubicBezTo>
                            <a:pt x="1131094" y="1878587"/>
                            <a:pt x="1088450" y="1835944"/>
                            <a:pt x="1035844" y="1835944"/>
                          </a:cubicBezTo>
                          <a:lnTo>
                            <a:pt x="273844" y="1835944"/>
                          </a:lnTo>
                          <a:cubicBezTo>
                            <a:pt x="221237" y="1835944"/>
                            <a:pt x="178594" y="1878587"/>
                            <a:pt x="178594" y="1931194"/>
                          </a:cubicBezTo>
                          <a:lnTo>
                            <a:pt x="178594" y="2883694"/>
                          </a:lnTo>
                          <a:lnTo>
                            <a:pt x="102394" y="2883694"/>
                          </a:lnTo>
                          <a:cubicBezTo>
                            <a:pt x="49787" y="2883694"/>
                            <a:pt x="7144" y="2926337"/>
                            <a:pt x="7144" y="2978944"/>
                          </a:cubicBezTo>
                          <a:cubicBezTo>
                            <a:pt x="7144" y="3031550"/>
                            <a:pt x="49787" y="3074194"/>
                            <a:pt x="102394" y="3074194"/>
                          </a:cubicBezTo>
                          <a:lnTo>
                            <a:pt x="4788694" y="3074194"/>
                          </a:lnTo>
                          <a:cubicBezTo>
                            <a:pt x="4841301" y="3074194"/>
                            <a:pt x="4883944" y="3031550"/>
                            <a:pt x="4883944" y="2978944"/>
                          </a:cubicBezTo>
                          <a:cubicBezTo>
                            <a:pt x="4883944" y="2926337"/>
                            <a:pt x="4841301" y="2883694"/>
                            <a:pt x="4788694" y="2883694"/>
                          </a:cubicBezTo>
                          <a:close/>
                          <a:moveTo>
                            <a:pt x="369094" y="2883694"/>
                          </a:moveTo>
                          <a:lnTo>
                            <a:pt x="369094" y="2026444"/>
                          </a:lnTo>
                          <a:lnTo>
                            <a:pt x="940594" y="2026444"/>
                          </a:lnTo>
                          <a:lnTo>
                            <a:pt x="940594" y="2883694"/>
                          </a:lnTo>
                          <a:lnTo>
                            <a:pt x="369094" y="2883694"/>
                          </a:lnTo>
                          <a:close/>
                          <a:moveTo>
                            <a:pt x="1550194" y="2883694"/>
                          </a:moveTo>
                          <a:lnTo>
                            <a:pt x="1550194" y="1416844"/>
                          </a:lnTo>
                          <a:lnTo>
                            <a:pt x="2121694" y="1416844"/>
                          </a:lnTo>
                          <a:lnTo>
                            <a:pt x="2121694" y="2883694"/>
                          </a:lnTo>
                          <a:lnTo>
                            <a:pt x="1550194" y="2883694"/>
                          </a:lnTo>
                          <a:close/>
                          <a:moveTo>
                            <a:pt x="2769394" y="2883694"/>
                          </a:moveTo>
                          <a:lnTo>
                            <a:pt x="2769394" y="826294"/>
                          </a:lnTo>
                          <a:lnTo>
                            <a:pt x="3340894" y="826294"/>
                          </a:lnTo>
                          <a:lnTo>
                            <a:pt x="3340894" y="2883694"/>
                          </a:lnTo>
                          <a:lnTo>
                            <a:pt x="2769394" y="2883694"/>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129">
                      <a:extLst>
                        <a:ext uri="{FF2B5EF4-FFF2-40B4-BE49-F238E27FC236}">
                          <a16:creationId xmlns:a16="http://schemas.microsoft.com/office/drawing/2014/main" id="{2F611EB1-3730-7B63-78BF-4067289D2B98}"/>
                        </a:ext>
                      </a:extLst>
                    </p:cNvPr>
                    <p:cNvSpPr/>
                    <p:nvPr/>
                  </p:nvSpPr>
                  <p:spPr>
                    <a:xfrm>
                      <a:off x="11478384" y="3934465"/>
                      <a:ext cx="200025" cy="200025"/>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4957 h 200025"/>
                        <a:gd name="connsiteX4" fmla="*/ 102394 w 200025"/>
                        <a:gd name="connsiteY4" fmla="*/ 7144 h 200025"/>
                        <a:gd name="connsiteX5" fmla="*/ 35052 w 200025"/>
                        <a:gd name="connsiteY5" fmla="*/ 34957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36" y="169736"/>
                          </a:cubicBezTo>
                          <a:cubicBezTo>
                            <a:pt x="187452" y="151924"/>
                            <a:pt x="197644" y="127445"/>
                            <a:pt x="197644" y="102394"/>
                          </a:cubicBezTo>
                          <a:cubicBezTo>
                            <a:pt x="197644" y="77248"/>
                            <a:pt x="187452" y="52673"/>
                            <a:pt x="169736" y="34957"/>
                          </a:cubicBezTo>
                          <a:cubicBezTo>
                            <a:pt x="152019" y="17240"/>
                            <a:pt x="127445" y="7144"/>
                            <a:pt x="102394" y="7144"/>
                          </a:cubicBezTo>
                          <a:cubicBezTo>
                            <a:pt x="77343" y="7144"/>
                            <a:pt x="52769" y="17240"/>
                            <a:pt x="35052" y="34957"/>
                          </a:cubicBezTo>
                          <a:cubicBezTo>
                            <a:pt x="17336" y="52673"/>
                            <a:pt x="7144" y="77248"/>
                            <a:pt x="7144" y="102394"/>
                          </a:cubicBezTo>
                          <a:cubicBezTo>
                            <a:pt x="7144" y="127445"/>
                            <a:pt x="17336" y="151924"/>
                            <a:pt x="35052" y="169736"/>
                          </a:cubicBezTo>
                          <a:cubicBezTo>
                            <a:pt x="52769" y="187462"/>
                            <a:pt x="77343" y="197644"/>
                            <a:pt x="102394" y="19764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130">
                      <a:extLst>
                        <a:ext uri="{FF2B5EF4-FFF2-40B4-BE49-F238E27FC236}">
                          <a16:creationId xmlns:a16="http://schemas.microsoft.com/office/drawing/2014/main" id="{8014FB93-630E-1B5F-36CD-D18B92420FBF}"/>
                        </a:ext>
                      </a:extLst>
                    </p:cNvPr>
                    <p:cNvSpPr/>
                    <p:nvPr/>
                  </p:nvSpPr>
                  <p:spPr>
                    <a:xfrm>
                      <a:off x="11154544" y="658808"/>
                      <a:ext cx="1457325" cy="1457325"/>
                    </a:xfrm>
                    <a:custGeom>
                      <a:avLst/>
                      <a:gdLst>
                        <a:gd name="connsiteX0" fmla="*/ 731044 w 1457325"/>
                        <a:gd name="connsiteY0" fmla="*/ 1454944 h 1457325"/>
                        <a:gd name="connsiteX1" fmla="*/ 1454944 w 1457325"/>
                        <a:gd name="connsiteY1" fmla="*/ 731044 h 1457325"/>
                        <a:gd name="connsiteX2" fmla="*/ 731044 w 1457325"/>
                        <a:gd name="connsiteY2" fmla="*/ 7144 h 1457325"/>
                        <a:gd name="connsiteX3" fmla="*/ 7144 w 1457325"/>
                        <a:gd name="connsiteY3" fmla="*/ 731044 h 1457325"/>
                        <a:gd name="connsiteX4" fmla="*/ 731044 w 1457325"/>
                        <a:gd name="connsiteY4" fmla="*/ 1454944 h 1457325"/>
                        <a:gd name="connsiteX5" fmla="*/ 1264444 w 1457325"/>
                        <a:gd name="connsiteY5" fmla="*/ 731044 h 1457325"/>
                        <a:gd name="connsiteX6" fmla="*/ 826294 w 1457325"/>
                        <a:gd name="connsiteY6" fmla="*/ 1255757 h 1457325"/>
                        <a:gd name="connsiteX7" fmla="*/ 826294 w 1457325"/>
                        <a:gd name="connsiteY7" fmla="*/ 1183967 h 1457325"/>
                        <a:gd name="connsiteX8" fmla="*/ 1029567 w 1457325"/>
                        <a:gd name="connsiteY8" fmla="*/ 918924 h 1457325"/>
                        <a:gd name="connsiteX9" fmla="*/ 731044 w 1457325"/>
                        <a:gd name="connsiteY9" fmla="*/ 639194 h 1457325"/>
                        <a:gd name="connsiteX10" fmla="*/ 623021 w 1457325"/>
                        <a:gd name="connsiteY10" fmla="*/ 549964 h 1457325"/>
                        <a:gd name="connsiteX11" fmla="*/ 731044 w 1457325"/>
                        <a:gd name="connsiteY11" fmla="*/ 460734 h 1457325"/>
                        <a:gd name="connsiteX12" fmla="*/ 839067 w 1457325"/>
                        <a:gd name="connsiteY12" fmla="*/ 549964 h 1457325"/>
                        <a:gd name="connsiteX13" fmla="*/ 934317 w 1457325"/>
                        <a:gd name="connsiteY13" fmla="*/ 645214 h 1457325"/>
                        <a:gd name="connsiteX14" fmla="*/ 1029567 w 1457325"/>
                        <a:gd name="connsiteY14" fmla="*/ 549964 h 1457325"/>
                        <a:gd name="connsiteX15" fmla="*/ 826294 w 1457325"/>
                        <a:gd name="connsiteY15" fmla="*/ 284921 h 1457325"/>
                        <a:gd name="connsiteX16" fmla="*/ 826294 w 1457325"/>
                        <a:gd name="connsiteY16" fmla="*/ 206331 h 1457325"/>
                        <a:gd name="connsiteX17" fmla="*/ 1264444 w 1457325"/>
                        <a:gd name="connsiteY17" fmla="*/ 731044 h 1457325"/>
                        <a:gd name="connsiteX18" fmla="*/ 635794 w 1457325"/>
                        <a:gd name="connsiteY18" fmla="*/ 206331 h 1457325"/>
                        <a:gd name="connsiteX19" fmla="*/ 635794 w 1457325"/>
                        <a:gd name="connsiteY19" fmla="*/ 284921 h 1457325"/>
                        <a:gd name="connsiteX20" fmla="*/ 432521 w 1457325"/>
                        <a:gd name="connsiteY20" fmla="*/ 549964 h 1457325"/>
                        <a:gd name="connsiteX21" fmla="*/ 731044 w 1457325"/>
                        <a:gd name="connsiteY21" fmla="*/ 829694 h 1457325"/>
                        <a:gd name="connsiteX22" fmla="*/ 839067 w 1457325"/>
                        <a:gd name="connsiteY22" fmla="*/ 918924 h 1457325"/>
                        <a:gd name="connsiteX23" fmla="*/ 731044 w 1457325"/>
                        <a:gd name="connsiteY23" fmla="*/ 1008155 h 1457325"/>
                        <a:gd name="connsiteX24" fmla="*/ 623021 w 1457325"/>
                        <a:gd name="connsiteY24" fmla="*/ 918924 h 1457325"/>
                        <a:gd name="connsiteX25" fmla="*/ 527771 w 1457325"/>
                        <a:gd name="connsiteY25" fmla="*/ 823674 h 1457325"/>
                        <a:gd name="connsiteX26" fmla="*/ 432521 w 1457325"/>
                        <a:gd name="connsiteY26" fmla="*/ 918924 h 1457325"/>
                        <a:gd name="connsiteX27" fmla="*/ 635794 w 1457325"/>
                        <a:gd name="connsiteY27" fmla="*/ 1183967 h 1457325"/>
                        <a:gd name="connsiteX28" fmla="*/ 635794 w 1457325"/>
                        <a:gd name="connsiteY28" fmla="*/ 1255757 h 1457325"/>
                        <a:gd name="connsiteX29" fmla="*/ 197644 w 1457325"/>
                        <a:gd name="connsiteY29" fmla="*/ 731044 h 1457325"/>
                        <a:gd name="connsiteX30" fmla="*/ 635794 w 1457325"/>
                        <a:gd name="connsiteY30" fmla="*/ 206331 h 14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57325" h="1457325">
                          <a:moveTo>
                            <a:pt x="731044" y="1454944"/>
                          </a:moveTo>
                          <a:cubicBezTo>
                            <a:pt x="1130208" y="1454944"/>
                            <a:pt x="1454944" y="1130208"/>
                            <a:pt x="1454944" y="731044"/>
                          </a:cubicBezTo>
                          <a:cubicBezTo>
                            <a:pt x="1454944" y="331880"/>
                            <a:pt x="1130208" y="7144"/>
                            <a:pt x="731044" y="7144"/>
                          </a:cubicBezTo>
                          <a:cubicBezTo>
                            <a:pt x="331879" y="7144"/>
                            <a:pt x="7144" y="331880"/>
                            <a:pt x="7144" y="731044"/>
                          </a:cubicBezTo>
                          <a:cubicBezTo>
                            <a:pt x="7144" y="1130208"/>
                            <a:pt x="331889" y="1454944"/>
                            <a:pt x="731044" y="1454944"/>
                          </a:cubicBezTo>
                          <a:close/>
                          <a:moveTo>
                            <a:pt x="1264444" y="731044"/>
                          </a:moveTo>
                          <a:cubicBezTo>
                            <a:pt x="1264444" y="992638"/>
                            <a:pt x="1075096" y="1210694"/>
                            <a:pt x="826294" y="1255757"/>
                          </a:cubicBezTo>
                          <a:lnTo>
                            <a:pt x="826294" y="1183967"/>
                          </a:lnTo>
                          <a:cubicBezTo>
                            <a:pt x="944318" y="1146620"/>
                            <a:pt x="1029567" y="1041959"/>
                            <a:pt x="1029567" y="918924"/>
                          </a:cubicBezTo>
                          <a:cubicBezTo>
                            <a:pt x="1029567" y="764686"/>
                            <a:pt x="895645" y="639194"/>
                            <a:pt x="731044" y="639194"/>
                          </a:cubicBezTo>
                          <a:cubicBezTo>
                            <a:pt x="671484" y="639194"/>
                            <a:pt x="623021" y="599161"/>
                            <a:pt x="623021" y="549964"/>
                          </a:cubicBezTo>
                          <a:cubicBezTo>
                            <a:pt x="623021" y="500767"/>
                            <a:pt x="671474" y="460734"/>
                            <a:pt x="731044" y="460734"/>
                          </a:cubicBezTo>
                          <a:cubicBezTo>
                            <a:pt x="790613" y="460734"/>
                            <a:pt x="839067" y="500767"/>
                            <a:pt x="839067" y="549964"/>
                          </a:cubicBezTo>
                          <a:cubicBezTo>
                            <a:pt x="839067" y="602571"/>
                            <a:pt x="881710" y="645214"/>
                            <a:pt x="934317" y="645214"/>
                          </a:cubicBezTo>
                          <a:cubicBezTo>
                            <a:pt x="986923" y="645214"/>
                            <a:pt x="1029567" y="602571"/>
                            <a:pt x="1029567" y="549964"/>
                          </a:cubicBezTo>
                          <a:cubicBezTo>
                            <a:pt x="1029567" y="426930"/>
                            <a:pt x="944318" y="322269"/>
                            <a:pt x="826294" y="284921"/>
                          </a:cubicBezTo>
                          <a:lnTo>
                            <a:pt x="826294" y="206331"/>
                          </a:lnTo>
                          <a:cubicBezTo>
                            <a:pt x="1075106" y="251393"/>
                            <a:pt x="1264444" y="469449"/>
                            <a:pt x="1264444" y="731044"/>
                          </a:cubicBezTo>
                          <a:close/>
                          <a:moveTo>
                            <a:pt x="635794" y="206331"/>
                          </a:moveTo>
                          <a:lnTo>
                            <a:pt x="635794" y="284921"/>
                          </a:lnTo>
                          <a:cubicBezTo>
                            <a:pt x="517769" y="322269"/>
                            <a:pt x="432521" y="426930"/>
                            <a:pt x="432521" y="549964"/>
                          </a:cubicBezTo>
                          <a:cubicBezTo>
                            <a:pt x="432521" y="704212"/>
                            <a:pt x="566442" y="829694"/>
                            <a:pt x="731044" y="829694"/>
                          </a:cubicBezTo>
                          <a:cubicBezTo>
                            <a:pt x="790604" y="829694"/>
                            <a:pt x="839067" y="869718"/>
                            <a:pt x="839067" y="918924"/>
                          </a:cubicBezTo>
                          <a:cubicBezTo>
                            <a:pt x="839067" y="968131"/>
                            <a:pt x="790613" y="1008155"/>
                            <a:pt x="731044" y="1008155"/>
                          </a:cubicBezTo>
                          <a:cubicBezTo>
                            <a:pt x="671474" y="1008155"/>
                            <a:pt x="623021" y="968121"/>
                            <a:pt x="623021" y="918924"/>
                          </a:cubicBezTo>
                          <a:cubicBezTo>
                            <a:pt x="623021" y="866318"/>
                            <a:pt x="580377" y="823674"/>
                            <a:pt x="527771" y="823674"/>
                          </a:cubicBezTo>
                          <a:cubicBezTo>
                            <a:pt x="475164" y="823674"/>
                            <a:pt x="432521" y="866318"/>
                            <a:pt x="432521" y="918924"/>
                          </a:cubicBezTo>
                          <a:cubicBezTo>
                            <a:pt x="432521" y="1041959"/>
                            <a:pt x="517769" y="1146620"/>
                            <a:pt x="635794" y="1183967"/>
                          </a:cubicBezTo>
                          <a:lnTo>
                            <a:pt x="635794" y="1255757"/>
                          </a:lnTo>
                          <a:cubicBezTo>
                            <a:pt x="386991" y="1210694"/>
                            <a:pt x="197644" y="992638"/>
                            <a:pt x="197644" y="731044"/>
                          </a:cubicBezTo>
                          <a:cubicBezTo>
                            <a:pt x="197644" y="469449"/>
                            <a:pt x="386991" y="251393"/>
                            <a:pt x="635794" y="206331"/>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131">
                      <a:extLst>
                        <a:ext uri="{FF2B5EF4-FFF2-40B4-BE49-F238E27FC236}">
                          <a16:creationId xmlns:a16="http://schemas.microsoft.com/office/drawing/2014/main" id="{FB91434C-CB2F-E4C7-39FA-6FDB58075F5D}"/>
                        </a:ext>
                      </a:extLst>
                    </p:cNvPr>
                    <p:cNvSpPr/>
                    <p:nvPr/>
                  </p:nvSpPr>
                  <p:spPr>
                    <a:xfrm>
                      <a:off x="8152152" y="1891029"/>
                      <a:ext cx="3067050" cy="1895475"/>
                    </a:xfrm>
                    <a:custGeom>
                      <a:avLst/>
                      <a:gdLst>
                        <a:gd name="connsiteX0" fmla="*/ 102391 w 3067050"/>
                        <a:gd name="connsiteY0" fmla="*/ 1897132 h 1895475"/>
                        <a:gd name="connsiteX1" fmla="*/ 169743 w 3067050"/>
                        <a:gd name="connsiteY1" fmla="*/ 1869234 h 1895475"/>
                        <a:gd name="connsiteX2" fmla="*/ 1138273 w 3067050"/>
                        <a:gd name="connsiteY2" fmla="*/ 900703 h 1895475"/>
                        <a:gd name="connsiteX3" fmla="*/ 1655681 w 3067050"/>
                        <a:gd name="connsiteY3" fmla="*/ 1418111 h 1895475"/>
                        <a:gd name="connsiteX4" fmla="*/ 1790393 w 3067050"/>
                        <a:gd name="connsiteY4" fmla="*/ 1418111 h 1895475"/>
                        <a:gd name="connsiteX5" fmla="*/ 2876157 w 3067050"/>
                        <a:gd name="connsiteY5" fmla="*/ 332346 h 1895475"/>
                        <a:gd name="connsiteX6" fmla="*/ 2876157 w 3067050"/>
                        <a:gd name="connsiteY6" fmla="*/ 475297 h 1895475"/>
                        <a:gd name="connsiteX7" fmla="*/ 2971407 w 3067050"/>
                        <a:gd name="connsiteY7" fmla="*/ 570547 h 1895475"/>
                        <a:gd name="connsiteX8" fmla="*/ 3066657 w 3067050"/>
                        <a:gd name="connsiteY8" fmla="*/ 475297 h 1895475"/>
                        <a:gd name="connsiteX9" fmla="*/ 3066657 w 3067050"/>
                        <a:gd name="connsiteY9" fmla="*/ 102394 h 1895475"/>
                        <a:gd name="connsiteX10" fmla="*/ 2971407 w 3067050"/>
                        <a:gd name="connsiteY10" fmla="*/ 7144 h 1895475"/>
                        <a:gd name="connsiteX11" fmla="*/ 2598503 w 3067050"/>
                        <a:gd name="connsiteY11" fmla="*/ 7144 h 1895475"/>
                        <a:gd name="connsiteX12" fmla="*/ 2503253 w 3067050"/>
                        <a:gd name="connsiteY12" fmla="*/ 102394 h 1895475"/>
                        <a:gd name="connsiteX13" fmla="*/ 2598503 w 3067050"/>
                        <a:gd name="connsiteY13" fmla="*/ 197644 h 1895475"/>
                        <a:gd name="connsiteX14" fmla="*/ 2741445 w 3067050"/>
                        <a:gd name="connsiteY14" fmla="*/ 197644 h 1895475"/>
                        <a:gd name="connsiteX15" fmla="*/ 1723042 w 3067050"/>
                        <a:gd name="connsiteY15" fmla="*/ 1216057 h 1895475"/>
                        <a:gd name="connsiteX16" fmla="*/ 1205634 w 3067050"/>
                        <a:gd name="connsiteY16" fmla="*/ 698649 h 1895475"/>
                        <a:gd name="connsiteX17" fmla="*/ 1070922 w 3067050"/>
                        <a:gd name="connsiteY17" fmla="*/ 698649 h 1895475"/>
                        <a:gd name="connsiteX18" fmla="*/ 35040 w 3067050"/>
                        <a:gd name="connsiteY18" fmla="*/ 1734522 h 1895475"/>
                        <a:gd name="connsiteX19" fmla="*/ 35040 w 3067050"/>
                        <a:gd name="connsiteY19" fmla="*/ 1869224 h 1895475"/>
                        <a:gd name="connsiteX20" fmla="*/ 102391 w 3067050"/>
                        <a:gd name="connsiteY20" fmla="*/ 1897132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7050" h="1895475">
                          <a:moveTo>
                            <a:pt x="102391" y="1897132"/>
                          </a:moveTo>
                          <a:cubicBezTo>
                            <a:pt x="126766" y="1897132"/>
                            <a:pt x="151150" y="1887826"/>
                            <a:pt x="169743" y="1869234"/>
                          </a:cubicBezTo>
                          <a:lnTo>
                            <a:pt x="1138273" y="900703"/>
                          </a:lnTo>
                          <a:lnTo>
                            <a:pt x="1655681" y="1418111"/>
                          </a:lnTo>
                          <a:cubicBezTo>
                            <a:pt x="1692876" y="1455306"/>
                            <a:pt x="1753188" y="1455306"/>
                            <a:pt x="1790393" y="1418111"/>
                          </a:cubicBezTo>
                          <a:lnTo>
                            <a:pt x="2876157" y="332346"/>
                          </a:lnTo>
                          <a:lnTo>
                            <a:pt x="2876157" y="475297"/>
                          </a:lnTo>
                          <a:cubicBezTo>
                            <a:pt x="2876157" y="527904"/>
                            <a:pt x="2918801" y="570547"/>
                            <a:pt x="2971407" y="570547"/>
                          </a:cubicBezTo>
                          <a:cubicBezTo>
                            <a:pt x="3024014" y="570547"/>
                            <a:pt x="3066657" y="527904"/>
                            <a:pt x="3066657" y="475297"/>
                          </a:cubicBezTo>
                          <a:lnTo>
                            <a:pt x="3066657" y="102394"/>
                          </a:lnTo>
                          <a:cubicBezTo>
                            <a:pt x="3066657" y="49787"/>
                            <a:pt x="3024014" y="7144"/>
                            <a:pt x="2971407" y="7144"/>
                          </a:cubicBezTo>
                          <a:lnTo>
                            <a:pt x="2598503" y="7144"/>
                          </a:lnTo>
                          <a:cubicBezTo>
                            <a:pt x="2545897" y="7144"/>
                            <a:pt x="2503253" y="49787"/>
                            <a:pt x="2503253" y="102394"/>
                          </a:cubicBezTo>
                          <a:cubicBezTo>
                            <a:pt x="2503253" y="155000"/>
                            <a:pt x="2545897" y="197644"/>
                            <a:pt x="2598503" y="197644"/>
                          </a:cubicBezTo>
                          <a:lnTo>
                            <a:pt x="2741445" y="197644"/>
                          </a:lnTo>
                          <a:lnTo>
                            <a:pt x="1723042" y="1216057"/>
                          </a:lnTo>
                          <a:lnTo>
                            <a:pt x="1205634" y="698649"/>
                          </a:lnTo>
                          <a:cubicBezTo>
                            <a:pt x="1168439" y="661464"/>
                            <a:pt x="1108127" y="661464"/>
                            <a:pt x="1070922" y="698649"/>
                          </a:cubicBezTo>
                          <a:lnTo>
                            <a:pt x="35040" y="1734522"/>
                          </a:lnTo>
                          <a:cubicBezTo>
                            <a:pt x="-2155" y="1771717"/>
                            <a:pt x="-2155" y="1832029"/>
                            <a:pt x="35040" y="1869224"/>
                          </a:cubicBezTo>
                          <a:cubicBezTo>
                            <a:pt x="53633" y="1887826"/>
                            <a:pt x="78017" y="1897132"/>
                            <a:pt x="102391" y="1897132"/>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132">
                      <a:extLst>
                        <a:ext uri="{FF2B5EF4-FFF2-40B4-BE49-F238E27FC236}">
                          <a16:creationId xmlns:a16="http://schemas.microsoft.com/office/drawing/2014/main" id="{2AB49EA7-0F9F-290F-B209-48611B6B3F2D}"/>
                        </a:ext>
                      </a:extLst>
                    </p:cNvPr>
                    <p:cNvSpPr/>
                    <p:nvPr/>
                  </p:nvSpPr>
                  <p:spPr>
                    <a:xfrm>
                      <a:off x="7904509" y="3838177"/>
                      <a:ext cx="200025" cy="200025"/>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4" y="197644"/>
                            <a:pt x="152019" y="187452"/>
                            <a:pt x="169736" y="169736"/>
                          </a:cubicBezTo>
                          <a:cubicBezTo>
                            <a:pt x="187452" y="152019"/>
                            <a:pt x="197644" y="127445"/>
                            <a:pt x="197644" y="102394"/>
                          </a:cubicBezTo>
                          <a:cubicBezTo>
                            <a:pt x="197644" y="77343"/>
                            <a:pt x="187452" y="52769"/>
                            <a:pt x="169736" y="35052"/>
                          </a:cubicBezTo>
                          <a:cubicBezTo>
                            <a:pt x="152019" y="17336"/>
                            <a:pt x="127444" y="7144"/>
                            <a:pt x="102394" y="7144"/>
                          </a:cubicBezTo>
                          <a:cubicBezTo>
                            <a:pt x="77343" y="7144"/>
                            <a:pt x="52768" y="17336"/>
                            <a:pt x="35052" y="35052"/>
                          </a:cubicBezTo>
                          <a:cubicBezTo>
                            <a:pt x="17335" y="52769"/>
                            <a:pt x="7144" y="77343"/>
                            <a:pt x="7144" y="102394"/>
                          </a:cubicBezTo>
                          <a:cubicBezTo>
                            <a:pt x="7144" y="127445"/>
                            <a:pt x="17335" y="152019"/>
                            <a:pt x="35052" y="169736"/>
                          </a:cubicBezTo>
                          <a:cubicBezTo>
                            <a:pt x="52768" y="187443"/>
                            <a:pt x="77343" y="197644"/>
                            <a:pt x="102394" y="19764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2" name="Freeform: Shape 137">
                  <a:extLst>
                    <a:ext uri="{FF2B5EF4-FFF2-40B4-BE49-F238E27FC236}">
                      <a16:creationId xmlns:a16="http://schemas.microsoft.com/office/drawing/2014/main" id="{F469A58A-99CD-669F-E3DA-38401F81AE17}"/>
                    </a:ext>
                  </a:extLst>
                </p:cNvPr>
                <p:cNvSpPr/>
                <p:nvPr/>
              </p:nvSpPr>
              <p:spPr>
                <a:xfrm>
                  <a:off x="4914594" y="3368048"/>
                  <a:ext cx="726876" cy="726876"/>
                </a:xfrm>
                <a:custGeom>
                  <a:avLst/>
                  <a:gdLst>
                    <a:gd name="connsiteX0" fmla="*/ 2140866 w 2216460"/>
                    <a:gd name="connsiteY0" fmla="*/ 951207 h 2216460"/>
                    <a:gd name="connsiteX1" fmla="*/ 2140862 w 2216460"/>
                    <a:gd name="connsiteY1" fmla="*/ 951207 h 2216460"/>
                    <a:gd name="connsiteX2" fmla="*/ 2010502 w 2216460"/>
                    <a:gd name="connsiteY2" fmla="*/ 939406 h 2216460"/>
                    <a:gd name="connsiteX3" fmla="*/ 1977605 w 2216460"/>
                    <a:gd name="connsiteY3" fmla="*/ 814163 h 2216460"/>
                    <a:gd name="connsiteX4" fmla="*/ 2085173 w 2216460"/>
                    <a:gd name="connsiteY4" fmla="*/ 739739 h 2216460"/>
                    <a:gd name="connsiteX5" fmla="*/ 2110697 w 2216460"/>
                    <a:gd name="connsiteY5" fmla="*/ 628361 h 2216460"/>
                    <a:gd name="connsiteX6" fmla="*/ 2037662 w 2216460"/>
                    <a:gd name="connsiteY6" fmla="*/ 499322 h 2216460"/>
                    <a:gd name="connsiteX7" fmla="*/ 1929038 w 2216460"/>
                    <a:gd name="connsiteY7" fmla="*/ 463867 h 2216460"/>
                    <a:gd name="connsiteX8" fmla="*/ 1809635 w 2216460"/>
                    <a:gd name="connsiteY8" fmla="*/ 517867 h 2216460"/>
                    <a:gd name="connsiteX9" fmla="*/ 1725730 w 2216460"/>
                    <a:gd name="connsiteY9" fmla="*/ 430958 h 2216460"/>
                    <a:gd name="connsiteX10" fmla="*/ 1783890 w 2216460"/>
                    <a:gd name="connsiteY10" fmla="*/ 313529 h 2216460"/>
                    <a:gd name="connsiteX11" fmla="*/ 1752267 w 2216460"/>
                    <a:gd name="connsiteY11" fmla="*/ 203732 h 2216460"/>
                    <a:gd name="connsiteX12" fmla="*/ 1625868 w 2216460"/>
                    <a:gd name="connsiteY12" fmla="*/ 126216 h 2216460"/>
                    <a:gd name="connsiteX13" fmla="*/ 1513668 w 2216460"/>
                    <a:gd name="connsiteY13" fmla="*/ 147814 h 2216460"/>
                    <a:gd name="connsiteX14" fmla="*/ 1435499 w 2216460"/>
                    <a:gd name="connsiteY14" fmla="*/ 252715 h 2216460"/>
                    <a:gd name="connsiteX15" fmla="*/ 1280001 w 2216460"/>
                    <a:gd name="connsiteY15" fmla="*/ 208901 h 2216460"/>
                    <a:gd name="connsiteX16" fmla="*/ 1268200 w 2216460"/>
                    <a:gd name="connsiteY16" fmla="*/ 78541 h 2216460"/>
                    <a:gd name="connsiteX17" fmla="*/ 1183840 w 2216460"/>
                    <a:gd name="connsiteY17" fmla="*/ 1471 h 2216460"/>
                    <a:gd name="connsiteX18" fmla="*/ 1035562 w 2216460"/>
                    <a:gd name="connsiteY18" fmla="*/ 1471 h 2216460"/>
                    <a:gd name="connsiteX19" fmla="*/ 951203 w 2216460"/>
                    <a:gd name="connsiteY19" fmla="*/ 78536 h 2216460"/>
                    <a:gd name="connsiteX20" fmla="*/ 939402 w 2216460"/>
                    <a:gd name="connsiteY20" fmla="*/ 208901 h 2216460"/>
                    <a:gd name="connsiteX21" fmla="*/ 814163 w 2216460"/>
                    <a:gd name="connsiteY21" fmla="*/ 241797 h 2216460"/>
                    <a:gd name="connsiteX22" fmla="*/ 739734 w 2216460"/>
                    <a:gd name="connsiteY22" fmla="*/ 134229 h 2216460"/>
                    <a:gd name="connsiteX23" fmla="*/ 628361 w 2216460"/>
                    <a:gd name="connsiteY23" fmla="*/ 108714 h 2216460"/>
                    <a:gd name="connsiteX24" fmla="*/ 499318 w 2216460"/>
                    <a:gd name="connsiteY24" fmla="*/ 181749 h 2216460"/>
                    <a:gd name="connsiteX25" fmla="*/ 463863 w 2216460"/>
                    <a:gd name="connsiteY25" fmla="*/ 290369 h 2216460"/>
                    <a:gd name="connsiteX26" fmla="*/ 517867 w 2216460"/>
                    <a:gd name="connsiteY26" fmla="*/ 409772 h 2216460"/>
                    <a:gd name="connsiteX27" fmla="*/ 430962 w 2216460"/>
                    <a:gd name="connsiteY27" fmla="*/ 493677 h 2216460"/>
                    <a:gd name="connsiteX28" fmla="*/ 313533 w 2216460"/>
                    <a:gd name="connsiteY28" fmla="*/ 435516 h 2216460"/>
                    <a:gd name="connsiteX29" fmla="*/ 203732 w 2216460"/>
                    <a:gd name="connsiteY29" fmla="*/ 467140 h 2216460"/>
                    <a:gd name="connsiteX30" fmla="*/ 126216 w 2216460"/>
                    <a:gd name="connsiteY30" fmla="*/ 593539 h 2216460"/>
                    <a:gd name="connsiteX31" fmla="*/ 147814 w 2216460"/>
                    <a:gd name="connsiteY31" fmla="*/ 705738 h 2216460"/>
                    <a:gd name="connsiteX32" fmla="*/ 252715 w 2216460"/>
                    <a:gd name="connsiteY32" fmla="*/ 783903 h 2216460"/>
                    <a:gd name="connsiteX33" fmla="*/ 208896 w 2216460"/>
                    <a:gd name="connsiteY33" fmla="*/ 939406 h 2216460"/>
                    <a:gd name="connsiteX34" fmla="*/ 78536 w 2216460"/>
                    <a:gd name="connsiteY34" fmla="*/ 951207 h 2216460"/>
                    <a:gd name="connsiteX35" fmla="*/ 1471 w 2216460"/>
                    <a:gd name="connsiteY35" fmla="*/ 1035562 h 2216460"/>
                    <a:gd name="connsiteX36" fmla="*/ 1471 w 2216460"/>
                    <a:gd name="connsiteY36" fmla="*/ 1183836 h 2216460"/>
                    <a:gd name="connsiteX37" fmla="*/ 78541 w 2216460"/>
                    <a:gd name="connsiteY37" fmla="*/ 1268195 h 2216460"/>
                    <a:gd name="connsiteX38" fmla="*/ 208896 w 2216460"/>
                    <a:gd name="connsiteY38" fmla="*/ 1279996 h 2216460"/>
                    <a:gd name="connsiteX39" fmla="*/ 241797 w 2216460"/>
                    <a:gd name="connsiteY39" fmla="*/ 1405239 h 2216460"/>
                    <a:gd name="connsiteX40" fmla="*/ 134229 w 2216460"/>
                    <a:gd name="connsiteY40" fmla="*/ 1479664 h 2216460"/>
                    <a:gd name="connsiteX41" fmla="*/ 108705 w 2216460"/>
                    <a:gd name="connsiteY41" fmla="*/ 1591041 h 2216460"/>
                    <a:gd name="connsiteX42" fmla="*/ 181740 w 2216460"/>
                    <a:gd name="connsiteY42" fmla="*/ 1720081 h 2216460"/>
                    <a:gd name="connsiteX43" fmla="*/ 290364 w 2216460"/>
                    <a:gd name="connsiteY43" fmla="*/ 1755535 h 2216460"/>
                    <a:gd name="connsiteX44" fmla="*/ 409767 w 2216460"/>
                    <a:gd name="connsiteY44" fmla="*/ 1701531 h 2216460"/>
                    <a:gd name="connsiteX45" fmla="*/ 493673 w 2216460"/>
                    <a:gd name="connsiteY45" fmla="*/ 1788440 h 2216460"/>
                    <a:gd name="connsiteX46" fmla="*/ 435512 w 2216460"/>
                    <a:gd name="connsiteY46" fmla="*/ 1905869 h 2216460"/>
                    <a:gd name="connsiteX47" fmla="*/ 467136 w 2216460"/>
                    <a:gd name="connsiteY47" fmla="*/ 2015666 h 2216460"/>
                    <a:gd name="connsiteX48" fmla="*/ 593534 w 2216460"/>
                    <a:gd name="connsiteY48" fmla="*/ 2093177 h 2216460"/>
                    <a:gd name="connsiteX49" fmla="*/ 705734 w 2216460"/>
                    <a:gd name="connsiteY49" fmla="*/ 2071584 h 2216460"/>
                    <a:gd name="connsiteX50" fmla="*/ 783903 w 2216460"/>
                    <a:gd name="connsiteY50" fmla="*/ 1966683 h 2216460"/>
                    <a:gd name="connsiteX51" fmla="*/ 939402 w 2216460"/>
                    <a:gd name="connsiteY51" fmla="*/ 2010497 h 2216460"/>
                    <a:gd name="connsiteX52" fmla="*/ 951203 w 2216460"/>
                    <a:gd name="connsiteY52" fmla="*/ 2140857 h 2216460"/>
                    <a:gd name="connsiteX53" fmla="*/ 1035562 w 2216460"/>
                    <a:gd name="connsiteY53" fmla="*/ 2217927 h 2216460"/>
                    <a:gd name="connsiteX54" fmla="*/ 1183840 w 2216460"/>
                    <a:gd name="connsiteY54" fmla="*/ 2217927 h 2216460"/>
                    <a:gd name="connsiteX55" fmla="*/ 1268200 w 2216460"/>
                    <a:gd name="connsiteY55" fmla="*/ 2140862 h 2216460"/>
                    <a:gd name="connsiteX56" fmla="*/ 1280001 w 2216460"/>
                    <a:gd name="connsiteY56" fmla="*/ 2010502 h 2216460"/>
                    <a:gd name="connsiteX57" fmla="*/ 1405239 w 2216460"/>
                    <a:gd name="connsiteY57" fmla="*/ 1977605 h 2216460"/>
                    <a:gd name="connsiteX58" fmla="*/ 1479668 w 2216460"/>
                    <a:gd name="connsiteY58" fmla="*/ 2085173 h 2216460"/>
                    <a:gd name="connsiteX59" fmla="*/ 1591041 w 2216460"/>
                    <a:gd name="connsiteY59" fmla="*/ 2110688 h 2216460"/>
                    <a:gd name="connsiteX60" fmla="*/ 1720085 w 2216460"/>
                    <a:gd name="connsiteY60" fmla="*/ 2037653 h 2216460"/>
                    <a:gd name="connsiteX61" fmla="*/ 1755540 w 2216460"/>
                    <a:gd name="connsiteY61" fmla="*/ 1929030 h 2216460"/>
                    <a:gd name="connsiteX62" fmla="*/ 1701535 w 2216460"/>
                    <a:gd name="connsiteY62" fmla="*/ 1809631 h 2216460"/>
                    <a:gd name="connsiteX63" fmla="*/ 1788440 w 2216460"/>
                    <a:gd name="connsiteY63" fmla="*/ 1725726 h 2216460"/>
                    <a:gd name="connsiteX64" fmla="*/ 1905869 w 2216460"/>
                    <a:gd name="connsiteY64" fmla="*/ 1783886 h 2216460"/>
                    <a:gd name="connsiteX65" fmla="*/ 2015671 w 2216460"/>
                    <a:gd name="connsiteY65" fmla="*/ 1752263 h 2216460"/>
                    <a:gd name="connsiteX66" fmla="*/ 2093186 w 2216460"/>
                    <a:gd name="connsiteY66" fmla="*/ 1625864 h 2216460"/>
                    <a:gd name="connsiteX67" fmla="*/ 2071589 w 2216460"/>
                    <a:gd name="connsiteY67" fmla="*/ 1513660 h 2216460"/>
                    <a:gd name="connsiteX68" fmla="*/ 1966688 w 2216460"/>
                    <a:gd name="connsiteY68" fmla="*/ 1435495 h 2216460"/>
                    <a:gd name="connsiteX69" fmla="*/ 2010502 w 2216460"/>
                    <a:gd name="connsiteY69" fmla="*/ 1279992 h 2216460"/>
                    <a:gd name="connsiteX70" fmla="*/ 2140866 w 2216460"/>
                    <a:gd name="connsiteY70" fmla="*/ 1268191 h 2216460"/>
                    <a:gd name="connsiteX71" fmla="*/ 2217931 w 2216460"/>
                    <a:gd name="connsiteY71" fmla="*/ 1183831 h 2216460"/>
                    <a:gd name="connsiteX72" fmla="*/ 2217931 w 2216460"/>
                    <a:gd name="connsiteY72" fmla="*/ 1035558 h 2216460"/>
                    <a:gd name="connsiteX73" fmla="*/ 2140866 w 2216460"/>
                    <a:gd name="connsiteY73" fmla="*/ 951207 h 2216460"/>
                    <a:gd name="connsiteX74" fmla="*/ 2152230 w 2216460"/>
                    <a:gd name="connsiteY74" fmla="*/ 1183840 h 2216460"/>
                    <a:gd name="connsiteX75" fmla="*/ 2134940 w 2216460"/>
                    <a:gd name="connsiteY75" fmla="*/ 1202767 h 2216460"/>
                    <a:gd name="connsiteX76" fmla="*/ 1979484 w 2216460"/>
                    <a:gd name="connsiteY76" fmla="*/ 1216836 h 2216460"/>
                    <a:gd name="connsiteX77" fmla="*/ 1949999 w 2216460"/>
                    <a:gd name="connsiteY77" fmla="*/ 1244395 h 2216460"/>
                    <a:gd name="connsiteX78" fmla="*/ 1896506 w 2216460"/>
                    <a:gd name="connsiteY78" fmla="*/ 1434261 h 2216460"/>
                    <a:gd name="connsiteX79" fmla="*/ 1907242 w 2216460"/>
                    <a:gd name="connsiteY79" fmla="*/ 1473140 h 2216460"/>
                    <a:gd name="connsiteX80" fmla="*/ 2032333 w 2216460"/>
                    <a:gd name="connsiteY80" fmla="*/ 1566344 h 2216460"/>
                    <a:gd name="connsiteX81" fmla="*/ 2037173 w 2216460"/>
                    <a:gd name="connsiteY81" fmla="*/ 1591517 h 2216460"/>
                    <a:gd name="connsiteX82" fmla="*/ 1959657 w 2216460"/>
                    <a:gd name="connsiteY82" fmla="*/ 1717916 h 2216460"/>
                    <a:gd name="connsiteX83" fmla="*/ 1935025 w 2216460"/>
                    <a:gd name="connsiteY83" fmla="*/ 1725011 h 2216460"/>
                    <a:gd name="connsiteX84" fmla="*/ 1795059 w 2216460"/>
                    <a:gd name="connsiteY84" fmla="*/ 1655686 h 2216460"/>
                    <a:gd name="connsiteX85" fmla="*/ 1755553 w 2216460"/>
                    <a:gd name="connsiteY85" fmla="*/ 1663725 h 2216460"/>
                    <a:gd name="connsiteX86" fmla="*/ 1640717 w 2216460"/>
                    <a:gd name="connsiteY86" fmla="*/ 1774596 h 2216460"/>
                    <a:gd name="connsiteX87" fmla="*/ 1631301 w 2216460"/>
                    <a:gd name="connsiteY87" fmla="*/ 1813791 h 2216460"/>
                    <a:gd name="connsiteX88" fmla="*/ 1695674 w 2216460"/>
                    <a:gd name="connsiteY88" fmla="*/ 1956112 h 2216460"/>
                    <a:gd name="connsiteX89" fmla="*/ 1687717 w 2216460"/>
                    <a:gd name="connsiteY89" fmla="*/ 1980476 h 2216460"/>
                    <a:gd name="connsiteX90" fmla="*/ 1558673 w 2216460"/>
                    <a:gd name="connsiteY90" fmla="*/ 2053511 h 2216460"/>
                    <a:gd name="connsiteX91" fmla="*/ 1533690 w 2216460"/>
                    <a:gd name="connsiteY91" fmla="*/ 2047783 h 2216460"/>
                    <a:gd name="connsiteX92" fmla="*/ 1444945 w 2216460"/>
                    <a:gd name="connsiteY92" fmla="*/ 1919519 h 2216460"/>
                    <a:gd name="connsiteX93" fmla="*/ 1406469 w 2216460"/>
                    <a:gd name="connsiteY93" fmla="*/ 1907423 h 2216460"/>
                    <a:gd name="connsiteX94" fmla="*/ 1244386 w 2216460"/>
                    <a:gd name="connsiteY94" fmla="*/ 1949995 h 2216460"/>
                    <a:gd name="connsiteX95" fmla="*/ 1216827 w 2216460"/>
                    <a:gd name="connsiteY95" fmla="*/ 1979476 h 2216460"/>
                    <a:gd name="connsiteX96" fmla="*/ 1202754 w 2216460"/>
                    <a:gd name="connsiteY96" fmla="*/ 2134931 h 2216460"/>
                    <a:gd name="connsiteX97" fmla="*/ 1183831 w 2216460"/>
                    <a:gd name="connsiteY97" fmla="*/ 2152221 h 2216460"/>
                    <a:gd name="connsiteX98" fmla="*/ 1035554 w 2216460"/>
                    <a:gd name="connsiteY98" fmla="*/ 2152221 h 2216460"/>
                    <a:gd name="connsiteX99" fmla="*/ 1016632 w 2216460"/>
                    <a:gd name="connsiteY99" fmla="*/ 2134931 h 2216460"/>
                    <a:gd name="connsiteX100" fmla="*/ 1002558 w 2216460"/>
                    <a:gd name="connsiteY100" fmla="*/ 1979476 h 2216460"/>
                    <a:gd name="connsiteX101" fmla="*/ 974999 w 2216460"/>
                    <a:gd name="connsiteY101" fmla="*/ 1949995 h 2216460"/>
                    <a:gd name="connsiteX102" fmla="*/ 785137 w 2216460"/>
                    <a:gd name="connsiteY102" fmla="*/ 1896501 h 2216460"/>
                    <a:gd name="connsiteX103" fmla="*/ 772609 w 2216460"/>
                    <a:gd name="connsiteY103" fmla="*/ 1894012 h 2216460"/>
                    <a:gd name="connsiteX104" fmla="*/ 746258 w 2216460"/>
                    <a:gd name="connsiteY104" fmla="*/ 1907237 h 2216460"/>
                    <a:gd name="connsiteX105" fmla="*/ 653046 w 2216460"/>
                    <a:gd name="connsiteY105" fmla="*/ 2032329 h 2216460"/>
                    <a:gd name="connsiteX106" fmla="*/ 627877 w 2216460"/>
                    <a:gd name="connsiteY106" fmla="*/ 2037168 h 2216460"/>
                    <a:gd name="connsiteX107" fmla="*/ 501478 w 2216460"/>
                    <a:gd name="connsiteY107" fmla="*/ 1959657 h 2216460"/>
                    <a:gd name="connsiteX108" fmla="*/ 494382 w 2216460"/>
                    <a:gd name="connsiteY108" fmla="*/ 1935021 h 2216460"/>
                    <a:gd name="connsiteX109" fmla="*/ 563708 w 2216460"/>
                    <a:gd name="connsiteY109" fmla="*/ 1795051 h 2216460"/>
                    <a:gd name="connsiteX110" fmla="*/ 555668 w 2216460"/>
                    <a:gd name="connsiteY110" fmla="*/ 1755548 h 2216460"/>
                    <a:gd name="connsiteX111" fmla="*/ 444798 w 2216460"/>
                    <a:gd name="connsiteY111" fmla="*/ 1640712 h 2216460"/>
                    <a:gd name="connsiteX112" fmla="*/ 405603 w 2216460"/>
                    <a:gd name="connsiteY112" fmla="*/ 1631297 h 2216460"/>
                    <a:gd name="connsiteX113" fmla="*/ 263278 w 2216460"/>
                    <a:gd name="connsiteY113" fmla="*/ 1695669 h 2216460"/>
                    <a:gd name="connsiteX114" fmla="*/ 238914 w 2216460"/>
                    <a:gd name="connsiteY114" fmla="*/ 1687712 h 2216460"/>
                    <a:gd name="connsiteX115" fmla="*/ 165888 w 2216460"/>
                    <a:gd name="connsiteY115" fmla="*/ 1558682 h 2216460"/>
                    <a:gd name="connsiteX116" fmla="*/ 171615 w 2216460"/>
                    <a:gd name="connsiteY116" fmla="*/ 1533694 h 2216460"/>
                    <a:gd name="connsiteX117" fmla="*/ 299875 w 2216460"/>
                    <a:gd name="connsiteY117" fmla="*/ 1444945 h 2216460"/>
                    <a:gd name="connsiteX118" fmla="*/ 311970 w 2216460"/>
                    <a:gd name="connsiteY118" fmla="*/ 1406473 h 2216460"/>
                    <a:gd name="connsiteX119" fmla="*/ 269394 w 2216460"/>
                    <a:gd name="connsiteY119" fmla="*/ 1244390 h 2216460"/>
                    <a:gd name="connsiteX120" fmla="*/ 239909 w 2216460"/>
                    <a:gd name="connsiteY120" fmla="*/ 1216836 h 2216460"/>
                    <a:gd name="connsiteX121" fmla="*/ 84463 w 2216460"/>
                    <a:gd name="connsiteY121" fmla="*/ 1202767 h 2216460"/>
                    <a:gd name="connsiteX122" fmla="*/ 67168 w 2216460"/>
                    <a:gd name="connsiteY122" fmla="*/ 1183840 h 2216460"/>
                    <a:gd name="connsiteX123" fmla="*/ 67168 w 2216460"/>
                    <a:gd name="connsiteY123" fmla="*/ 1035567 h 2216460"/>
                    <a:gd name="connsiteX124" fmla="*/ 84459 w 2216460"/>
                    <a:gd name="connsiteY124" fmla="*/ 1016640 h 2216460"/>
                    <a:gd name="connsiteX125" fmla="*/ 239909 w 2216460"/>
                    <a:gd name="connsiteY125" fmla="*/ 1002571 h 2216460"/>
                    <a:gd name="connsiteX126" fmla="*/ 269394 w 2216460"/>
                    <a:gd name="connsiteY126" fmla="*/ 975017 h 2216460"/>
                    <a:gd name="connsiteX127" fmla="*/ 322893 w 2216460"/>
                    <a:gd name="connsiteY127" fmla="*/ 785146 h 2216460"/>
                    <a:gd name="connsiteX128" fmla="*/ 312157 w 2216460"/>
                    <a:gd name="connsiteY128" fmla="*/ 746267 h 2216460"/>
                    <a:gd name="connsiteX129" fmla="*/ 187065 w 2216460"/>
                    <a:gd name="connsiteY129" fmla="*/ 653059 h 2216460"/>
                    <a:gd name="connsiteX130" fmla="*/ 182225 w 2216460"/>
                    <a:gd name="connsiteY130" fmla="*/ 627890 h 2216460"/>
                    <a:gd name="connsiteX131" fmla="*/ 259741 w 2216460"/>
                    <a:gd name="connsiteY131" fmla="*/ 501491 h 2216460"/>
                    <a:gd name="connsiteX132" fmla="*/ 284373 w 2216460"/>
                    <a:gd name="connsiteY132" fmla="*/ 494395 h 2216460"/>
                    <a:gd name="connsiteX133" fmla="*/ 424343 w 2216460"/>
                    <a:gd name="connsiteY133" fmla="*/ 563716 h 2216460"/>
                    <a:gd name="connsiteX134" fmla="*/ 463846 w 2216460"/>
                    <a:gd name="connsiteY134" fmla="*/ 555677 h 2216460"/>
                    <a:gd name="connsiteX135" fmla="*/ 578682 w 2216460"/>
                    <a:gd name="connsiteY135" fmla="*/ 444807 h 2216460"/>
                    <a:gd name="connsiteX136" fmla="*/ 588097 w 2216460"/>
                    <a:gd name="connsiteY136" fmla="*/ 405612 h 2216460"/>
                    <a:gd name="connsiteX137" fmla="*/ 523725 w 2216460"/>
                    <a:gd name="connsiteY137" fmla="*/ 263291 h 2216460"/>
                    <a:gd name="connsiteX138" fmla="*/ 531681 w 2216460"/>
                    <a:gd name="connsiteY138" fmla="*/ 238927 h 2216460"/>
                    <a:gd name="connsiteX139" fmla="*/ 660725 w 2216460"/>
                    <a:gd name="connsiteY139" fmla="*/ 165892 h 2216460"/>
                    <a:gd name="connsiteX140" fmla="*/ 685708 w 2216460"/>
                    <a:gd name="connsiteY140" fmla="*/ 171619 h 2216460"/>
                    <a:gd name="connsiteX141" fmla="*/ 774453 w 2216460"/>
                    <a:gd name="connsiteY141" fmla="*/ 299884 h 2216460"/>
                    <a:gd name="connsiteX142" fmla="*/ 812929 w 2216460"/>
                    <a:gd name="connsiteY142" fmla="*/ 311979 h 2216460"/>
                    <a:gd name="connsiteX143" fmla="*/ 975012 w 2216460"/>
                    <a:gd name="connsiteY143" fmla="*/ 269407 h 2216460"/>
                    <a:gd name="connsiteX144" fmla="*/ 1002571 w 2216460"/>
                    <a:gd name="connsiteY144" fmla="*/ 239927 h 2216460"/>
                    <a:gd name="connsiteX145" fmla="*/ 1016645 w 2216460"/>
                    <a:gd name="connsiteY145" fmla="*/ 84467 h 2216460"/>
                    <a:gd name="connsiteX146" fmla="*/ 1035567 w 2216460"/>
                    <a:gd name="connsiteY146" fmla="*/ 67181 h 2216460"/>
                    <a:gd name="connsiteX147" fmla="*/ 1183844 w 2216460"/>
                    <a:gd name="connsiteY147" fmla="*/ 67181 h 2216460"/>
                    <a:gd name="connsiteX148" fmla="*/ 1202767 w 2216460"/>
                    <a:gd name="connsiteY148" fmla="*/ 84472 h 2216460"/>
                    <a:gd name="connsiteX149" fmla="*/ 1216840 w 2216460"/>
                    <a:gd name="connsiteY149" fmla="*/ 239927 h 2216460"/>
                    <a:gd name="connsiteX150" fmla="*/ 1244399 w 2216460"/>
                    <a:gd name="connsiteY150" fmla="*/ 269407 h 2216460"/>
                    <a:gd name="connsiteX151" fmla="*/ 1434261 w 2216460"/>
                    <a:gd name="connsiteY151" fmla="*/ 322901 h 2216460"/>
                    <a:gd name="connsiteX152" fmla="*/ 1473140 w 2216460"/>
                    <a:gd name="connsiteY152" fmla="*/ 312165 h 2216460"/>
                    <a:gd name="connsiteX153" fmla="*/ 1566353 w 2216460"/>
                    <a:gd name="connsiteY153" fmla="*/ 187074 h 2216460"/>
                    <a:gd name="connsiteX154" fmla="*/ 1591522 w 2216460"/>
                    <a:gd name="connsiteY154" fmla="*/ 182230 h 2216460"/>
                    <a:gd name="connsiteX155" fmla="*/ 1717920 w 2216460"/>
                    <a:gd name="connsiteY155" fmla="*/ 259745 h 2216460"/>
                    <a:gd name="connsiteX156" fmla="*/ 1725016 w 2216460"/>
                    <a:gd name="connsiteY156" fmla="*/ 284382 h 2216460"/>
                    <a:gd name="connsiteX157" fmla="*/ 1655691 w 2216460"/>
                    <a:gd name="connsiteY157" fmla="*/ 424348 h 2216460"/>
                    <a:gd name="connsiteX158" fmla="*/ 1663730 w 2216460"/>
                    <a:gd name="connsiteY158" fmla="*/ 463850 h 2216460"/>
                    <a:gd name="connsiteX159" fmla="*/ 1774600 w 2216460"/>
                    <a:gd name="connsiteY159" fmla="*/ 578690 h 2216460"/>
                    <a:gd name="connsiteX160" fmla="*/ 1813795 w 2216460"/>
                    <a:gd name="connsiteY160" fmla="*/ 588106 h 2216460"/>
                    <a:gd name="connsiteX161" fmla="*/ 1956121 w 2216460"/>
                    <a:gd name="connsiteY161" fmla="*/ 523738 h 2216460"/>
                    <a:gd name="connsiteX162" fmla="*/ 1980484 w 2216460"/>
                    <a:gd name="connsiteY162" fmla="*/ 531694 h 2216460"/>
                    <a:gd name="connsiteX163" fmla="*/ 2053519 w 2216460"/>
                    <a:gd name="connsiteY163" fmla="*/ 660734 h 2216460"/>
                    <a:gd name="connsiteX164" fmla="*/ 2047792 w 2216460"/>
                    <a:gd name="connsiteY164" fmla="*/ 685721 h 2216460"/>
                    <a:gd name="connsiteX165" fmla="*/ 1919532 w 2216460"/>
                    <a:gd name="connsiteY165" fmla="*/ 774466 h 2216460"/>
                    <a:gd name="connsiteX166" fmla="*/ 1907436 w 2216460"/>
                    <a:gd name="connsiteY166" fmla="*/ 812938 h 2216460"/>
                    <a:gd name="connsiteX167" fmla="*/ 1950008 w 2216460"/>
                    <a:gd name="connsiteY167" fmla="*/ 975021 h 2216460"/>
                    <a:gd name="connsiteX168" fmla="*/ 1979493 w 2216460"/>
                    <a:gd name="connsiteY168" fmla="*/ 1002580 h 2216460"/>
                    <a:gd name="connsiteX169" fmla="*/ 2134944 w 2216460"/>
                    <a:gd name="connsiteY169" fmla="*/ 1016649 h 2216460"/>
                    <a:gd name="connsiteX170" fmla="*/ 2152238 w 2216460"/>
                    <a:gd name="connsiteY170" fmla="*/ 1035575 h 2216460"/>
                    <a:gd name="connsiteX171" fmla="*/ 2152238 w 2216460"/>
                    <a:gd name="connsiteY171" fmla="*/ 1183840 h 2216460"/>
                    <a:gd name="connsiteX172" fmla="*/ 2152230 w 2216460"/>
                    <a:gd name="connsiteY172" fmla="*/ 1183840 h 221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2216460" h="2216460">
                      <a:moveTo>
                        <a:pt x="2140866" y="951207"/>
                      </a:moveTo>
                      <a:cubicBezTo>
                        <a:pt x="2140862" y="951207"/>
                        <a:pt x="2140862" y="951207"/>
                        <a:pt x="2140862" y="951207"/>
                      </a:cubicBezTo>
                      <a:lnTo>
                        <a:pt x="2010502" y="939406"/>
                      </a:lnTo>
                      <a:cubicBezTo>
                        <a:pt x="2002515" y="896943"/>
                        <a:pt x="1991497" y="854994"/>
                        <a:pt x="1977605" y="814163"/>
                      </a:cubicBezTo>
                      <a:lnTo>
                        <a:pt x="2085173" y="739739"/>
                      </a:lnTo>
                      <a:cubicBezTo>
                        <a:pt x="2121455" y="714639"/>
                        <a:pt x="2132424" y="666756"/>
                        <a:pt x="2110697" y="628361"/>
                      </a:cubicBezTo>
                      <a:lnTo>
                        <a:pt x="2037662" y="499322"/>
                      </a:lnTo>
                      <a:cubicBezTo>
                        <a:pt x="2015926" y="460923"/>
                        <a:pt x="1969233" y="445681"/>
                        <a:pt x="1929038" y="463867"/>
                      </a:cubicBezTo>
                      <a:lnTo>
                        <a:pt x="1809635" y="517867"/>
                      </a:lnTo>
                      <a:cubicBezTo>
                        <a:pt x="1783605" y="487118"/>
                        <a:pt x="1755509" y="458014"/>
                        <a:pt x="1725730" y="430958"/>
                      </a:cubicBezTo>
                      <a:lnTo>
                        <a:pt x="1783890" y="313529"/>
                      </a:lnTo>
                      <a:cubicBezTo>
                        <a:pt x="1803466" y="274001"/>
                        <a:pt x="1789873" y="226797"/>
                        <a:pt x="1752267" y="203732"/>
                      </a:cubicBezTo>
                      <a:lnTo>
                        <a:pt x="1625868" y="126216"/>
                      </a:lnTo>
                      <a:cubicBezTo>
                        <a:pt x="1588262" y="103156"/>
                        <a:pt x="1540023" y="112446"/>
                        <a:pt x="1513668" y="147814"/>
                      </a:cubicBezTo>
                      <a:lnTo>
                        <a:pt x="1435499" y="252715"/>
                      </a:lnTo>
                      <a:cubicBezTo>
                        <a:pt x="1385118" y="233554"/>
                        <a:pt x="1333001" y="218870"/>
                        <a:pt x="1280001" y="208901"/>
                      </a:cubicBezTo>
                      <a:lnTo>
                        <a:pt x="1268200" y="78541"/>
                      </a:lnTo>
                      <a:cubicBezTo>
                        <a:pt x="1264226" y="34606"/>
                        <a:pt x="1227957" y="1471"/>
                        <a:pt x="1183840" y="1471"/>
                      </a:cubicBezTo>
                      <a:lnTo>
                        <a:pt x="1035562" y="1471"/>
                      </a:lnTo>
                      <a:cubicBezTo>
                        <a:pt x="991445" y="1471"/>
                        <a:pt x="955177" y="34606"/>
                        <a:pt x="951203" y="78536"/>
                      </a:cubicBezTo>
                      <a:lnTo>
                        <a:pt x="939402" y="208901"/>
                      </a:lnTo>
                      <a:cubicBezTo>
                        <a:pt x="896943" y="216888"/>
                        <a:pt x="854999" y="227905"/>
                        <a:pt x="814163" y="241797"/>
                      </a:cubicBezTo>
                      <a:lnTo>
                        <a:pt x="739734" y="134229"/>
                      </a:lnTo>
                      <a:cubicBezTo>
                        <a:pt x="714626" y="97952"/>
                        <a:pt x="666751" y="86982"/>
                        <a:pt x="628361" y="108714"/>
                      </a:cubicBezTo>
                      <a:lnTo>
                        <a:pt x="499318" y="181749"/>
                      </a:lnTo>
                      <a:cubicBezTo>
                        <a:pt x="460923" y="203481"/>
                        <a:pt x="445685" y="250178"/>
                        <a:pt x="463863" y="290369"/>
                      </a:cubicBezTo>
                      <a:lnTo>
                        <a:pt x="517867" y="409772"/>
                      </a:lnTo>
                      <a:cubicBezTo>
                        <a:pt x="487114" y="435806"/>
                        <a:pt x="458010" y="463902"/>
                        <a:pt x="430962" y="493677"/>
                      </a:cubicBezTo>
                      <a:lnTo>
                        <a:pt x="313533" y="435516"/>
                      </a:lnTo>
                      <a:cubicBezTo>
                        <a:pt x="274001" y="415945"/>
                        <a:pt x="226797" y="429534"/>
                        <a:pt x="203732" y="467140"/>
                      </a:cubicBezTo>
                      <a:lnTo>
                        <a:pt x="126216" y="593539"/>
                      </a:lnTo>
                      <a:cubicBezTo>
                        <a:pt x="103147" y="631149"/>
                        <a:pt x="112433" y="679383"/>
                        <a:pt x="147814" y="705738"/>
                      </a:cubicBezTo>
                      <a:lnTo>
                        <a:pt x="252715" y="783903"/>
                      </a:lnTo>
                      <a:cubicBezTo>
                        <a:pt x="233550" y="834293"/>
                        <a:pt x="218870" y="886402"/>
                        <a:pt x="208896" y="939406"/>
                      </a:cubicBezTo>
                      <a:lnTo>
                        <a:pt x="78536" y="951207"/>
                      </a:lnTo>
                      <a:cubicBezTo>
                        <a:pt x="34606" y="955181"/>
                        <a:pt x="1471" y="991450"/>
                        <a:pt x="1471" y="1035562"/>
                      </a:cubicBezTo>
                      <a:lnTo>
                        <a:pt x="1471" y="1183836"/>
                      </a:lnTo>
                      <a:cubicBezTo>
                        <a:pt x="1471" y="1227949"/>
                        <a:pt x="34606" y="1264217"/>
                        <a:pt x="78541" y="1268195"/>
                      </a:cubicBezTo>
                      <a:lnTo>
                        <a:pt x="208896" y="1279996"/>
                      </a:lnTo>
                      <a:cubicBezTo>
                        <a:pt x="216888" y="1322455"/>
                        <a:pt x="227909" y="1364408"/>
                        <a:pt x="241797" y="1405239"/>
                      </a:cubicBezTo>
                      <a:lnTo>
                        <a:pt x="134229" y="1479664"/>
                      </a:lnTo>
                      <a:cubicBezTo>
                        <a:pt x="97948" y="1504764"/>
                        <a:pt x="86978" y="1552647"/>
                        <a:pt x="108705" y="1591041"/>
                      </a:cubicBezTo>
                      <a:lnTo>
                        <a:pt x="181740" y="1720081"/>
                      </a:lnTo>
                      <a:cubicBezTo>
                        <a:pt x="203468" y="1758470"/>
                        <a:pt x="250161" y="1773717"/>
                        <a:pt x="290364" y="1755535"/>
                      </a:cubicBezTo>
                      <a:lnTo>
                        <a:pt x="409767" y="1701531"/>
                      </a:lnTo>
                      <a:cubicBezTo>
                        <a:pt x="435798" y="1732284"/>
                        <a:pt x="463897" y="1761388"/>
                        <a:pt x="493673" y="1788440"/>
                      </a:cubicBezTo>
                      <a:lnTo>
                        <a:pt x="435512" y="1905869"/>
                      </a:lnTo>
                      <a:cubicBezTo>
                        <a:pt x="415936" y="1945398"/>
                        <a:pt x="429529" y="1992601"/>
                        <a:pt x="467136" y="2015666"/>
                      </a:cubicBezTo>
                      <a:lnTo>
                        <a:pt x="593534" y="2093177"/>
                      </a:lnTo>
                      <a:cubicBezTo>
                        <a:pt x="631149" y="2116247"/>
                        <a:pt x="679379" y="2106961"/>
                        <a:pt x="705734" y="2071584"/>
                      </a:cubicBezTo>
                      <a:lnTo>
                        <a:pt x="783903" y="1966683"/>
                      </a:lnTo>
                      <a:cubicBezTo>
                        <a:pt x="834284" y="1985844"/>
                        <a:pt x="886402" y="2000528"/>
                        <a:pt x="939402" y="2010497"/>
                      </a:cubicBezTo>
                      <a:lnTo>
                        <a:pt x="951203" y="2140857"/>
                      </a:lnTo>
                      <a:cubicBezTo>
                        <a:pt x="955177" y="2184793"/>
                        <a:pt x="991445" y="2217927"/>
                        <a:pt x="1035562" y="2217927"/>
                      </a:cubicBezTo>
                      <a:lnTo>
                        <a:pt x="1183840" y="2217927"/>
                      </a:lnTo>
                      <a:cubicBezTo>
                        <a:pt x="1227957" y="2217927"/>
                        <a:pt x="1264226" y="2184793"/>
                        <a:pt x="1268200" y="2140862"/>
                      </a:cubicBezTo>
                      <a:lnTo>
                        <a:pt x="1280001" y="2010502"/>
                      </a:lnTo>
                      <a:cubicBezTo>
                        <a:pt x="1322464" y="2002515"/>
                        <a:pt x="1364404" y="1991497"/>
                        <a:pt x="1405239" y="1977605"/>
                      </a:cubicBezTo>
                      <a:lnTo>
                        <a:pt x="1479668" y="2085173"/>
                      </a:lnTo>
                      <a:cubicBezTo>
                        <a:pt x="1504772" y="2121450"/>
                        <a:pt x="1552656" y="2132416"/>
                        <a:pt x="1591041" y="2110688"/>
                      </a:cubicBezTo>
                      <a:lnTo>
                        <a:pt x="1720085" y="2037653"/>
                      </a:lnTo>
                      <a:cubicBezTo>
                        <a:pt x="1758479" y="2015922"/>
                        <a:pt x="1773717" y="1969225"/>
                        <a:pt x="1755540" y="1929030"/>
                      </a:cubicBezTo>
                      <a:lnTo>
                        <a:pt x="1701535" y="1809631"/>
                      </a:lnTo>
                      <a:cubicBezTo>
                        <a:pt x="1732284" y="1783600"/>
                        <a:pt x="1761392" y="1755501"/>
                        <a:pt x="1788440" y="1725726"/>
                      </a:cubicBezTo>
                      <a:lnTo>
                        <a:pt x="1905869" y="1783886"/>
                      </a:lnTo>
                      <a:cubicBezTo>
                        <a:pt x="1945398" y="1803453"/>
                        <a:pt x="1992601" y="1789869"/>
                        <a:pt x="2015671" y="1752263"/>
                      </a:cubicBezTo>
                      <a:lnTo>
                        <a:pt x="2093186" y="1625864"/>
                      </a:lnTo>
                      <a:cubicBezTo>
                        <a:pt x="2116251" y="1588253"/>
                        <a:pt x="2106970" y="1540019"/>
                        <a:pt x="2071589" y="1513660"/>
                      </a:cubicBezTo>
                      <a:lnTo>
                        <a:pt x="1966688" y="1435495"/>
                      </a:lnTo>
                      <a:cubicBezTo>
                        <a:pt x="1985852" y="1385101"/>
                        <a:pt x="2000532" y="1332992"/>
                        <a:pt x="2010502" y="1279992"/>
                      </a:cubicBezTo>
                      <a:lnTo>
                        <a:pt x="2140866" y="1268191"/>
                      </a:lnTo>
                      <a:cubicBezTo>
                        <a:pt x="2184797" y="1264217"/>
                        <a:pt x="2217931" y="1227949"/>
                        <a:pt x="2217931" y="1183831"/>
                      </a:cubicBezTo>
                      <a:lnTo>
                        <a:pt x="2217931" y="1035558"/>
                      </a:lnTo>
                      <a:cubicBezTo>
                        <a:pt x="2217931" y="991450"/>
                        <a:pt x="2184797" y="955181"/>
                        <a:pt x="2140866" y="951207"/>
                      </a:cubicBezTo>
                      <a:close/>
                      <a:moveTo>
                        <a:pt x="2152230" y="1183840"/>
                      </a:moveTo>
                      <a:cubicBezTo>
                        <a:pt x="2152230" y="1193736"/>
                        <a:pt x="2144797" y="1201875"/>
                        <a:pt x="2134940" y="1202767"/>
                      </a:cubicBezTo>
                      <a:lnTo>
                        <a:pt x="1979484" y="1216836"/>
                      </a:lnTo>
                      <a:cubicBezTo>
                        <a:pt x="1964506" y="1218191"/>
                        <a:pt x="1952363" y="1229542"/>
                        <a:pt x="1949999" y="1244395"/>
                      </a:cubicBezTo>
                      <a:cubicBezTo>
                        <a:pt x="1939653" y="1309486"/>
                        <a:pt x="1921653" y="1373369"/>
                        <a:pt x="1896506" y="1434261"/>
                      </a:cubicBezTo>
                      <a:cubicBezTo>
                        <a:pt x="1890770" y="1448153"/>
                        <a:pt x="1895194" y="1464162"/>
                        <a:pt x="1907242" y="1473140"/>
                      </a:cubicBezTo>
                      <a:lnTo>
                        <a:pt x="2032333" y="1566344"/>
                      </a:lnTo>
                      <a:cubicBezTo>
                        <a:pt x="2040268" y="1572257"/>
                        <a:pt x="2042350" y="1583080"/>
                        <a:pt x="2037173" y="1591517"/>
                      </a:cubicBezTo>
                      <a:lnTo>
                        <a:pt x="1959657" y="1717916"/>
                      </a:lnTo>
                      <a:cubicBezTo>
                        <a:pt x="1954480" y="1726358"/>
                        <a:pt x="1943891" y="1729405"/>
                        <a:pt x="1935025" y="1725011"/>
                      </a:cubicBezTo>
                      <a:lnTo>
                        <a:pt x="1795059" y="1655686"/>
                      </a:lnTo>
                      <a:cubicBezTo>
                        <a:pt x="1781605" y="1649020"/>
                        <a:pt x="1765336" y="1652331"/>
                        <a:pt x="1755553" y="1663725"/>
                      </a:cubicBezTo>
                      <a:cubicBezTo>
                        <a:pt x="1720946" y="1704033"/>
                        <a:pt x="1682305" y="1741336"/>
                        <a:pt x="1640717" y="1774596"/>
                      </a:cubicBezTo>
                      <a:cubicBezTo>
                        <a:pt x="1628994" y="1783973"/>
                        <a:pt x="1625119" y="1800107"/>
                        <a:pt x="1631301" y="1813791"/>
                      </a:cubicBezTo>
                      <a:lnTo>
                        <a:pt x="1695674" y="1956112"/>
                      </a:lnTo>
                      <a:cubicBezTo>
                        <a:pt x="1699751" y="1965129"/>
                        <a:pt x="1696331" y="1975606"/>
                        <a:pt x="1687717" y="1980476"/>
                      </a:cubicBezTo>
                      <a:lnTo>
                        <a:pt x="1558673" y="2053511"/>
                      </a:lnTo>
                      <a:cubicBezTo>
                        <a:pt x="1550058" y="2058385"/>
                        <a:pt x="1539318" y="2055922"/>
                        <a:pt x="1533690" y="2047783"/>
                      </a:cubicBezTo>
                      <a:lnTo>
                        <a:pt x="1444945" y="1919519"/>
                      </a:lnTo>
                      <a:cubicBezTo>
                        <a:pt x="1436395" y="1907164"/>
                        <a:pt x="1420560" y="1902172"/>
                        <a:pt x="1406469" y="1907423"/>
                      </a:cubicBezTo>
                      <a:cubicBezTo>
                        <a:pt x="1354166" y="1926891"/>
                        <a:pt x="1299633" y="1941211"/>
                        <a:pt x="1244386" y="1949995"/>
                      </a:cubicBezTo>
                      <a:cubicBezTo>
                        <a:pt x="1229533" y="1952359"/>
                        <a:pt x="1218182" y="1964502"/>
                        <a:pt x="1216827" y="1979476"/>
                      </a:cubicBezTo>
                      <a:lnTo>
                        <a:pt x="1202754" y="2134931"/>
                      </a:lnTo>
                      <a:cubicBezTo>
                        <a:pt x="1201862" y="2144788"/>
                        <a:pt x="1193728" y="2152221"/>
                        <a:pt x="1183831" y="2152221"/>
                      </a:cubicBezTo>
                      <a:lnTo>
                        <a:pt x="1035554" y="2152221"/>
                      </a:lnTo>
                      <a:cubicBezTo>
                        <a:pt x="1025658" y="2152221"/>
                        <a:pt x="1017519" y="2144788"/>
                        <a:pt x="1016632" y="2134931"/>
                      </a:cubicBezTo>
                      <a:lnTo>
                        <a:pt x="1002558" y="1979476"/>
                      </a:lnTo>
                      <a:cubicBezTo>
                        <a:pt x="1001203" y="1964502"/>
                        <a:pt x="989848" y="1952359"/>
                        <a:pt x="974999" y="1949995"/>
                      </a:cubicBezTo>
                      <a:cubicBezTo>
                        <a:pt x="909899" y="1939640"/>
                        <a:pt x="846016" y="1921644"/>
                        <a:pt x="785137" y="1896501"/>
                      </a:cubicBezTo>
                      <a:cubicBezTo>
                        <a:pt x="781063" y="1894822"/>
                        <a:pt x="776812" y="1894012"/>
                        <a:pt x="772609" y="1894012"/>
                      </a:cubicBezTo>
                      <a:cubicBezTo>
                        <a:pt x="762462" y="1894012"/>
                        <a:pt x="752604" y="1898718"/>
                        <a:pt x="746258" y="1907237"/>
                      </a:cubicBezTo>
                      <a:lnTo>
                        <a:pt x="653046" y="2032329"/>
                      </a:lnTo>
                      <a:cubicBezTo>
                        <a:pt x="647132" y="2040264"/>
                        <a:pt x="636310" y="2042346"/>
                        <a:pt x="627877" y="2037168"/>
                      </a:cubicBezTo>
                      <a:lnTo>
                        <a:pt x="501478" y="1959657"/>
                      </a:lnTo>
                      <a:cubicBezTo>
                        <a:pt x="493045" y="1954480"/>
                        <a:pt x="489993" y="1943891"/>
                        <a:pt x="494382" y="1935021"/>
                      </a:cubicBezTo>
                      <a:lnTo>
                        <a:pt x="563708" y="1795051"/>
                      </a:lnTo>
                      <a:cubicBezTo>
                        <a:pt x="570370" y="1781596"/>
                        <a:pt x="567067" y="1765328"/>
                        <a:pt x="555668" y="1755548"/>
                      </a:cubicBezTo>
                      <a:cubicBezTo>
                        <a:pt x="515361" y="1720942"/>
                        <a:pt x="478062" y="1682305"/>
                        <a:pt x="444798" y="1640712"/>
                      </a:cubicBezTo>
                      <a:cubicBezTo>
                        <a:pt x="435417" y="1628985"/>
                        <a:pt x="419283" y="1625106"/>
                        <a:pt x="405603" y="1631297"/>
                      </a:cubicBezTo>
                      <a:lnTo>
                        <a:pt x="263278" y="1695669"/>
                      </a:lnTo>
                      <a:cubicBezTo>
                        <a:pt x="254269" y="1699739"/>
                        <a:pt x="243780" y="1696323"/>
                        <a:pt x="238914" y="1687712"/>
                      </a:cubicBezTo>
                      <a:lnTo>
                        <a:pt x="165888" y="1558682"/>
                      </a:lnTo>
                      <a:cubicBezTo>
                        <a:pt x="161013" y="1550067"/>
                        <a:pt x="163476" y="1539327"/>
                        <a:pt x="171615" y="1533694"/>
                      </a:cubicBezTo>
                      <a:lnTo>
                        <a:pt x="299875" y="1444945"/>
                      </a:lnTo>
                      <a:cubicBezTo>
                        <a:pt x="312230" y="1436395"/>
                        <a:pt x="317213" y="1420555"/>
                        <a:pt x="311970" y="1406473"/>
                      </a:cubicBezTo>
                      <a:cubicBezTo>
                        <a:pt x="292507" y="1354179"/>
                        <a:pt x="278182" y="1299650"/>
                        <a:pt x="269394" y="1244390"/>
                      </a:cubicBezTo>
                      <a:cubicBezTo>
                        <a:pt x="267031" y="1229537"/>
                        <a:pt x="254884" y="1218191"/>
                        <a:pt x="239909" y="1216836"/>
                      </a:cubicBezTo>
                      <a:lnTo>
                        <a:pt x="84463" y="1202767"/>
                      </a:lnTo>
                      <a:cubicBezTo>
                        <a:pt x="74606" y="1201870"/>
                        <a:pt x="67168" y="1193736"/>
                        <a:pt x="67168" y="1183840"/>
                      </a:cubicBezTo>
                      <a:lnTo>
                        <a:pt x="67168" y="1035567"/>
                      </a:lnTo>
                      <a:cubicBezTo>
                        <a:pt x="67168" y="1025671"/>
                        <a:pt x="74601" y="1017532"/>
                        <a:pt x="84459" y="1016640"/>
                      </a:cubicBezTo>
                      <a:lnTo>
                        <a:pt x="239909" y="1002571"/>
                      </a:lnTo>
                      <a:cubicBezTo>
                        <a:pt x="254888" y="1001216"/>
                        <a:pt x="267026" y="989865"/>
                        <a:pt x="269394" y="975017"/>
                      </a:cubicBezTo>
                      <a:cubicBezTo>
                        <a:pt x="279745" y="909917"/>
                        <a:pt x="297745" y="846038"/>
                        <a:pt x="322893" y="785146"/>
                      </a:cubicBezTo>
                      <a:cubicBezTo>
                        <a:pt x="328628" y="771254"/>
                        <a:pt x="324204" y="755245"/>
                        <a:pt x="312157" y="746267"/>
                      </a:cubicBezTo>
                      <a:lnTo>
                        <a:pt x="187065" y="653059"/>
                      </a:lnTo>
                      <a:cubicBezTo>
                        <a:pt x="179130" y="647145"/>
                        <a:pt x="177048" y="636327"/>
                        <a:pt x="182225" y="627890"/>
                      </a:cubicBezTo>
                      <a:lnTo>
                        <a:pt x="259741" y="501491"/>
                      </a:lnTo>
                      <a:cubicBezTo>
                        <a:pt x="264918" y="493053"/>
                        <a:pt x="275516" y="490010"/>
                        <a:pt x="284373" y="494395"/>
                      </a:cubicBezTo>
                      <a:lnTo>
                        <a:pt x="424343" y="563716"/>
                      </a:lnTo>
                      <a:cubicBezTo>
                        <a:pt x="437785" y="570383"/>
                        <a:pt x="454058" y="567071"/>
                        <a:pt x="463846" y="555677"/>
                      </a:cubicBezTo>
                      <a:cubicBezTo>
                        <a:pt x="498452" y="515370"/>
                        <a:pt x="537088" y="478071"/>
                        <a:pt x="578682" y="444807"/>
                      </a:cubicBezTo>
                      <a:cubicBezTo>
                        <a:pt x="590405" y="435430"/>
                        <a:pt x="594279" y="419296"/>
                        <a:pt x="588097" y="405612"/>
                      </a:cubicBezTo>
                      <a:lnTo>
                        <a:pt x="523725" y="263291"/>
                      </a:lnTo>
                      <a:cubicBezTo>
                        <a:pt x="519647" y="254273"/>
                        <a:pt x="523067" y="243801"/>
                        <a:pt x="531681" y="238927"/>
                      </a:cubicBezTo>
                      <a:lnTo>
                        <a:pt x="660725" y="165892"/>
                      </a:lnTo>
                      <a:cubicBezTo>
                        <a:pt x="669336" y="161017"/>
                        <a:pt x="680080" y="163485"/>
                        <a:pt x="685708" y="171619"/>
                      </a:cubicBezTo>
                      <a:lnTo>
                        <a:pt x="774453" y="299884"/>
                      </a:lnTo>
                      <a:cubicBezTo>
                        <a:pt x="783003" y="312239"/>
                        <a:pt x="798834" y="317226"/>
                        <a:pt x="812929" y="311979"/>
                      </a:cubicBezTo>
                      <a:cubicBezTo>
                        <a:pt x="865233" y="292511"/>
                        <a:pt x="919765" y="278191"/>
                        <a:pt x="975012" y="269407"/>
                      </a:cubicBezTo>
                      <a:cubicBezTo>
                        <a:pt x="989865" y="267044"/>
                        <a:pt x="1001216" y="254901"/>
                        <a:pt x="1002571" y="239927"/>
                      </a:cubicBezTo>
                      <a:lnTo>
                        <a:pt x="1016645" y="84467"/>
                      </a:lnTo>
                      <a:cubicBezTo>
                        <a:pt x="1017536" y="74614"/>
                        <a:pt x="1025671" y="67181"/>
                        <a:pt x="1035567" y="67181"/>
                      </a:cubicBezTo>
                      <a:lnTo>
                        <a:pt x="1183844" y="67181"/>
                      </a:lnTo>
                      <a:cubicBezTo>
                        <a:pt x="1193741" y="67181"/>
                        <a:pt x="1201879" y="74614"/>
                        <a:pt x="1202767" y="84472"/>
                      </a:cubicBezTo>
                      <a:lnTo>
                        <a:pt x="1216840" y="239927"/>
                      </a:lnTo>
                      <a:cubicBezTo>
                        <a:pt x="1218195" y="254901"/>
                        <a:pt x="1229550" y="267044"/>
                        <a:pt x="1244399" y="269407"/>
                      </a:cubicBezTo>
                      <a:cubicBezTo>
                        <a:pt x="1309499" y="279758"/>
                        <a:pt x="1373382" y="297754"/>
                        <a:pt x="1434261" y="322901"/>
                      </a:cubicBezTo>
                      <a:cubicBezTo>
                        <a:pt x="1448153" y="328633"/>
                        <a:pt x="1464162" y="324213"/>
                        <a:pt x="1473140" y="312165"/>
                      </a:cubicBezTo>
                      <a:lnTo>
                        <a:pt x="1566353" y="187074"/>
                      </a:lnTo>
                      <a:cubicBezTo>
                        <a:pt x="1572262" y="179139"/>
                        <a:pt x="1583080" y="177043"/>
                        <a:pt x="1591522" y="182230"/>
                      </a:cubicBezTo>
                      <a:lnTo>
                        <a:pt x="1717920" y="259745"/>
                      </a:lnTo>
                      <a:cubicBezTo>
                        <a:pt x="1726353" y="264923"/>
                        <a:pt x="1729405" y="275511"/>
                        <a:pt x="1725016" y="284382"/>
                      </a:cubicBezTo>
                      <a:lnTo>
                        <a:pt x="1655691" y="424348"/>
                      </a:lnTo>
                      <a:cubicBezTo>
                        <a:pt x="1649028" y="437802"/>
                        <a:pt x="1652331" y="454066"/>
                        <a:pt x="1663730" y="463850"/>
                      </a:cubicBezTo>
                      <a:cubicBezTo>
                        <a:pt x="1704037" y="498465"/>
                        <a:pt x="1741340" y="537101"/>
                        <a:pt x="1774600" y="578690"/>
                      </a:cubicBezTo>
                      <a:cubicBezTo>
                        <a:pt x="1783977" y="590418"/>
                        <a:pt x="1800111" y="594288"/>
                        <a:pt x="1813795" y="588106"/>
                      </a:cubicBezTo>
                      <a:lnTo>
                        <a:pt x="1956121" y="523738"/>
                      </a:lnTo>
                      <a:cubicBezTo>
                        <a:pt x="1965125" y="519660"/>
                        <a:pt x="1975614" y="523075"/>
                        <a:pt x="1980484" y="531694"/>
                      </a:cubicBezTo>
                      <a:lnTo>
                        <a:pt x="2053519" y="660734"/>
                      </a:lnTo>
                      <a:cubicBezTo>
                        <a:pt x="2058394" y="669349"/>
                        <a:pt x="2055931" y="680089"/>
                        <a:pt x="2047792" y="685721"/>
                      </a:cubicBezTo>
                      <a:lnTo>
                        <a:pt x="1919532" y="774466"/>
                      </a:lnTo>
                      <a:cubicBezTo>
                        <a:pt x="1907177" y="783016"/>
                        <a:pt x="1902194" y="798856"/>
                        <a:pt x="1907436" y="812938"/>
                      </a:cubicBezTo>
                      <a:cubicBezTo>
                        <a:pt x="1926904" y="865237"/>
                        <a:pt x="1941229" y="919765"/>
                        <a:pt x="1950008" y="975021"/>
                      </a:cubicBezTo>
                      <a:cubicBezTo>
                        <a:pt x="1952367" y="989874"/>
                        <a:pt x="1964515" y="1001225"/>
                        <a:pt x="1979493" y="1002580"/>
                      </a:cubicBezTo>
                      <a:lnTo>
                        <a:pt x="2134944" y="1016649"/>
                      </a:lnTo>
                      <a:cubicBezTo>
                        <a:pt x="2144801" y="1017541"/>
                        <a:pt x="2152238" y="1025679"/>
                        <a:pt x="2152238" y="1035575"/>
                      </a:cubicBezTo>
                      <a:lnTo>
                        <a:pt x="2152238" y="1183840"/>
                      </a:lnTo>
                      <a:lnTo>
                        <a:pt x="2152230" y="1183840"/>
                      </a:lnTo>
                      <a:close/>
                    </a:path>
                  </a:pathLst>
                </a:custGeom>
                <a:solidFill>
                  <a:srgbClr val="000000"/>
                </a:solidFill>
                <a:ln w="431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 name="Group 36">
                <a:extLst>
                  <a:ext uri="{FF2B5EF4-FFF2-40B4-BE49-F238E27FC236}">
                    <a16:creationId xmlns:a16="http://schemas.microsoft.com/office/drawing/2014/main" id="{E3E197CD-2565-5143-F46C-B8A420C3F985}"/>
                  </a:ext>
                </a:extLst>
              </p:cNvPr>
              <p:cNvGrpSpPr/>
              <p:nvPr/>
            </p:nvGrpSpPr>
            <p:grpSpPr>
              <a:xfrm>
                <a:off x="1357102" y="1902330"/>
                <a:ext cx="2042228" cy="3465106"/>
                <a:chOff x="-318261" y="1330110"/>
                <a:chExt cx="1724025" cy="2925204"/>
              </a:xfrm>
            </p:grpSpPr>
            <p:sp>
              <p:nvSpPr>
                <p:cNvPr id="15" name="Freeform: Shape 27">
                  <a:extLst>
                    <a:ext uri="{FF2B5EF4-FFF2-40B4-BE49-F238E27FC236}">
                      <a16:creationId xmlns:a16="http://schemas.microsoft.com/office/drawing/2014/main" id="{9504FFE6-4DDA-D3F1-A8D6-1797DB919E14}"/>
                    </a:ext>
                  </a:extLst>
                </p:cNvPr>
                <p:cNvSpPr/>
                <p:nvPr/>
              </p:nvSpPr>
              <p:spPr>
                <a:xfrm>
                  <a:off x="-223021" y="1425350"/>
                  <a:ext cx="1533525" cy="1943100"/>
                </a:xfrm>
                <a:custGeom>
                  <a:avLst/>
                  <a:gdLst>
                    <a:gd name="connsiteX0" fmla="*/ 769077 w 1533525"/>
                    <a:gd name="connsiteY0" fmla="*/ 1940566 h 1943100"/>
                    <a:gd name="connsiteX1" fmla="*/ 578596 w 1533525"/>
                    <a:gd name="connsiteY1" fmla="*/ 1750086 h 1943100"/>
                    <a:gd name="connsiteX2" fmla="*/ 578596 w 1533525"/>
                    <a:gd name="connsiteY2" fmla="*/ 1340539 h 1943100"/>
                    <a:gd name="connsiteX3" fmla="*/ 769077 w 1533525"/>
                    <a:gd name="connsiteY3" fmla="*/ 1150058 h 1943100"/>
                    <a:gd name="connsiteX4" fmla="*/ 1150048 w 1533525"/>
                    <a:gd name="connsiteY4" fmla="*/ 769087 h 1943100"/>
                    <a:gd name="connsiteX5" fmla="*/ 769077 w 1533525"/>
                    <a:gd name="connsiteY5" fmla="*/ 388115 h 1943100"/>
                    <a:gd name="connsiteX6" fmla="*/ 388106 w 1533525"/>
                    <a:gd name="connsiteY6" fmla="*/ 769087 h 1943100"/>
                    <a:gd name="connsiteX7" fmla="*/ 197625 w 1533525"/>
                    <a:gd name="connsiteY7" fmla="*/ 959568 h 1943100"/>
                    <a:gd name="connsiteX8" fmla="*/ 7144 w 1533525"/>
                    <a:gd name="connsiteY8" fmla="*/ 769087 h 1943100"/>
                    <a:gd name="connsiteX9" fmla="*/ 769087 w 1533525"/>
                    <a:gd name="connsiteY9" fmla="*/ 7144 h 1943100"/>
                    <a:gd name="connsiteX10" fmla="*/ 1531030 w 1533525"/>
                    <a:gd name="connsiteY10" fmla="*/ 769087 h 1943100"/>
                    <a:gd name="connsiteX11" fmla="*/ 959577 w 1533525"/>
                    <a:gd name="connsiteY11" fmla="*/ 1506922 h 1943100"/>
                    <a:gd name="connsiteX12" fmla="*/ 959577 w 1533525"/>
                    <a:gd name="connsiteY12" fmla="*/ 1750086 h 1943100"/>
                    <a:gd name="connsiteX13" fmla="*/ 769077 w 1533525"/>
                    <a:gd name="connsiteY13" fmla="*/ 1940566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525" h="1943100">
                      <a:moveTo>
                        <a:pt x="769077" y="1940566"/>
                      </a:moveTo>
                      <a:cubicBezTo>
                        <a:pt x="663873" y="1940566"/>
                        <a:pt x="578596" y="1855289"/>
                        <a:pt x="578596" y="1750086"/>
                      </a:cubicBezTo>
                      <a:lnTo>
                        <a:pt x="578596" y="1340539"/>
                      </a:lnTo>
                      <a:cubicBezTo>
                        <a:pt x="578596" y="1235335"/>
                        <a:pt x="663873" y="1150058"/>
                        <a:pt x="769077" y="1150058"/>
                      </a:cubicBezTo>
                      <a:cubicBezTo>
                        <a:pt x="979141" y="1150058"/>
                        <a:pt x="1150048" y="979151"/>
                        <a:pt x="1150048" y="769087"/>
                      </a:cubicBezTo>
                      <a:cubicBezTo>
                        <a:pt x="1150048" y="559022"/>
                        <a:pt x="979141" y="388115"/>
                        <a:pt x="769077" y="388115"/>
                      </a:cubicBezTo>
                      <a:cubicBezTo>
                        <a:pt x="559013" y="388115"/>
                        <a:pt x="388106" y="559022"/>
                        <a:pt x="388106" y="769087"/>
                      </a:cubicBezTo>
                      <a:cubicBezTo>
                        <a:pt x="388106" y="874290"/>
                        <a:pt x="302828" y="959568"/>
                        <a:pt x="197625" y="959568"/>
                      </a:cubicBezTo>
                      <a:cubicBezTo>
                        <a:pt x="92421" y="959568"/>
                        <a:pt x="7144" y="874290"/>
                        <a:pt x="7144" y="769087"/>
                      </a:cubicBezTo>
                      <a:cubicBezTo>
                        <a:pt x="7144" y="348948"/>
                        <a:pt x="348948" y="7144"/>
                        <a:pt x="769087" y="7144"/>
                      </a:cubicBezTo>
                      <a:cubicBezTo>
                        <a:pt x="1189225" y="7144"/>
                        <a:pt x="1531030" y="348948"/>
                        <a:pt x="1531030" y="769087"/>
                      </a:cubicBezTo>
                      <a:cubicBezTo>
                        <a:pt x="1531030" y="1123474"/>
                        <a:pt x="1287837" y="1422130"/>
                        <a:pt x="959577" y="1506922"/>
                      </a:cubicBezTo>
                      <a:lnTo>
                        <a:pt x="959577" y="1750086"/>
                      </a:lnTo>
                      <a:cubicBezTo>
                        <a:pt x="959558" y="1855289"/>
                        <a:pt x="874281" y="1940566"/>
                        <a:pt x="769077" y="1940566"/>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28">
                  <a:extLst>
                    <a:ext uri="{FF2B5EF4-FFF2-40B4-BE49-F238E27FC236}">
                      <a16:creationId xmlns:a16="http://schemas.microsoft.com/office/drawing/2014/main" id="{6DB8C0AB-C2FA-488B-9F3F-82C0B14F982E}"/>
                    </a:ext>
                  </a:extLst>
                </p:cNvPr>
                <p:cNvSpPr/>
                <p:nvPr/>
              </p:nvSpPr>
              <p:spPr>
                <a:xfrm>
                  <a:off x="348422" y="3769519"/>
                  <a:ext cx="390525" cy="390525"/>
                </a:xfrm>
                <a:custGeom>
                  <a:avLst/>
                  <a:gdLst>
                    <a:gd name="connsiteX0" fmla="*/ 197634 w 390525"/>
                    <a:gd name="connsiteY0" fmla="*/ 388125 h 390525"/>
                    <a:gd name="connsiteX1" fmla="*/ 62951 w 390525"/>
                    <a:gd name="connsiteY1" fmla="*/ 332308 h 390525"/>
                    <a:gd name="connsiteX2" fmla="*/ 7144 w 390525"/>
                    <a:gd name="connsiteY2" fmla="*/ 197634 h 390525"/>
                    <a:gd name="connsiteX3" fmla="*/ 62951 w 390525"/>
                    <a:gd name="connsiteY3" fmla="*/ 62960 h 390525"/>
                    <a:gd name="connsiteX4" fmla="*/ 197634 w 390525"/>
                    <a:gd name="connsiteY4" fmla="*/ 7144 h 390525"/>
                    <a:gd name="connsiteX5" fmla="*/ 332308 w 390525"/>
                    <a:gd name="connsiteY5" fmla="*/ 62960 h 390525"/>
                    <a:gd name="connsiteX6" fmla="*/ 388125 w 390525"/>
                    <a:gd name="connsiteY6" fmla="*/ 197634 h 390525"/>
                    <a:gd name="connsiteX7" fmla="*/ 332308 w 390525"/>
                    <a:gd name="connsiteY7" fmla="*/ 332308 h 390525"/>
                    <a:gd name="connsiteX8" fmla="*/ 197634 w 390525"/>
                    <a:gd name="connsiteY8" fmla="*/ 3881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525" h="390525">
                      <a:moveTo>
                        <a:pt x="197634" y="388125"/>
                      </a:moveTo>
                      <a:cubicBezTo>
                        <a:pt x="147533" y="388125"/>
                        <a:pt x="98393" y="367741"/>
                        <a:pt x="62951" y="332308"/>
                      </a:cubicBezTo>
                      <a:cubicBezTo>
                        <a:pt x="27432" y="296875"/>
                        <a:pt x="7144" y="247736"/>
                        <a:pt x="7144" y="197634"/>
                      </a:cubicBezTo>
                      <a:cubicBezTo>
                        <a:pt x="7144" y="147438"/>
                        <a:pt x="27432" y="98393"/>
                        <a:pt x="62951" y="62960"/>
                      </a:cubicBezTo>
                      <a:cubicBezTo>
                        <a:pt x="98393" y="27432"/>
                        <a:pt x="147533" y="7144"/>
                        <a:pt x="197634" y="7144"/>
                      </a:cubicBezTo>
                      <a:cubicBezTo>
                        <a:pt x="247736" y="7144"/>
                        <a:pt x="296875" y="27432"/>
                        <a:pt x="332308" y="62960"/>
                      </a:cubicBezTo>
                      <a:cubicBezTo>
                        <a:pt x="367741" y="98393"/>
                        <a:pt x="388125" y="147533"/>
                        <a:pt x="388125" y="197634"/>
                      </a:cubicBezTo>
                      <a:cubicBezTo>
                        <a:pt x="388125" y="247736"/>
                        <a:pt x="367732" y="296875"/>
                        <a:pt x="332308" y="332308"/>
                      </a:cubicBezTo>
                      <a:cubicBezTo>
                        <a:pt x="296875" y="367741"/>
                        <a:pt x="247736" y="388125"/>
                        <a:pt x="197634" y="38812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33">
                  <a:extLst>
                    <a:ext uri="{FF2B5EF4-FFF2-40B4-BE49-F238E27FC236}">
                      <a16:creationId xmlns:a16="http://schemas.microsoft.com/office/drawing/2014/main" id="{6496F9D0-88DA-25B1-ED6A-8634512C4869}"/>
                    </a:ext>
                  </a:extLst>
                </p:cNvPr>
                <p:cNvSpPr/>
                <p:nvPr/>
              </p:nvSpPr>
              <p:spPr>
                <a:xfrm>
                  <a:off x="-318261" y="1330110"/>
                  <a:ext cx="1724025" cy="2133600"/>
                </a:xfrm>
                <a:custGeom>
                  <a:avLst/>
                  <a:gdLst>
                    <a:gd name="connsiteX0" fmla="*/ 292865 w 1724025"/>
                    <a:gd name="connsiteY0" fmla="*/ 1150049 h 2133600"/>
                    <a:gd name="connsiteX1" fmla="*/ 578596 w 1724025"/>
                    <a:gd name="connsiteY1" fmla="*/ 864318 h 2133600"/>
                    <a:gd name="connsiteX2" fmla="*/ 864327 w 1724025"/>
                    <a:gd name="connsiteY2" fmla="*/ 578587 h 2133600"/>
                    <a:gd name="connsiteX3" fmla="*/ 1150058 w 1724025"/>
                    <a:gd name="connsiteY3" fmla="*/ 864318 h 2133600"/>
                    <a:gd name="connsiteX4" fmla="*/ 864327 w 1724025"/>
                    <a:gd name="connsiteY4" fmla="*/ 1150049 h 2133600"/>
                    <a:gd name="connsiteX5" fmla="*/ 578596 w 1724025"/>
                    <a:gd name="connsiteY5" fmla="*/ 1435779 h 2133600"/>
                    <a:gd name="connsiteX6" fmla="*/ 578596 w 1724025"/>
                    <a:gd name="connsiteY6" fmla="*/ 1845326 h 2133600"/>
                    <a:gd name="connsiteX7" fmla="*/ 864327 w 1724025"/>
                    <a:gd name="connsiteY7" fmla="*/ 2131057 h 2133600"/>
                    <a:gd name="connsiteX8" fmla="*/ 1150058 w 1724025"/>
                    <a:gd name="connsiteY8" fmla="*/ 1845326 h 2133600"/>
                    <a:gd name="connsiteX9" fmla="*/ 1150058 w 1724025"/>
                    <a:gd name="connsiteY9" fmla="*/ 1672590 h 2133600"/>
                    <a:gd name="connsiteX10" fmla="*/ 1721510 w 1724025"/>
                    <a:gd name="connsiteY10" fmla="*/ 864327 h 2133600"/>
                    <a:gd name="connsiteX11" fmla="*/ 864327 w 1724025"/>
                    <a:gd name="connsiteY11" fmla="*/ 7144 h 2133600"/>
                    <a:gd name="connsiteX12" fmla="*/ 7144 w 1724025"/>
                    <a:gd name="connsiteY12" fmla="*/ 864327 h 2133600"/>
                    <a:gd name="connsiteX13" fmla="*/ 292865 w 1724025"/>
                    <a:gd name="connsiteY13" fmla="*/ 1150049 h 2133600"/>
                    <a:gd name="connsiteX14" fmla="*/ 864317 w 1724025"/>
                    <a:gd name="connsiteY14" fmla="*/ 197625 h 2133600"/>
                    <a:gd name="connsiteX15" fmla="*/ 1531020 w 1724025"/>
                    <a:gd name="connsiteY15" fmla="*/ 864327 h 2133600"/>
                    <a:gd name="connsiteX16" fmla="*/ 1030986 w 1724025"/>
                    <a:gd name="connsiteY16" fmla="*/ 1509951 h 2133600"/>
                    <a:gd name="connsiteX17" fmla="*/ 959568 w 1724025"/>
                    <a:gd name="connsiteY17" fmla="*/ 1602162 h 2133600"/>
                    <a:gd name="connsiteX18" fmla="*/ 959568 w 1724025"/>
                    <a:gd name="connsiteY18" fmla="*/ 1845326 h 2133600"/>
                    <a:gd name="connsiteX19" fmla="*/ 864327 w 1724025"/>
                    <a:gd name="connsiteY19" fmla="*/ 1940566 h 2133600"/>
                    <a:gd name="connsiteX20" fmla="*/ 769087 w 1724025"/>
                    <a:gd name="connsiteY20" fmla="*/ 1845326 h 2133600"/>
                    <a:gd name="connsiteX21" fmla="*/ 769087 w 1724025"/>
                    <a:gd name="connsiteY21" fmla="*/ 1435779 h 2133600"/>
                    <a:gd name="connsiteX22" fmla="*/ 864327 w 1724025"/>
                    <a:gd name="connsiteY22" fmla="*/ 1340539 h 2133600"/>
                    <a:gd name="connsiteX23" fmla="*/ 1340539 w 1724025"/>
                    <a:gd name="connsiteY23" fmla="*/ 864327 h 2133600"/>
                    <a:gd name="connsiteX24" fmla="*/ 864327 w 1724025"/>
                    <a:gd name="connsiteY24" fmla="*/ 388115 h 2133600"/>
                    <a:gd name="connsiteX25" fmla="*/ 388115 w 1724025"/>
                    <a:gd name="connsiteY25" fmla="*/ 864327 h 2133600"/>
                    <a:gd name="connsiteX26" fmla="*/ 292875 w 1724025"/>
                    <a:gd name="connsiteY26" fmla="*/ 959568 h 2133600"/>
                    <a:gd name="connsiteX27" fmla="*/ 197634 w 1724025"/>
                    <a:gd name="connsiteY27" fmla="*/ 864327 h 2133600"/>
                    <a:gd name="connsiteX28" fmla="*/ 864317 w 1724025"/>
                    <a:gd name="connsiteY28" fmla="*/ 197625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4025" h="2133600">
                      <a:moveTo>
                        <a:pt x="292865" y="1150049"/>
                      </a:moveTo>
                      <a:cubicBezTo>
                        <a:pt x="450418" y="1150049"/>
                        <a:pt x="578596" y="1021871"/>
                        <a:pt x="578596" y="864318"/>
                      </a:cubicBezTo>
                      <a:cubicBezTo>
                        <a:pt x="578596" y="706765"/>
                        <a:pt x="706774" y="578587"/>
                        <a:pt x="864327" y="578587"/>
                      </a:cubicBezTo>
                      <a:cubicBezTo>
                        <a:pt x="1021880" y="578587"/>
                        <a:pt x="1150058" y="706765"/>
                        <a:pt x="1150058" y="864318"/>
                      </a:cubicBezTo>
                      <a:cubicBezTo>
                        <a:pt x="1150058" y="1021871"/>
                        <a:pt x="1021880" y="1150049"/>
                        <a:pt x="864327" y="1150049"/>
                      </a:cubicBezTo>
                      <a:cubicBezTo>
                        <a:pt x="706774" y="1150049"/>
                        <a:pt x="578596" y="1278226"/>
                        <a:pt x="578596" y="1435779"/>
                      </a:cubicBezTo>
                      <a:lnTo>
                        <a:pt x="578596" y="1845326"/>
                      </a:lnTo>
                      <a:cubicBezTo>
                        <a:pt x="578596" y="2002879"/>
                        <a:pt x="706774" y="2131057"/>
                        <a:pt x="864327" y="2131057"/>
                      </a:cubicBezTo>
                      <a:cubicBezTo>
                        <a:pt x="1021880" y="2131057"/>
                        <a:pt x="1150058" y="2002879"/>
                        <a:pt x="1150058" y="1845326"/>
                      </a:cubicBezTo>
                      <a:lnTo>
                        <a:pt x="1150058" y="1672590"/>
                      </a:lnTo>
                      <a:cubicBezTo>
                        <a:pt x="1490005" y="1552594"/>
                        <a:pt x="1721510" y="1230192"/>
                        <a:pt x="1721510" y="864327"/>
                      </a:cubicBezTo>
                      <a:cubicBezTo>
                        <a:pt x="1721510" y="391678"/>
                        <a:pt x="1336977" y="7144"/>
                        <a:pt x="864327" y="7144"/>
                      </a:cubicBezTo>
                      <a:cubicBezTo>
                        <a:pt x="391677" y="7144"/>
                        <a:pt x="7144" y="391678"/>
                        <a:pt x="7144" y="864327"/>
                      </a:cubicBezTo>
                      <a:cubicBezTo>
                        <a:pt x="7134" y="1021871"/>
                        <a:pt x="135312" y="1150049"/>
                        <a:pt x="292865" y="1150049"/>
                      </a:cubicBezTo>
                      <a:close/>
                      <a:moveTo>
                        <a:pt x="864317" y="197625"/>
                      </a:moveTo>
                      <a:cubicBezTo>
                        <a:pt x="1231944" y="197625"/>
                        <a:pt x="1531020" y="496710"/>
                        <a:pt x="1531020" y="864327"/>
                      </a:cubicBezTo>
                      <a:cubicBezTo>
                        <a:pt x="1531020" y="1168413"/>
                        <a:pt x="1325404" y="1433894"/>
                        <a:pt x="1030986" y="1509951"/>
                      </a:cubicBezTo>
                      <a:cubicBezTo>
                        <a:pt x="988933" y="1520809"/>
                        <a:pt x="959568" y="1558747"/>
                        <a:pt x="959568" y="1602162"/>
                      </a:cubicBezTo>
                      <a:lnTo>
                        <a:pt x="959568" y="1845326"/>
                      </a:lnTo>
                      <a:cubicBezTo>
                        <a:pt x="959568" y="1897847"/>
                        <a:pt x="916838" y="1940566"/>
                        <a:pt x="864327" y="1940566"/>
                      </a:cubicBezTo>
                      <a:cubicBezTo>
                        <a:pt x="811816" y="1940566"/>
                        <a:pt x="769087" y="1897837"/>
                        <a:pt x="769087" y="1845326"/>
                      </a:cubicBezTo>
                      <a:lnTo>
                        <a:pt x="769087" y="1435779"/>
                      </a:lnTo>
                      <a:cubicBezTo>
                        <a:pt x="769087" y="1383259"/>
                        <a:pt x="811816" y="1340539"/>
                        <a:pt x="864327" y="1340539"/>
                      </a:cubicBezTo>
                      <a:cubicBezTo>
                        <a:pt x="1126912" y="1340539"/>
                        <a:pt x="1340539" y="1126912"/>
                        <a:pt x="1340539" y="864327"/>
                      </a:cubicBezTo>
                      <a:cubicBezTo>
                        <a:pt x="1340539" y="601742"/>
                        <a:pt x="1126912" y="388115"/>
                        <a:pt x="864327" y="388115"/>
                      </a:cubicBezTo>
                      <a:cubicBezTo>
                        <a:pt x="601742" y="388115"/>
                        <a:pt x="388115" y="601742"/>
                        <a:pt x="388115" y="864327"/>
                      </a:cubicBezTo>
                      <a:cubicBezTo>
                        <a:pt x="388115" y="916848"/>
                        <a:pt x="345386" y="959568"/>
                        <a:pt x="292875" y="959568"/>
                      </a:cubicBezTo>
                      <a:cubicBezTo>
                        <a:pt x="240363" y="959568"/>
                        <a:pt x="197634" y="916838"/>
                        <a:pt x="197634" y="864327"/>
                      </a:cubicBezTo>
                      <a:cubicBezTo>
                        <a:pt x="197615" y="496710"/>
                        <a:pt x="496691" y="197625"/>
                        <a:pt x="864317" y="19762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34">
                  <a:extLst>
                    <a:ext uri="{FF2B5EF4-FFF2-40B4-BE49-F238E27FC236}">
                      <a16:creationId xmlns:a16="http://schemas.microsoft.com/office/drawing/2014/main" id="{CA53C042-6560-FB26-5EC2-8B3DEE83276D}"/>
                    </a:ext>
                  </a:extLst>
                </p:cNvPr>
                <p:cNvSpPr/>
                <p:nvPr/>
              </p:nvSpPr>
              <p:spPr>
                <a:xfrm>
                  <a:off x="253191" y="3674289"/>
                  <a:ext cx="581025" cy="581025"/>
                </a:xfrm>
                <a:custGeom>
                  <a:avLst/>
                  <a:gdLst>
                    <a:gd name="connsiteX0" fmla="*/ 90935 w 581025"/>
                    <a:gd name="connsiteY0" fmla="*/ 90764 h 581025"/>
                    <a:gd name="connsiteX1" fmla="*/ 7144 w 581025"/>
                    <a:gd name="connsiteY1" fmla="*/ 292865 h 581025"/>
                    <a:gd name="connsiteX2" fmla="*/ 90840 w 581025"/>
                    <a:gd name="connsiteY2" fmla="*/ 494881 h 581025"/>
                    <a:gd name="connsiteX3" fmla="*/ 292865 w 581025"/>
                    <a:gd name="connsiteY3" fmla="*/ 578587 h 581025"/>
                    <a:gd name="connsiteX4" fmla="*/ 494881 w 581025"/>
                    <a:gd name="connsiteY4" fmla="*/ 494881 h 581025"/>
                    <a:gd name="connsiteX5" fmla="*/ 578587 w 581025"/>
                    <a:gd name="connsiteY5" fmla="*/ 292865 h 581025"/>
                    <a:gd name="connsiteX6" fmla="*/ 494976 w 581025"/>
                    <a:gd name="connsiteY6" fmla="*/ 90945 h 581025"/>
                    <a:gd name="connsiteX7" fmla="*/ 292865 w 581025"/>
                    <a:gd name="connsiteY7" fmla="*/ 7144 h 581025"/>
                    <a:gd name="connsiteX8" fmla="*/ 90935 w 581025"/>
                    <a:gd name="connsiteY8" fmla="*/ 90764 h 581025"/>
                    <a:gd name="connsiteX9" fmla="*/ 388106 w 581025"/>
                    <a:gd name="connsiteY9" fmla="*/ 292865 h 581025"/>
                    <a:gd name="connsiteX10" fmla="*/ 360169 w 581025"/>
                    <a:gd name="connsiteY10" fmla="*/ 360188 h 581025"/>
                    <a:gd name="connsiteX11" fmla="*/ 292865 w 581025"/>
                    <a:gd name="connsiteY11" fmla="*/ 388106 h 581025"/>
                    <a:gd name="connsiteX12" fmla="*/ 225447 w 581025"/>
                    <a:gd name="connsiteY12" fmla="*/ 360102 h 581025"/>
                    <a:gd name="connsiteX13" fmla="*/ 197625 w 581025"/>
                    <a:gd name="connsiteY13" fmla="*/ 292865 h 581025"/>
                    <a:gd name="connsiteX14" fmla="*/ 225619 w 581025"/>
                    <a:gd name="connsiteY14" fmla="*/ 225457 h 581025"/>
                    <a:gd name="connsiteX15" fmla="*/ 292865 w 581025"/>
                    <a:gd name="connsiteY15" fmla="*/ 197625 h 581025"/>
                    <a:gd name="connsiteX16" fmla="*/ 360178 w 581025"/>
                    <a:gd name="connsiteY16" fmla="*/ 225552 h 581025"/>
                    <a:gd name="connsiteX17" fmla="*/ 388106 w 581025"/>
                    <a:gd name="connsiteY17" fmla="*/ 292865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1025" h="581025">
                      <a:moveTo>
                        <a:pt x="90935" y="90764"/>
                      </a:moveTo>
                      <a:cubicBezTo>
                        <a:pt x="37681" y="143875"/>
                        <a:pt x="7144" y="217542"/>
                        <a:pt x="7144" y="292865"/>
                      </a:cubicBezTo>
                      <a:cubicBezTo>
                        <a:pt x="7144" y="368189"/>
                        <a:pt x="37690" y="441865"/>
                        <a:pt x="90840" y="494881"/>
                      </a:cubicBezTo>
                      <a:cubicBezTo>
                        <a:pt x="144047" y="548088"/>
                        <a:pt x="217675" y="578587"/>
                        <a:pt x="292865" y="578587"/>
                      </a:cubicBezTo>
                      <a:cubicBezTo>
                        <a:pt x="368065" y="578587"/>
                        <a:pt x="441703" y="548068"/>
                        <a:pt x="494881" y="494881"/>
                      </a:cubicBezTo>
                      <a:cubicBezTo>
                        <a:pt x="548088" y="441674"/>
                        <a:pt x="578587" y="368046"/>
                        <a:pt x="578587" y="292865"/>
                      </a:cubicBezTo>
                      <a:cubicBezTo>
                        <a:pt x="578587" y="217684"/>
                        <a:pt x="548078" y="144047"/>
                        <a:pt x="494976" y="90945"/>
                      </a:cubicBezTo>
                      <a:cubicBezTo>
                        <a:pt x="441865" y="37681"/>
                        <a:pt x="368198" y="7144"/>
                        <a:pt x="292865" y="7144"/>
                      </a:cubicBezTo>
                      <a:cubicBezTo>
                        <a:pt x="217542" y="7134"/>
                        <a:pt x="143866" y="37681"/>
                        <a:pt x="90935" y="90764"/>
                      </a:cubicBezTo>
                      <a:close/>
                      <a:moveTo>
                        <a:pt x="388106" y="292865"/>
                      </a:moveTo>
                      <a:cubicBezTo>
                        <a:pt x="388106" y="317544"/>
                        <a:pt x="377666" y="342709"/>
                        <a:pt x="360169" y="360188"/>
                      </a:cubicBezTo>
                      <a:cubicBezTo>
                        <a:pt x="342700" y="377666"/>
                        <a:pt x="317525" y="388106"/>
                        <a:pt x="292865" y="388106"/>
                      </a:cubicBezTo>
                      <a:cubicBezTo>
                        <a:pt x="268195" y="388106"/>
                        <a:pt x="243011" y="377666"/>
                        <a:pt x="225447" y="360102"/>
                      </a:cubicBezTo>
                      <a:cubicBezTo>
                        <a:pt x="208026" y="342728"/>
                        <a:pt x="197625" y="317583"/>
                        <a:pt x="197625" y="292865"/>
                      </a:cubicBezTo>
                      <a:cubicBezTo>
                        <a:pt x="197625" y="267767"/>
                        <a:pt x="207759" y="243259"/>
                        <a:pt x="225619" y="225457"/>
                      </a:cubicBezTo>
                      <a:cubicBezTo>
                        <a:pt x="243002" y="208035"/>
                        <a:pt x="268148" y="197625"/>
                        <a:pt x="292865" y="197625"/>
                      </a:cubicBezTo>
                      <a:cubicBezTo>
                        <a:pt x="317583" y="197625"/>
                        <a:pt x="342719" y="208026"/>
                        <a:pt x="360178" y="225552"/>
                      </a:cubicBezTo>
                      <a:cubicBezTo>
                        <a:pt x="377666" y="243021"/>
                        <a:pt x="388106" y="268186"/>
                        <a:pt x="388106" y="29286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sp>
        <p:nvSpPr>
          <p:cNvPr id="8" name="Rectangle 7">
            <a:extLst>
              <a:ext uri="{FF2B5EF4-FFF2-40B4-BE49-F238E27FC236}">
                <a16:creationId xmlns:a16="http://schemas.microsoft.com/office/drawing/2014/main" id="{527927F3-ABAD-9099-E0EC-7C1FF32AF81F}"/>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EXPERIENCE FROM CAMEROON</a:t>
            </a:r>
          </a:p>
        </p:txBody>
      </p:sp>
    </p:spTree>
    <p:extLst>
      <p:ext uri="{BB962C8B-B14F-4D97-AF65-F5344CB8AC3E}">
        <p14:creationId xmlns:p14="http://schemas.microsoft.com/office/powerpoint/2010/main" val="1232664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1FF828-F867-0E90-0DB2-F7E2D0FA612E}"/>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C135F7BD-3D9C-A640-0535-F34CCE0A7946}"/>
              </a:ext>
            </a:extLst>
          </p:cNvPr>
          <p:cNvSpPr/>
          <p:nvPr/>
        </p:nvSpPr>
        <p:spPr>
          <a:xfrm>
            <a:off x="8108517" y="2748708"/>
            <a:ext cx="4159779" cy="1200329"/>
          </a:xfrm>
          <a:prstGeom prst="rect">
            <a:avLst/>
          </a:prstGeom>
        </p:spPr>
        <p:txBody>
          <a:bodyPr wrap="square">
            <a:spAutoFit/>
          </a:bodyPr>
          <a:lstStyle/>
          <a:p>
            <a:pPr algn="ctr"/>
            <a:r>
              <a:rPr lang="en-US" sz="2400" dirty="0"/>
              <a:t>III. Legal and Regulatory Framework for Career Guidance in Cameroon</a:t>
            </a:r>
          </a:p>
        </p:txBody>
      </p:sp>
      <p:grpSp>
        <p:nvGrpSpPr>
          <p:cNvPr id="2" name="Group 38">
            <a:extLst>
              <a:ext uri="{FF2B5EF4-FFF2-40B4-BE49-F238E27FC236}">
                <a16:creationId xmlns:a16="http://schemas.microsoft.com/office/drawing/2014/main" id="{DEDC2D49-3AB1-B603-F359-43E8FB417B5C}"/>
              </a:ext>
            </a:extLst>
          </p:cNvPr>
          <p:cNvGrpSpPr/>
          <p:nvPr/>
        </p:nvGrpSpPr>
        <p:grpSpPr>
          <a:xfrm>
            <a:off x="-48852" y="1155511"/>
            <a:ext cx="8118565" cy="5552670"/>
            <a:chOff x="1085850" y="753008"/>
            <a:chExt cx="11573329" cy="5552670"/>
          </a:xfrm>
        </p:grpSpPr>
        <p:grpSp>
          <p:nvGrpSpPr>
            <p:cNvPr id="59" name="Group 100">
              <a:extLst>
                <a:ext uri="{FF2B5EF4-FFF2-40B4-BE49-F238E27FC236}">
                  <a16:creationId xmlns:a16="http://schemas.microsoft.com/office/drawing/2014/main" id="{CE2B1EE5-99A4-93F0-7020-C9FFCBCB78FD}"/>
                </a:ext>
              </a:extLst>
            </p:cNvPr>
            <p:cNvGrpSpPr/>
            <p:nvPr/>
          </p:nvGrpSpPr>
          <p:grpSpPr>
            <a:xfrm>
              <a:off x="1458281" y="753008"/>
              <a:ext cx="11200898" cy="1789481"/>
              <a:chOff x="319381" y="3874501"/>
              <a:chExt cx="11200898" cy="1789481"/>
            </a:xfrm>
          </p:grpSpPr>
          <p:sp>
            <p:nvSpPr>
              <p:cNvPr id="63" name="Rectangle 62">
                <a:extLst>
                  <a:ext uri="{FF2B5EF4-FFF2-40B4-BE49-F238E27FC236}">
                    <a16:creationId xmlns:a16="http://schemas.microsoft.com/office/drawing/2014/main" id="{A167B92F-A07E-ABDE-2E6B-0C01B18BA825}"/>
                  </a:ext>
                </a:extLst>
              </p:cNvPr>
              <p:cNvSpPr/>
              <p:nvPr/>
            </p:nvSpPr>
            <p:spPr>
              <a:xfrm>
                <a:off x="5044266" y="4340543"/>
                <a:ext cx="6476013" cy="1323439"/>
              </a:xfrm>
              <a:prstGeom prst="rect">
                <a:avLst/>
              </a:prstGeom>
            </p:spPr>
            <p:txBody>
              <a:bodyPr wrap="square" anchor="ctr">
                <a:spAutoFit/>
              </a:bodyPr>
              <a:lstStyle/>
              <a:p>
                <a:pPr algn="just">
                  <a:defRPr/>
                </a:pPr>
                <a:r>
                  <a:rPr lang="en-US" sz="1600" dirty="0"/>
                  <a:t>Article 28(1): The State shall ensure, in collaboration with the relevant structures and institutions, the provision of information that is accessible to all, comprehensive, diversified and continuous to training applicants, their families and enterprises.</a:t>
                </a:r>
                <a:r>
                  <a:rPr lang="fr-FR" sz="1600" b="1" dirty="0">
                    <a:latin typeface="Bodoni MT Condensed" panose="02070606080606020203" pitchFamily="18" charset="0"/>
                  </a:rPr>
                  <a:t>.</a:t>
                </a:r>
              </a:p>
            </p:txBody>
          </p:sp>
          <p:sp>
            <p:nvSpPr>
              <p:cNvPr id="64" name="Rectangle 63">
                <a:extLst>
                  <a:ext uri="{FF2B5EF4-FFF2-40B4-BE49-F238E27FC236}">
                    <a16:creationId xmlns:a16="http://schemas.microsoft.com/office/drawing/2014/main" id="{E2FB2024-F503-E771-B960-3A35D90A0B05}"/>
                  </a:ext>
                </a:extLst>
              </p:cNvPr>
              <p:cNvSpPr/>
              <p:nvPr/>
            </p:nvSpPr>
            <p:spPr>
              <a:xfrm>
                <a:off x="319381" y="3874501"/>
                <a:ext cx="10939604" cy="400110"/>
              </a:xfrm>
              <a:prstGeom prst="rect">
                <a:avLst/>
              </a:prstGeom>
            </p:spPr>
            <p:txBody>
              <a:bodyPr wrap="square" anchor="ctr">
                <a:spAutoFit/>
              </a:bodyPr>
              <a:lstStyle/>
              <a:p>
                <a:pPr lvl="0" algn="just">
                  <a:defRPr/>
                </a:pPr>
                <a:r>
                  <a:rPr lang="en-US" sz="2000" b="1" dirty="0"/>
                  <a:t>Law No. 2018/010 of 11 July 2018 on Vocational Training in Cameroon</a:t>
                </a:r>
                <a:endParaRPr lang="en-US" sz="2000" b="1" dirty="0">
                  <a:latin typeface="Agency FB" panose="020B0503020202020204" pitchFamily="34" charset="0"/>
                </a:endParaRPr>
              </a:p>
            </p:txBody>
          </p:sp>
        </p:grpSp>
        <p:grpSp>
          <p:nvGrpSpPr>
            <p:cNvPr id="4" name="Group 37">
              <a:extLst>
                <a:ext uri="{FF2B5EF4-FFF2-40B4-BE49-F238E27FC236}">
                  <a16:creationId xmlns:a16="http://schemas.microsoft.com/office/drawing/2014/main" id="{12AF4F82-F29F-2E7D-4665-EE106CADA5A4}"/>
                </a:ext>
              </a:extLst>
            </p:cNvPr>
            <p:cNvGrpSpPr/>
            <p:nvPr/>
          </p:nvGrpSpPr>
          <p:grpSpPr>
            <a:xfrm>
              <a:off x="1085850" y="1245316"/>
              <a:ext cx="5022089" cy="5060362"/>
              <a:chOff x="1085850" y="1245316"/>
              <a:chExt cx="5022089" cy="5060362"/>
            </a:xfrm>
          </p:grpSpPr>
          <p:sp>
            <p:nvSpPr>
              <p:cNvPr id="12" name="Rectangle 11">
                <a:extLst>
                  <a:ext uri="{FF2B5EF4-FFF2-40B4-BE49-F238E27FC236}">
                    <a16:creationId xmlns:a16="http://schemas.microsoft.com/office/drawing/2014/main" id="{FEBDE91B-455C-6264-5815-2A2F7BD2AEA9}"/>
                  </a:ext>
                </a:extLst>
              </p:cNvPr>
              <p:cNvSpPr/>
              <p:nvPr/>
            </p:nvSpPr>
            <p:spPr>
              <a:xfrm>
                <a:off x="1085850" y="1678207"/>
                <a:ext cx="2584733" cy="3913353"/>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7">
                <a:extLst>
                  <a:ext uri="{FF2B5EF4-FFF2-40B4-BE49-F238E27FC236}">
                    <a16:creationId xmlns:a16="http://schemas.microsoft.com/office/drawing/2014/main" id="{D8F05F85-1B6B-24C1-3844-5C7CEAEC098B}"/>
                  </a:ext>
                </a:extLst>
              </p:cNvPr>
              <p:cNvGrpSpPr/>
              <p:nvPr/>
            </p:nvGrpSpPr>
            <p:grpSpPr>
              <a:xfrm>
                <a:off x="3682594" y="1245316"/>
                <a:ext cx="2425345" cy="5060362"/>
                <a:chOff x="3547094" y="1201305"/>
                <a:chExt cx="2425345" cy="5060362"/>
              </a:xfrm>
            </p:grpSpPr>
            <p:grpSp>
              <p:nvGrpSpPr>
                <p:cNvPr id="19" name="Group 11">
                  <a:extLst>
                    <a:ext uri="{FF2B5EF4-FFF2-40B4-BE49-F238E27FC236}">
                      <a16:creationId xmlns:a16="http://schemas.microsoft.com/office/drawing/2014/main" id="{A014D713-66B9-0DEB-859C-7CDB8E1A63B1}"/>
                    </a:ext>
                  </a:extLst>
                </p:cNvPr>
                <p:cNvGrpSpPr/>
                <p:nvPr/>
              </p:nvGrpSpPr>
              <p:grpSpPr>
                <a:xfrm>
                  <a:off x="3547094" y="1857392"/>
                  <a:ext cx="923405" cy="3707063"/>
                  <a:chOff x="7112000" y="2133600"/>
                  <a:chExt cx="972457" cy="3534229"/>
                </a:xfrm>
              </p:grpSpPr>
              <p:sp>
                <p:nvSpPr>
                  <p:cNvPr id="56" name="Freeform 40">
                    <a:extLst>
                      <a:ext uri="{FF2B5EF4-FFF2-40B4-BE49-F238E27FC236}">
                        <a16:creationId xmlns:a16="http://schemas.microsoft.com/office/drawing/2014/main" id="{50AEC0C0-7146-BE4B-759B-B662BF46EA64}"/>
                      </a:ext>
                    </a:extLst>
                  </p:cNvPr>
                  <p:cNvSpPr/>
                  <p:nvPr/>
                </p:nvSpPr>
                <p:spPr>
                  <a:xfrm>
                    <a:off x="7112000" y="2133600"/>
                    <a:ext cx="972457" cy="1654629"/>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Lst>
                    <a:ahLst/>
                    <a:cxnLst>
                      <a:cxn ang="0">
                        <a:pos x="connsiteX0" y="connsiteY0"/>
                      </a:cxn>
                      <a:cxn ang="0">
                        <a:pos x="connsiteX1" y="connsiteY1"/>
                      </a:cxn>
                      <a:cxn ang="0">
                        <a:pos x="connsiteX2" y="connsiteY2"/>
                      </a:cxn>
                      <a:cxn ang="0">
                        <a:pos x="connsiteX3" y="connsiteY3"/>
                      </a:cxn>
                    </a:cxnLst>
                    <a:rect l="l" t="t" r="r" b="b"/>
                    <a:pathLst>
                      <a:path w="972457" h="1654629">
                        <a:moveTo>
                          <a:pt x="0" y="1654629"/>
                        </a:moveTo>
                        <a:lnTo>
                          <a:pt x="493486" y="1654629"/>
                        </a:lnTo>
                        <a:lnTo>
                          <a:pt x="493486" y="0"/>
                        </a:lnTo>
                        <a:lnTo>
                          <a:pt x="972457"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Freeform 44">
                    <a:extLst>
                      <a:ext uri="{FF2B5EF4-FFF2-40B4-BE49-F238E27FC236}">
                        <a16:creationId xmlns:a16="http://schemas.microsoft.com/office/drawing/2014/main" id="{56E752D1-A52D-D2F6-AB5E-D58FB182057E}"/>
                      </a:ext>
                    </a:extLst>
                  </p:cNvPr>
                  <p:cNvSpPr/>
                  <p:nvPr/>
                </p:nvSpPr>
                <p:spPr>
                  <a:xfrm flipV="1">
                    <a:off x="7112000" y="4013200"/>
                    <a:ext cx="972457" cy="1654629"/>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Lst>
                    <a:ahLst/>
                    <a:cxnLst>
                      <a:cxn ang="0">
                        <a:pos x="connsiteX0" y="connsiteY0"/>
                      </a:cxn>
                      <a:cxn ang="0">
                        <a:pos x="connsiteX1" y="connsiteY1"/>
                      </a:cxn>
                      <a:cxn ang="0">
                        <a:pos x="connsiteX2" y="connsiteY2"/>
                      </a:cxn>
                      <a:cxn ang="0">
                        <a:pos x="connsiteX3" y="connsiteY3"/>
                      </a:cxn>
                    </a:cxnLst>
                    <a:rect l="l" t="t" r="r" b="b"/>
                    <a:pathLst>
                      <a:path w="972457" h="1654629">
                        <a:moveTo>
                          <a:pt x="0" y="1654629"/>
                        </a:moveTo>
                        <a:lnTo>
                          <a:pt x="493486" y="1654629"/>
                        </a:lnTo>
                        <a:lnTo>
                          <a:pt x="493486" y="0"/>
                        </a:lnTo>
                        <a:lnTo>
                          <a:pt x="972457"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Freeform 50">
                    <a:extLst>
                      <a:ext uri="{FF2B5EF4-FFF2-40B4-BE49-F238E27FC236}">
                        <a16:creationId xmlns:a16="http://schemas.microsoft.com/office/drawing/2014/main" id="{D14665CD-2ADE-E534-2D09-6390C187458D}"/>
                      </a:ext>
                    </a:extLst>
                  </p:cNvPr>
                  <p:cNvSpPr/>
                  <p:nvPr/>
                </p:nvSpPr>
                <p:spPr>
                  <a:xfrm flipV="1">
                    <a:off x="7115193" y="3914774"/>
                    <a:ext cx="969264" cy="0"/>
                  </a:xfrm>
                  <a:custGeom>
                    <a:avLst/>
                    <a:gdLst>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4" fmla="*/ 972457 w 972457"/>
                      <a:gd name="connsiteY4" fmla="*/ 14514 h 1654629"/>
                      <a:gd name="connsiteX0" fmla="*/ 0 w 972457"/>
                      <a:gd name="connsiteY0" fmla="*/ 1654629 h 1654629"/>
                      <a:gd name="connsiteX1" fmla="*/ 493486 w 972457"/>
                      <a:gd name="connsiteY1" fmla="*/ 1654629 h 1654629"/>
                      <a:gd name="connsiteX2" fmla="*/ 493486 w 972457"/>
                      <a:gd name="connsiteY2" fmla="*/ 0 h 1654629"/>
                      <a:gd name="connsiteX3" fmla="*/ 972457 w 972457"/>
                      <a:gd name="connsiteY3" fmla="*/ 0 h 1654629"/>
                      <a:gd name="connsiteX0" fmla="*/ 0 w 478971"/>
                      <a:gd name="connsiteY0" fmla="*/ 1654629 h 1654629"/>
                      <a:gd name="connsiteX1" fmla="*/ 0 w 478971"/>
                      <a:gd name="connsiteY1" fmla="*/ 0 h 1654629"/>
                      <a:gd name="connsiteX2" fmla="*/ 478971 w 478971"/>
                      <a:gd name="connsiteY2" fmla="*/ 0 h 1654629"/>
                      <a:gd name="connsiteX0" fmla="*/ 0 w 478971"/>
                      <a:gd name="connsiteY0" fmla="*/ 0 h 0"/>
                      <a:gd name="connsiteX1" fmla="*/ 478971 w 478971"/>
                      <a:gd name="connsiteY1" fmla="*/ 0 h 0"/>
                    </a:gdLst>
                    <a:ahLst/>
                    <a:cxnLst>
                      <a:cxn ang="0">
                        <a:pos x="connsiteX0" y="connsiteY0"/>
                      </a:cxn>
                      <a:cxn ang="0">
                        <a:pos x="connsiteX1" y="connsiteY1"/>
                      </a:cxn>
                    </a:cxnLst>
                    <a:rect l="l" t="t" r="r" b="b"/>
                    <a:pathLst>
                      <a:path w="478971">
                        <a:moveTo>
                          <a:pt x="0" y="0"/>
                        </a:moveTo>
                        <a:lnTo>
                          <a:pt x="478971" y="0"/>
                        </a:lnTo>
                      </a:path>
                    </a:pathLst>
                  </a:custGeom>
                  <a:noFill/>
                  <a:ln w="6350">
                    <a:solidFill>
                      <a:schemeClr val="accent6"/>
                    </a:solidFill>
                    <a:prstDash val="solid"/>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0" name="Group 14">
                  <a:extLst>
                    <a:ext uri="{FF2B5EF4-FFF2-40B4-BE49-F238E27FC236}">
                      <a16:creationId xmlns:a16="http://schemas.microsoft.com/office/drawing/2014/main" id="{284CC796-FC3E-2B5D-AB3F-80035CC09C8C}"/>
                    </a:ext>
                  </a:extLst>
                </p:cNvPr>
                <p:cNvGrpSpPr/>
                <p:nvPr/>
              </p:nvGrpSpPr>
              <p:grpSpPr>
                <a:xfrm>
                  <a:off x="4583625" y="1201305"/>
                  <a:ext cx="1388814" cy="1345970"/>
                  <a:chOff x="4583625" y="1201305"/>
                  <a:chExt cx="1388814" cy="1345970"/>
                </a:xfrm>
              </p:grpSpPr>
              <p:grpSp>
                <p:nvGrpSpPr>
                  <p:cNvPr id="37" name="Group 2">
                    <a:extLst>
                      <a:ext uri="{FF2B5EF4-FFF2-40B4-BE49-F238E27FC236}">
                        <a16:creationId xmlns:a16="http://schemas.microsoft.com/office/drawing/2014/main" id="{968ADE18-82DE-CD10-2EAA-22424CDEA675}"/>
                      </a:ext>
                    </a:extLst>
                  </p:cNvPr>
                  <p:cNvGrpSpPr/>
                  <p:nvPr/>
                </p:nvGrpSpPr>
                <p:grpSpPr>
                  <a:xfrm>
                    <a:off x="4583625" y="1201305"/>
                    <a:ext cx="1388814" cy="1345970"/>
                    <a:chOff x="979531" y="1893419"/>
                    <a:chExt cx="3970840" cy="3848340"/>
                  </a:xfrm>
                </p:grpSpPr>
                <p:sp>
                  <p:nvSpPr>
                    <p:cNvPr id="54" name="Freeform 172">
                      <a:extLst>
                        <a:ext uri="{FF2B5EF4-FFF2-40B4-BE49-F238E27FC236}">
                          <a16:creationId xmlns:a16="http://schemas.microsoft.com/office/drawing/2014/main" id="{745F14D8-6768-2779-D0BB-4D1C29E1F90A}"/>
                        </a:ext>
                      </a:extLst>
                    </p:cNvPr>
                    <p:cNvSpPr/>
                    <p:nvPr/>
                  </p:nvSpPr>
                  <p:spPr>
                    <a:xfrm>
                      <a:off x="1040885" y="1893419"/>
                      <a:ext cx="3848348" cy="384834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solidFill>
                      <a:schemeClr val="bg2"/>
                    </a:solid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Freeform 173">
                      <a:extLst>
                        <a:ext uri="{FF2B5EF4-FFF2-40B4-BE49-F238E27FC236}">
                          <a16:creationId xmlns:a16="http://schemas.microsoft.com/office/drawing/2014/main" id="{538F4E35-B676-234B-112A-2372825DADAF}"/>
                        </a:ext>
                      </a:extLst>
                    </p:cNvPr>
                    <p:cNvSpPr/>
                    <p:nvPr/>
                  </p:nvSpPr>
                  <p:spPr>
                    <a:xfrm>
                      <a:off x="979531" y="2396876"/>
                      <a:ext cx="3970840" cy="2841231"/>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8" name="Group 65">
                    <a:extLst>
                      <a:ext uri="{FF2B5EF4-FFF2-40B4-BE49-F238E27FC236}">
                        <a16:creationId xmlns:a16="http://schemas.microsoft.com/office/drawing/2014/main" id="{DBD6CA4A-A139-EC3F-B41B-9346AA39D2CB}"/>
                      </a:ext>
                    </a:extLst>
                  </p:cNvPr>
                  <p:cNvGrpSpPr/>
                  <p:nvPr/>
                </p:nvGrpSpPr>
                <p:grpSpPr>
                  <a:xfrm>
                    <a:off x="4946073" y="1470773"/>
                    <a:ext cx="808814" cy="807034"/>
                    <a:chOff x="4648200" y="1984375"/>
                    <a:chExt cx="2884488" cy="2878138"/>
                  </a:xfrm>
                </p:grpSpPr>
                <p:sp>
                  <p:nvSpPr>
                    <p:cNvPr id="39" name="Freeform 15">
                      <a:extLst>
                        <a:ext uri="{FF2B5EF4-FFF2-40B4-BE49-F238E27FC236}">
                          <a16:creationId xmlns:a16="http://schemas.microsoft.com/office/drawing/2014/main" id="{6310FBAF-F12D-1075-FB7B-0F0CAC41DF0E}"/>
                        </a:ext>
                      </a:extLst>
                    </p:cNvPr>
                    <p:cNvSpPr>
                      <a:spLocks/>
                    </p:cNvSpPr>
                    <p:nvPr/>
                  </p:nvSpPr>
                  <p:spPr bwMode="auto">
                    <a:xfrm>
                      <a:off x="7045325" y="2522538"/>
                      <a:ext cx="441325" cy="439738"/>
                    </a:xfrm>
                    <a:custGeom>
                      <a:avLst/>
                      <a:gdLst>
                        <a:gd name="T0" fmla="*/ 884 w 981"/>
                        <a:gd name="T1" fmla="*/ 275 h 981"/>
                        <a:gd name="T2" fmla="*/ 884 w 981"/>
                        <a:gd name="T3" fmla="*/ 628 h 981"/>
                        <a:gd name="T4" fmla="*/ 531 w 981"/>
                        <a:gd name="T5" fmla="*/ 981 h 981"/>
                        <a:gd name="T6" fmla="*/ 0 w 981"/>
                        <a:gd name="T7" fmla="*/ 451 h 981"/>
                        <a:gd name="T8" fmla="*/ 354 w 981"/>
                        <a:gd name="T9" fmla="*/ 98 h 981"/>
                        <a:gd name="T10" fmla="*/ 707 w 981"/>
                        <a:gd name="T11" fmla="*/ 98 h 981"/>
                        <a:gd name="T12" fmla="*/ 884 w 981"/>
                        <a:gd name="T13" fmla="*/ 275 h 981"/>
                      </a:gdLst>
                      <a:ahLst/>
                      <a:cxnLst>
                        <a:cxn ang="0">
                          <a:pos x="T0" y="T1"/>
                        </a:cxn>
                        <a:cxn ang="0">
                          <a:pos x="T2" y="T3"/>
                        </a:cxn>
                        <a:cxn ang="0">
                          <a:pos x="T4" y="T5"/>
                        </a:cxn>
                        <a:cxn ang="0">
                          <a:pos x="T6" y="T7"/>
                        </a:cxn>
                        <a:cxn ang="0">
                          <a:pos x="T8" y="T9"/>
                        </a:cxn>
                        <a:cxn ang="0">
                          <a:pos x="T10" y="T11"/>
                        </a:cxn>
                        <a:cxn ang="0">
                          <a:pos x="T12" y="T13"/>
                        </a:cxn>
                      </a:cxnLst>
                      <a:rect l="0" t="0" r="r" b="b"/>
                      <a:pathLst>
                        <a:path w="981" h="981">
                          <a:moveTo>
                            <a:pt x="884" y="275"/>
                          </a:moveTo>
                          <a:cubicBezTo>
                            <a:pt x="981" y="372"/>
                            <a:pt x="981" y="530"/>
                            <a:pt x="884" y="628"/>
                          </a:cubicBezTo>
                          <a:lnTo>
                            <a:pt x="531" y="981"/>
                          </a:lnTo>
                          <a:lnTo>
                            <a:pt x="0" y="451"/>
                          </a:lnTo>
                          <a:lnTo>
                            <a:pt x="354" y="98"/>
                          </a:lnTo>
                          <a:cubicBezTo>
                            <a:pt x="451" y="0"/>
                            <a:pt x="610" y="0"/>
                            <a:pt x="707" y="98"/>
                          </a:cubicBezTo>
                          <a:lnTo>
                            <a:pt x="884" y="275"/>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16">
                      <a:extLst>
                        <a:ext uri="{FF2B5EF4-FFF2-40B4-BE49-F238E27FC236}">
                          <a16:creationId xmlns:a16="http://schemas.microsoft.com/office/drawing/2014/main" id="{0D6AF4CF-F708-04A1-E7CB-8FF53F380B26}"/>
                        </a:ext>
                      </a:extLst>
                    </p:cNvPr>
                    <p:cNvSpPr>
                      <a:spLocks/>
                    </p:cNvSpPr>
                    <p:nvPr/>
                  </p:nvSpPr>
                  <p:spPr bwMode="auto">
                    <a:xfrm>
                      <a:off x="6883400" y="2724150"/>
                      <a:ext cx="401638" cy="395288"/>
                    </a:xfrm>
                    <a:custGeom>
                      <a:avLst/>
                      <a:gdLst>
                        <a:gd name="T0" fmla="*/ 890 w 890"/>
                        <a:gd name="T1" fmla="*/ 530 h 878"/>
                        <a:gd name="T2" fmla="*/ 530 w 890"/>
                        <a:gd name="T3" fmla="*/ 878 h 878"/>
                        <a:gd name="T4" fmla="*/ 6 w 890"/>
                        <a:gd name="T5" fmla="*/ 354 h 878"/>
                        <a:gd name="T6" fmla="*/ 0 w 890"/>
                        <a:gd name="T7" fmla="*/ 348 h 878"/>
                        <a:gd name="T8" fmla="*/ 359 w 890"/>
                        <a:gd name="T9" fmla="*/ 0 h 878"/>
                        <a:gd name="T10" fmla="*/ 890 w 890"/>
                        <a:gd name="T11" fmla="*/ 530 h 878"/>
                      </a:gdLst>
                      <a:ahLst/>
                      <a:cxnLst>
                        <a:cxn ang="0">
                          <a:pos x="T0" y="T1"/>
                        </a:cxn>
                        <a:cxn ang="0">
                          <a:pos x="T2" y="T3"/>
                        </a:cxn>
                        <a:cxn ang="0">
                          <a:pos x="T4" y="T5"/>
                        </a:cxn>
                        <a:cxn ang="0">
                          <a:pos x="T6" y="T7"/>
                        </a:cxn>
                        <a:cxn ang="0">
                          <a:pos x="T8" y="T9"/>
                        </a:cxn>
                        <a:cxn ang="0">
                          <a:pos x="T10" y="T11"/>
                        </a:cxn>
                      </a:cxnLst>
                      <a:rect l="0" t="0" r="r" b="b"/>
                      <a:pathLst>
                        <a:path w="890" h="878">
                          <a:moveTo>
                            <a:pt x="890" y="530"/>
                          </a:moveTo>
                          <a:lnTo>
                            <a:pt x="530" y="878"/>
                          </a:lnTo>
                          <a:lnTo>
                            <a:pt x="6" y="354"/>
                          </a:lnTo>
                          <a:lnTo>
                            <a:pt x="0" y="348"/>
                          </a:lnTo>
                          <a:lnTo>
                            <a:pt x="359" y="0"/>
                          </a:lnTo>
                          <a:lnTo>
                            <a:pt x="890" y="53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17">
                      <a:extLst>
                        <a:ext uri="{FF2B5EF4-FFF2-40B4-BE49-F238E27FC236}">
                          <a16:creationId xmlns:a16="http://schemas.microsoft.com/office/drawing/2014/main" id="{19C0C2CA-2C17-0D6A-7160-60C759D883AE}"/>
                        </a:ext>
                      </a:extLst>
                    </p:cNvPr>
                    <p:cNvSpPr>
                      <a:spLocks/>
                    </p:cNvSpPr>
                    <p:nvPr/>
                  </p:nvSpPr>
                  <p:spPr bwMode="auto">
                    <a:xfrm>
                      <a:off x="4703763" y="2490788"/>
                      <a:ext cx="1870075" cy="2314575"/>
                    </a:xfrm>
                    <a:custGeom>
                      <a:avLst/>
                      <a:gdLst>
                        <a:gd name="T0" fmla="*/ 4148 w 4148"/>
                        <a:gd name="T1" fmla="*/ 4898 h 5148"/>
                        <a:gd name="T2" fmla="*/ 3861 w 4148"/>
                        <a:gd name="T3" fmla="*/ 5148 h 5148"/>
                        <a:gd name="T4" fmla="*/ 250 w 4148"/>
                        <a:gd name="T5" fmla="*/ 5148 h 5148"/>
                        <a:gd name="T6" fmla="*/ 0 w 4148"/>
                        <a:gd name="T7" fmla="*/ 4898 h 5148"/>
                        <a:gd name="T8" fmla="*/ 0 w 4148"/>
                        <a:gd name="T9" fmla="*/ 250 h 5148"/>
                        <a:gd name="T10" fmla="*/ 250 w 4148"/>
                        <a:gd name="T11" fmla="*/ 0 h 5148"/>
                        <a:gd name="T12" fmla="*/ 3861 w 4148"/>
                        <a:gd name="T13" fmla="*/ 0 h 5148"/>
                        <a:gd name="T14" fmla="*/ 4148 w 4148"/>
                        <a:gd name="T15" fmla="*/ 250 h 5148"/>
                        <a:gd name="T16" fmla="*/ 4148 w 4148"/>
                        <a:gd name="T17" fmla="*/ 4898 h 5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48" h="5148">
                          <a:moveTo>
                            <a:pt x="4148" y="4898"/>
                          </a:moveTo>
                          <a:cubicBezTo>
                            <a:pt x="4148" y="5036"/>
                            <a:pt x="3999" y="5148"/>
                            <a:pt x="3861" y="5148"/>
                          </a:cubicBezTo>
                          <a:lnTo>
                            <a:pt x="250" y="5148"/>
                          </a:lnTo>
                          <a:cubicBezTo>
                            <a:pt x="112" y="5148"/>
                            <a:pt x="0" y="5036"/>
                            <a:pt x="0" y="4898"/>
                          </a:cubicBezTo>
                          <a:lnTo>
                            <a:pt x="0" y="250"/>
                          </a:lnTo>
                          <a:cubicBezTo>
                            <a:pt x="0" y="112"/>
                            <a:pt x="112" y="0"/>
                            <a:pt x="250" y="0"/>
                          </a:cubicBezTo>
                          <a:lnTo>
                            <a:pt x="3861" y="0"/>
                          </a:lnTo>
                          <a:cubicBezTo>
                            <a:pt x="3999" y="0"/>
                            <a:pt x="4148" y="112"/>
                            <a:pt x="4148" y="250"/>
                          </a:cubicBezTo>
                          <a:lnTo>
                            <a:pt x="4148" y="4898"/>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18">
                      <a:extLst>
                        <a:ext uri="{FF2B5EF4-FFF2-40B4-BE49-F238E27FC236}">
                          <a16:creationId xmlns:a16="http://schemas.microsoft.com/office/drawing/2014/main" id="{E90BE093-4573-0B20-B0C4-CE1F114F1208}"/>
                        </a:ext>
                      </a:extLst>
                    </p:cNvPr>
                    <p:cNvSpPr>
                      <a:spLocks/>
                    </p:cNvSpPr>
                    <p:nvPr/>
                  </p:nvSpPr>
                  <p:spPr bwMode="auto">
                    <a:xfrm>
                      <a:off x="4924425" y="2762250"/>
                      <a:ext cx="1430338" cy="1771650"/>
                    </a:xfrm>
                    <a:custGeom>
                      <a:avLst/>
                      <a:gdLst>
                        <a:gd name="T0" fmla="*/ 3174 w 3174"/>
                        <a:gd name="T1" fmla="*/ 3747 h 3938"/>
                        <a:gd name="T2" fmla="*/ 2954 w 3174"/>
                        <a:gd name="T3" fmla="*/ 3938 h 3938"/>
                        <a:gd name="T4" fmla="*/ 191 w 3174"/>
                        <a:gd name="T5" fmla="*/ 3938 h 3938"/>
                        <a:gd name="T6" fmla="*/ 0 w 3174"/>
                        <a:gd name="T7" fmla="*/ 3747 h 3938"/>
                        <a:gd name="T8" fmla="*/ 0 w 3174"/>
                        <a:gd name="T9" fmla="*/ 191 h 3938"/>
                        <a:gd name="T10" fmla="*/ 191 w 3174"/>
                        <a:gd name="T11" fmla="*/ 0 h 3938"/>
                        <a:gd name="T12" fmla="*/ 2954 w 3174"/>
                        <a:gd name="T13" fmla="*/ 0 h 3938"/>
                        <a:gd name="T14" fmla="*/ 3174 w 3174"/>
                        <a:gd name="T15" fmla="*/ 191 h 3938"/>
                        <a:gd name="T16" fmla="*/ 3174 w 3174"/>
                        <a:gd name="T17" fmla="*/ 3747 h 3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4" h="3938">
                          <a:moveTo>
                            <a:pt x="3174" y="3747"/>
                          </a:moveTo>
                          <a:cubicBezTo>
                            <a:pt x="3174" y="3852"/>
                            <a:pt x="3060" y="3938"/>
                            <a:pt x="2954" y="3938"/>
                          </a:cubicBezTo>
                          <a:lnTo>
                            <a:pt x="191" y="3938"/>
                          </a:lnTo>
                          <a:cubicBezTo>
                            <a:pt x="86" y="3938"/>
                            <a:pt x="0" y="3852"/>
                            <a:pt x="0" y="3747"/>
                          </a:cubicBezTo>
                          <a:lnTo>
                            <a:pt x="0" y="191"/>
                          </a:lnTo>
                          <a:cubicBezTo>
                            <a:pt x="0" y="85"/>
                            <a:pt x="86" y="0"/>
                            <a:pt x="191" y="0"/>
                          </a:cubicBezTo>
                          <a:lnTo>
                            <a:pt x="2954" y="0"/>
                          </a:lnTo>
                          <a:cubicBezTo>
                            <a:pt x="3060" y="0"/>
                            <a:pt x="3174" y="85"/>
                            <a:pt x="3174" y="191"/>
                          </a:cubicBezTo>
                          <a:lnTo>
                            <a:pt x="3174" y="3747"/>
                          </a:lnTo>
                          <a:close/>
                        </a:path>
                      </a:pathLst>
                    </a:custGeom>
                    <a:solidFill>
                      <a:schemeClr val="bg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19">
                      <a:extLst>
                        <a:ext uri="{FF2B5EF4-FFF2-40B4-BE49-F238E27FC236}">
                          <a16:creationId xmlns:a16="http://schemas.microsoft.com/office/drawing/2014/main" id="{ED15C8E7-1BEB-7AA3-1651-6919F7A6291A}"/>
                        </a:ext>
                      </a:extLst>
                    </p:cNvPr>
                    <p:cNvSpPr>
                      <a:spLocks/>
                    </p:cNvSpPr>
                    <p:nvPr/>
                  </p:nvSpPr>
                  <p:spPr bwMode="auto">
                    <a:xfrm>
                      <a:off x="5975350" y="2881313"/>
                      <a:ext cx="1146175" cy="1114425"/>
                    </a:xfrm>
                    <a:custGeom>
                      <a:avLst/>
                      <a:gdLst>
                        <a:gd name="T0" fmla="*/ 2019 w 2543"/>
                        <a:gd name="T1" fmla="*/ 6 h 2479"/>
                        <a:gd name="T2" fmla="*/ 2543 w 2543"/>
                        <a:gd name="T3" fmla="*/ 530 h 2479"/>
                        <a:gd name="T4" fmla="*/ 1302 w 2543"/>
                        <a:gd name="T5" fmla="*/ 1732 h 2479"/>
                        <a:gd name="T6" fmla="*/ 530 w 2543"/>
                        <a:gd name="T7" fmla="*/ 2479 h 2479"/>
                        <a:gd name="T8" fmla="*/ 265 w 2543"/>
                        <a:gd name="T9" fmla="*/ 2214 h 2479"/>
                        <a:gd name="T10" fmla="*/ 0 w 2543"/>
                        <a:gd name="T11" fmla="*/ 1949 h 2479"/>
                        <a:gd name="T12" fmla="*/ 798 w 2543"/>
                        <a:gd name="T13" fmla="*/ 1177 h 2479"/>
                        <a:gd name="T14" fmla="*/ 1331 w 2543"/>
                        <a:gd name="T15" fmla="*/ 660 h 2479"/>
                        <a:gd name="T16" fmla="*/ 2013 w 2543"/>
                        <a:gd name="T17" fmla="*/ 0 h 2479"/>
                        <a:gd name="T18" fmla="*/ 2019 w 2543"/>
                        <a:gd name="T19" fmla="*/ 6 h 2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3" h="2479">
                          <a:moveTo>
                            <a:pt x="2019" y="6"/>
                          </a:moveTo>
                          <a:lnTo>
                            <a:pt x="2543" y="530"/>
                          </a:lnTo>
                          <a:lnTo>
                            <a:pt x="1302" y="1732"/>
                          </a:lnTo>
                          <a:lnTo>
                            <a:pt x="530" y="2479"/>
                          </a:lnTo>
                          <a:lnTo>
                            <a:pt x="265" y="2214"/>
                          </a:lnTo>
                          <a:lnTo>
                            <a:pt x="0" y="1949"/>
                          </a:lnTo>
                          <a:lnTo>
                            <a:pt x="798" y="1177"/>
                          </a:lnTo>
                          <a:lnTo>
                            <a:pt x="1331" y="660"/>
                          </a:lnTo>
                          <a:lnTo>
                            <a:pt x="2013" y="0"/>
                          </a:lnTo>
                          <a:lnTo>
                            <a:pt x="2019" y="6"/>
                          </a:ln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20">
                      <a:extLst>
                        <a:ext uri="{FF2B5EF4-FFF2-40B4-BE49-F238E27FC236}">
                          <a16:creationId xmlns:a16="http://schemas.microsoft.com/office/drawing/2014/main" id="{AB5760B4-B65A-EF92-4A36-44DC3A797AEC}"/>
                        </a:ext>
                      </a:extLst>
                    </p:cNvPr>
                    <p:cNvSpPr>
                      <a:spLocks/>
                    </p:cNvSpPr>
                    <p:nvPr/>
                  </p:nvSpPr>
                  <p:spPr bwMode="auto">
                    <a:xfrm>
                      <a:off x="5856288" y="3757613"/>
                      <a:ext cx="358775" cy="357188"/>
                    </a:xfrm>
                    <a:custGeom>
                      <a:avLst/>
                      <a:gdLst>
                        <a:gd name="T0" fmla="*/ 795 w 795"/>
                        <a:gd name="T1" fmla="*/ 530 h 796"/>
                        <a:gd name="T2" fmla="*/ 0 w 795"/>
                        <a:gd name="T3" fmla="*/ 796 h 796"/>
                        <a:gd name="T4" fmla="*/ 265 w 795"/>
                        <a:gd name="T5" fmla="*/ 0 h 796"/>
                        <a:gd name="T6" fmla="*/ 530 w 795"/>
                        <a:gd name="T7" fmla="*/ 265 h 796"/>
                        <a:gd name="T8" fmla="*/ 795 w 795"/>
                        <a:gd name="T9" fmla="*/ 530 h 796"/>
                      </a:gdLst>
                      <a:ahLst/>
                      <a:cxnLst>
                        <a:cxn ang="0">
                          <a:pos x="T0" y="T1"/>
                        </a:cxn>
                        <a:cxn ang="0">
                          <a:pos x="T2" y="T3"/>
                        </a:cxn>
                        <a:cxn ang="0">
                          <a:pos x="T4" y="T5"/>
                        </a:cxn>
                        <a:cxn ang="0">
                          <a:pos x="T6" y="T7"/>
                        </a:cxn>
                        <a:cxn ang="0">
                          <a:pos x="T8" y="T9"/>
                        </a:cxn>
                      </a:cxnLst>
                      <a:rect l="0" t="0" r="r" b="b"/>
                      <a:pathLst>
                        <a:path w="795" h="796">
                          <a:moveTo>
                            <a:pt x="795" y="530"/>
                          </a:moveTo>
                          <a:lnTo>
                            <a:pt x="0" y="796"/>
                          </a:lnTo>
                          <a:lnTo>
                            <a:pt x="265" y="0"/>
                          </a:lnTo>
                          <a:lnTo>
                            <a:pt x="530" y="265"/>
                          </a:lnTo>
                          <a:lnTo>
                            <a:pt x="795" y="53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21">
                      <a:extLst>
                        <a:ext uri="{FF2B5EF4-FFF2-40B4-BE49-F238E27FC236}">
                          <a16:creationId xmlns:a16="http://schemas.microsoft.com/office/drawing/2014/main" id="{86B98EC7-535C-B616-D10F-C4A0C2E6F804}"/>
                        </a:ext>
                      </a:extLst>
                    </p:cNvPr>
                    <p:cNvSpPr>
                      <a:spLocks/>
                    </p:cNvSpPr>
                    <p:nvPr/>
                  </p:nvSpPr>
                  <p:spPr bwMode="auto">
                    <a:xfrm>
                      <a:off x="5189538" y="2041525"/>
                      <a:ext cx="900113" cy="690563"/>
                    </a:xfrm>
                    <a:custGeom>
                      <a:avLst/>
                      <a:gdLst>
                        <a:gd name="T0" fmla="*/ 1999 w 1999"/>
                        <a:gd name="T1" fmla="*/ 1000 h 1537"/>
                        <a:gd name="T2" fmla="*/ 1999 w 1999"/>
                        <a:gd name="T3" fmla="*/ 1537 h 1537"/>
                        <a:gd name="T4" fmla="*/ 0 w 1999"/>
                        <a:gd name="T5" fmla="*/ 1537 h 1537"/>
                        <a:gd name="T6" fmla="*/ 0 w 1999"/>
                        <a:gd name="T7" fmla="*/ 1000 h 1537"/>
                        <a:gd name="T8" fmla="*/ 249 w 1999"/>
                        <a:gd name="T9" fmla="*/ 750 h 1537"/>
                        <a:gd name="T10" fmla="*/ 569 w 1999"/>
                        <a:gd name="T11" fmla="*/ 750 h 1537"/>
                        <a:gd name="T12" fmla="*/ 499 w 1999"/>
                        <a:gd name="T13" fmla="*/ 500 h 1537"/>
                        <a:gd name="T14" fmla="*/ 999 w 1999"/>
                        <a:gd name="T15" fmla="*/ 0 h 1537"/>
                        <a:gd name="T16" fmla="*/ 1499 w 1999"/>
                        <a:gd name="T17" fmla="*/ 500 h 1537"/>
                        <a:gd name="T18" fmla="*/ 1429 w 1999"/>
                        <a:gd name="T19" fmla="*/ 750 h 1537"/>
                        <a:gd name="T20" fmla="*/ 1749 w 1999"/>
                        <a:gd name="T21" fmla="*/ 750 h 1537"/>
                        <a:gd name="T22" fmla="*/ 1999 w 1999"/>
                        <a:gd name="T23" fmla="*/ 100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99" h="1537">
                          <a:moveTo>
                            <a:pt x="1999" y="1000"/>
                          </a:moveTo>
                          <a:lnTo>
                            <a:pt x="1999" y="1537"/>
                          </a:lnTo>
                          <a:lnTo>
                            <a:pt x="0" y="1537"/>
                          </a:lnTo>
                          <a:lnTo>
                            <a:pt x="0" y="1000"/>
                          </a:lnTo>
                          <a:cubicBezTo>
                            <a:pt x="0" y="862"/>
                            <a:pt x="111" y="750"/>
                            <a:pt x="249" y="750"/>
                          </a:cubicBezTo>
                          <a:lnTo>
                            <a:pt x="569" y="750"/>
                          </a:lnTo>
                          <a:cubicBezTo>
                            <a:pt x="526" y="676"/>
                            <a:pt x="499" y="591"/>
                            <a:pt x="499" y="500"/>
                          </a:cubicBezTo>
                          <a:cubicBezTo>
                            <a:pt x="499" y="224"/>
                            <a:pt x="723" y="0"/>
                            <a:pt x="999" y="0"/>
                          </a:cubicBezTo>
                          <a:cubicBezTo>
                            <a:pt x="1275" y="0"/>
                            <a:pt x="1499" y="224"/>
                            <a:pt x="1499" y="500"/>
                          </a:cubicBezTo>
                          <a:cubicBezTo>
                            <a:pt x="1499" y="591"/>
                            <a:pt x="1472" y="676"/>
                            <a:pt x="1429" y="750"/>
                          </a:cubicBezTo>
                          <a:lnTo>
                            <a:pt x="1749" y="750"/>
                          </a:lnTo>
                          <a:cubicBezTo>
                            <a:pt x="1887" y="750"/>
                            <a:pt x="1999" y="862"/>
                            <a:pt x="1999" y="100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6" name="Group 114">
                      <a:extLst>
                        <a:ext uri="{FF2B5EF4-FFF2-40B4-BE49-F238E27FC236}">
                          <a16:creationId xmlns:a16="http://schemas.microsoft.com/office/drawing/2014/main" id="{ED40439C-3FEF-C75E-9635-4E810AE03561}"/>
                        </a:ext>
                      </a:extLst>
                    </p:cNvPr>
                    <p:cNvGrpSpPr/>
                    <p:nvPr/>
                  </p:nvGrpSpPr>
                  <p:grpSpPr>
                    <a:xfrm>
                      <a:off x="4648200" y="1984375"/>
                      <a:ext cx="2884488" cy="2878138"/>
                      <a:chOff x="4648200" y="1984375"/>
                      <a:chExt cx="2884488" cy="2878138"/>
                    </a:xfrm>
                    <a:solidFill>
                      <a:schemeClr val="tx2"/>
                    </a:solidFill>
                  </p:grpSpPr>
                  <p:sp>
                    <p:nvSpPr>
                      <p:cNvPr id="47" name="Oval 22">
                        <a:extLst>
                          <a:ext uri="{FF2B5EF4-FFF2-40B4-BE49-F238E27FC236}">
                            <a16:creationId xmlns:a16="http://schemas.microsoft.com/office/drawing/2014/main" id="{92C4EFFD-F8A5-BA74-5BB6-640E52A0AC93}"/>
                          </a:ext>
                        </a:extLst>
                      </p:cNvPr>
                      <p:cNvSpPr>
                        <a:spLocks noChangeArrowheads="1"/>
                      </p:cNvSpPr>
                      <p:nvPr/>
                    </p:nvSpPr>
                    <p:spPr bwMode="auto">
                      <a:xfrm>
                        <a:off x="5583238" y="2209800"/>
                        <a:ext cx="112713" cy="112713"/>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Oval 23">
                        <a:extLst>
                          <a:ext uri="{FF2B5EF4-FFF2-40B4-BE49-F238E27FC236}">
                            <a16:creationId xmlns:a16="http://schemas.microsoft.com/office/drawing/2014/main" id="{46E72EAC-D746-C2EE-6E43-3CA37433B0BF}"/>
                          </a:ext>
                        </a:extLst>
                      </p:cNvPr>
                      <p:cNvSpPr>
                        <a:spLocks noChangeArrowheads="1"/>
                      </p:cNvSpPr>
                      <p:nvPr/>
                    </p:nvSpPr>
                    <p:spPr bwMode="auto">
                      <a:xfrm>
                        <a:off x="4889500" y="3254375"/>
                        <a:ext cx="112713" cy="112713"/>
                      </a:xfrm>
                      <a:prstGeom prst="ellipse">
                        <a:avLst/>
                      </a:pr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24">
                        <a:extLst>
                          <a:ext uri="{FF2B5EF4-FFF2-40B4-BE49-F238E27FC236}">
                            <a16:creationId xmlns:a16="http://schemas.microsoft.com/office/drawing/2014/main" id="{5F56A8DC-2B17-5C2E-A601-B29D2C02A373}"/>
                          </a:ext>
                        </a:extLst>
                      </p:cNvPr>
                      <p:cNvSpPr>
                        <a:spLocks/>
                      </p:cNvSpPr>
                      <p:nvPr/>
                    </p:nvSpPr>
                    <p:spPr bwMode="auto">
                      <a:xfrm>
                        <a:off x="5126038" y="2911475"/>
                        <a:ext cx="461963" cy="342900"/>
                      </a:xfrm>
                      <a:custGeom>
                        <a:avLst/>
                        <a:gdLst>
                          <a:gd name="T0" fmla="*/ 299 w 1024"/>
                          <a:gd name="T1" fmla="*/ 726 h 762"/>
                          <a:gd name="T2" fmla="*/ 387 w 1024"/>
                          <a:gd name="T3" fmla="*/ 762 h 762"/>
                          <a:gd name="T4" fmla="*/ 476 w 1024"/>
                          <a:gd name="T5" fmla="*/ 726 h 762"/>
                          <a:gd name="T6" fmla="*/ 976 w 1024"/>
                          <a:gd name="T7" fmla="*/ 226 h 762"/>
                          <a:gd name="T8" fmla="*/ 976 w 1024"/>
                          <a:gd name="T9" fmla="*/ 49 h 762"/>
                          <a:gd name="T10" fmla="*/ 799 w 1024"/>
                          <a:gd name="T11" fmla="*/ 49 h 762"/>
                          <a:gd name="T12" fmla="*/ 387 w 1024"/>
                          <a:gd name="T13" fmla="*/ 461 h 762"/>
                          <a:gd name="T14" fmla="*/ 226 w 1024"/>
                          <a:gd name="T15" fmla="*/ 299 h 762"/>
                          <a:gd name="T16" fmla="*/ 49 w 1024"/>
                          <a:gd name="T17" fmla="*/ 299 h 762"/>
                          <a:gd name="T18" fmla="*/ 49 w 1024"/>
                          <a:gd name="T19" fmla="*/ 476 h 762"/>
                          <a:gd name="T20" fmla="*/ 299 w 1024"/>
                          <a:gd name="T21" fmla="*/ 72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6"/>
                            </a:moveTo>
                            <a:cubicBezTo>
                              <a:pt x="323" y="750"/>
                              <a:pt x="355" y="762"/>
                              <a:pt x="387" y="762"/>
                            </a:cubicBezTo>
                            <a:cubicBezTo>
                              <a:pt x="419" y="762"/>
                              <a:pt x="451" y="750"/>
                              <a:pt x="476" y="726"/>
                            </a:cubicBezTo>
                            <a:lnTo>
                              <a:pt x="976" y="226"/>
                            </a:lnTo>
                            <a:cubicBezTo>
                              <a:pt x="1024" y="177"/>
                              <a:pt x="1024" y="98"/>
                              <a:pt x="976" y="49"/>
                            </a:cubicBezTo>
                            <a:cubicBezTo>
                              <a:pt x="927" y="0"/>
                              <a:pt x="848" y="0"/>
                              <a:pt x="799" y="49"/>
                            </a:cubicBezTo>
                            <a:lnTo>
                              <a:pt x="387" y="461"/>
                            </a:lnTo>
                            <a:lnTo>
                              <a:pt x="226" y="299"/>
                            </a:lnTo>
                            <a:cubicBezTo>
                              <a:pt x="177" y="250"/>
                              <a:pt x="98" y="250"/>
                              <a:pt x="49" y="299"/>
                            </a:cubicBezTo>
                            <a:cubicBezTo>
                              <a:pt x="0" y="348"/>
                              <a:pt x="0" y="427"/>
                              <a:pt x="49" y="476"/>
                            </a:cubicBezTo>
                            <a:lnTo>
                              <a:pt x="299" y="7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5">
                        <a:extLst>
                          <a:ext uri="{FF2B5EF4-FFF2-40B4-BE49-F238E27FC236}">
                            <a16:creationId xmlns:a16="http://schemas.microsoft.com/office/drawing/2014/main" id="{FA4B49D7-D49C-3D92-A5B3-56101CE5BCD6}"/>
                          </a:ext>
                        </a:extLst>
                      </p:cNvPr>
                      <p:cNvSpPr>
                        <a:spLocks/>
                      </p:cNvSpPr>
                      <p:nvPr/>
                    </p:nvSpPr>
                    <p:spPr bwMode="auto">
                      <a:xfrm>
                        <a:off x="5126038" y="3475038"/>
                        <a:ext cx="461963" cy="341313"/>
                      </a:xfrm>
                      <a:custGeom>
                        <a:avLst/>
                        <a:gdLst>
                          <a:gd name="T0" fmla="*/ 299 w 1024"/>
                          <a:gd name="T1" fmla="*/ 725 h 762"/>
                          <a:gd name="T2" fmla="*/ 387 w 1024"/>
                          <a:gd name="T3" fmla="*/ 762 h 762"/>
                          <a:gd name="T4" fmla="*/ 476 w 1024"/>
                          <a:gd name="T5" fmla="*/ 725 h 762"/>
                          <a:gd name="T6" fmla="*/ 976 w 1024"/>
                          <a:gd name="T7" fmla="*/ 225 h 762"/>
                          <a:gd name="T8" fmla="*/ 976 w 1024"/>
                          <a:gd name="T9" fmla="*/ 49 h 762"/>
                          <a:gd name="T10" fmla="*/ 799 w 1024"/>
                          <a:gd name="T11" fmla="*/ 49 h 762"/>
                          <a:gd name="T12" fmla="*/ 387 w 1024"/>
                          <a:gd name="T13" fmla="*/ 460 h 762"/>
                          <a:gd name="T14" fmla="*/ 226 w 1024"/>
                          <a:gd name="T15" fmla="*/ 298 h 762"/>
                          <a:gd name="T16" fmla="*/ 49 w 1024"/>
                          <a:gd name="T17" fmla="*/ 298 h 762"/>
                          <a:gd name="T18" fmla="*/ 49 w 1024"/>
                          <a:gd name="T19" fmla="*/ 475 h 762"/>
                          <a:gd name="T20" fmla="*/ 299 w 1024"/>
                          <a:gd name="T21" fmla="*/ 725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5"/>
                            </a:moveTo>
                            <a:cubicBezTo>
                              <a:pt x="323" y="749"/>
                              <a:pt x="355" y="762"/>
                              <a:pt x="387" y="762"/>
                            </a:cubicBezTo>
                            <a:cubicBezTo>
                              <a:pt x="419" y="762"/>
                              <a:pt x="451" y="749"/>
                              <a:pt x="476" y="725"/>
                            </a:cubicBezTo>
                            <a:lnTo>
                              <a:pt x="976" y="225"/>
                            </a:lnTo>
                            <a:cubicBezTo>
                              <a:pt x="1024" y="176"/>
                              <a:pt x="1024" y="97"/>
                              <a:pt x="976" y="49"/>
                            </a:cubicBezTo>
                            <a:cubicBezTo>
                              <a:pt x="927" y="0"/>
                              <a:pt x="848" y="0"/>
                              <a:pt x="799" y="49"/>
                            </a:cubicBezTo>
                            <a:lnTo>
                              <a:pt x="387" y="460"/>
                            </a:lnTo>
                            <a:lnTo>
                              <a:pt x="226" y="298"/>
                            </a:lnTo>
                            <a:cubicBezTo>
                              <a:pt x="177" y="250"/>
                              <a:pt x="98" y="250"/>
                              <a:pt x="49" y="298"/>
                            </a:cubicBezTo>
                            <a:cubicBezTo>
                              <a:pt x="0" y="347"/>
                              <a:pt x="0" y="426"/>
                              <a:pt x="49" y="475"/>
                            </a:cubicBezTo>
                            <a:lnTo>
                              <a:pt x="299" y="72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6">
                        <a:extLst>
                          <a:ext uri="{FF2B5EF4-FFF2-40B4-BE49-F238E27FC236}">
                            <a16:creationId xmlns:a16="http://schemas.microsoft.com/office/drawing/2014/main" id="{E1CF1689-7D6F-D022-A50C-95EF0EE5A0E8}"/>
                          </a:ext>
                        </a:extLst>
                      </p:cNvPr>
                      <p:cNvSpPr>
                        <a:spLocks/>
                      </p:cNvSpPr>
                      <p:nvPr/>
                    </p:nvSpPr>
                    <p:spPr bwMode="auto">
                      <a:xfrm>
                        <a:off x="5126038" y="4035425"/>
                        <a:ext cx="461963" cy="342900"/>
                      </a:xfrm>
                      <a:custGeom>
                        <a:avLst/>
                        <a:gdLst>
                          <a:gd name="T0" fmla="*/ 299 w 1024"/>
                          <a:gd name="T1" fmla="*/ 726 h 762"/>
                          <a:gd name="T2" fmla="*/ 387 w 1024"/>
                          <a:gd name="T3" fmla="*/ 762 h 762"/>
                          <a:gd name="T4" fmla="*/ 476 w 1024"/>
                          <a:gd name="T5" fmla="*/ 726 h 762"/>
                          <a:gd name="T6" fmla="*/ 976 w 1024"/>
                          <a:gd name="T7" fmla="*/ 226 h 762"/>
                          <a:gd name="T8" fmla="*/ 976 w 1024"/>
                          <a:gd name="T9" fmla="*/ 49 h 762"/>
                          <a:gd name="T10" fmla="*/ 799 w 1024"/>
                          <a:gd name="T11" fmla="*/ 49 h 762"/>
                          <a:gd name="T12" fmla="*/ 387 w 1024"/>
                          <a:gd name="T13" fmla="*/ 460 h 762"/>
                          <a:gd name="T14" fmla="*/ 226 w 1024"/>
                          <a:gd name="T15" fmla="*/ 299 h 762"/>
                          <a:gd name="T16" fmla="*/ 49 w 1024"/>
                          <a:gd name="T17" fmla="*/ 299 h 762"/>
                          <a:gd name="T18" fmla="*/ 49 w 1024"/>
                          <a:gd name="T19" fmla="*/ 476 h 762"/>
                          <a:gd name="T20" fmla="*/ 299 w 1024"/>
                          <a:gd name="T21" fmla="*/ 72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4" h="762">
                            <a:moveTo>
                              <a:pt x="299" y="726"/>
                            </a:moveTo>
                            <a:cubicBezTo>
                              <a:pt x="323" y="750"/>
                              <a:pt x="355" y="762"/>
                              <a:pt x="387" y="762"/>
                            </a:cubicBezTo>
                            <a:cubicBezTo>
                              <a:pt x="419" y="762"/>
                              <a:pt x="451" y="750"/>
                              <a:pt x="476" y="726"/>
                            </a:cubicBezTo>
                            <a:lnTo>
                              <a:pt x="976" y="226"/>
                            </a:lnTo>
                            <a:cubicBezTo>
                              <a:pt x="1024" y="177"/>
                              <a:pt x="1024" y="98"/>
                              <a:pt x="976" y="49"/>
                            </a:cubicBezTo>
                            <a:cubicBezTo>
                              <a:pt x="927" y="0"/>
                              <a:pt x="848" y="0"/>
                              <a:pt x="799" y="49"/>
                            </a:cubicBezTo>
                            <a:lnTo>
                              <a:pt x="387" y="460"/>
                            </a:lnTo>
                            <a:lnTo>
                              <a:pt x="226" y="299"/>
                            </a:lnTo>
                            <a:cubicBezTo>
                              <a:pt x="177" y="250"/>
                              <a:pt x="98" y="250"/>
                              <a:pt x="49" y="299"/>
                            </a:cubicBezTo>
                            <a:cubicBezTo>
                              <a:pt x="0" y="348"/>
                              <a:pt x="0" y="427"/>
                              <a:pt x="49" y="476"/>
                            </a:cubicBezTo>
                            <a:lnTo>
                              <a:pt x="299" y="72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27">
                        <a:extLst>
                          <a:ext uri="{FF2B5EF4-FFF2-40B4-BE49-F238E27FC236}">
                            <a16:creationId xmlns:a16="http://schemas.microsoft.com/office/drawing/2014/main" id="{EE6C044D-BAD1-2680-F047-6B257ACD16E3}"/>
                          </a:ext>
                        </a:extLst>
                      </p:cNvPr>
                      <p:cNvSpPr>
                        <a:spLocks/>
                      </p:cNvSpPr>
                      <p:nvPr/>
                    </p:nvSpPr>
                    <p:spPr bwMode="auto">
                      <a:xfrm>
                        <a:off x="5695950" y="3030538"/>
                        <a:ext cx="450850" cy="111125"/>
                      </a:xfrm>
                      <a:custGeom>
                        <a:avLst/>
                        <a:gdLst>
                          <a:gd name="T0" fmla="*/ 125 w 1000"/>
                          <a:gd name="T1" fmla="*/ 250 h 250"/>
                          <a:gd name="T2" fmla="*/ 875 w 1000"/>
                          <a:gd name="T3" fmla="*/ 250 h 250"/>
                          <a:gd name="T4" fmla="*/ 1000 w 1000"/>
                          <a:gd name="T5" fmla="*/ 125 h 250"/>
                          <a:gd name="T6" fmla="*/ 875 w 1000"/>
                          <a:gd name="T7" fmla="*/ 0 h 250"/>
                          <a:gd name="T8" fmla="*/ 125 w 1000"/>
                          <a:gd name="T9" fmla="*/ 0 h 250"/>
                          <a:gd name="T10" fmla="*/ 0 w 1000"/>
                          <a:gd name="T11" fmla="*/ 125 h 250"/>
                          <a:gd name="T12" fmla="*/ 125 w 1000"/>
                          <a:gd name="T13" fmla="*/ 250 h 250"/>
                        </a:gdLst>
                        <a:ahLst/>
                        <a:cxnLst>
                          <a:cxn ang="0">
                            <a:pos x="T0" y="T1"/>
                          </a:cxn>
                          <a:cxn ang="0">
                            <a:pos x="T2" y="T3"/>
                          </a:cxn>
                          <a:cxn ang="0">
                            <a:pos x="T4" y="T5"/>
                          </a:cxn>
                          <a:cxn ang="0">
                            <a:pos x="T6" y="T7"/>
                          </a:cxn>
                          <a:cxn ang="0">
                            <a:pos x="T8" y="T9"/>
                          </a:cxn>
                          <a:cxn ang="0">
                            <a:pos x="T10" y="T11"/>
                          </a:cxn>
                          <a:cxn ang="0">
                            <a:pos x="T12" y="T13"/>
                          </a:cxn>
                        </a:cxnLst>
                        <a:rect l="0" t="0" r="r" b="b"/>
                        <a:pathLst>
                          <a:path w="1000" h="250">
                            <a:moveTo>
                              <a:pt x="125" y="250"/>
                            </a:moveTo>
                            <a:lnTo>
                              <a:pt x="875" y="250"/>
                            </a:lnTo>
                            <a:cubicBezTo>
                              <a:pt x="944" y="250"/>
                              <a:pt x="1000" y="194"/>
                              <a:pt x="1000" y="125"/>
                            </a:cubicBezTo>
                            <a:cubicBezTo>
                              <a:pt x="1000" y="56"/>
                              <a:pt x="944" y="0"/>
                              <a:pt x="875" y="0"/>
                            </a:cubicBezTo>
                            <a:lnTo>
                              <a:pt x="125" y="0"/>
                            </a:lnTo>
                            <a:cubicBezTo>
                              <a:pt x="56" y="0"/>
                              <a:pt x="0" y="56"/>
                              <a:pt x="0" y="125"/>
                            </a:cubicBezTo>
                            <a:cubicBezTo>
                              <a:pt x="0" y="194"/>
                              <a:pt x="56" y="250"/>
                              <a:pt x="12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28">
                        <a:extLst>
                          <a:ext uri="{FF2B5EF4-FFF2-40B4-BE49-F238E27FC236}">
                            <a16:creationId xmlns:a16="http://schemas.microsoft.com/office/drawing/2014/main" id="{A8964338-E04A-37D6-652A-9B9C9B7CD82E}"/>
                          </a:ext>
                        </a:extLst>
                      </p:cNvPr>
                      <p:cNvSpPr>
                        <a:spLocks noEditPoints="1"/>
                      </p:cNvSpPr>
                      <p:nvPr/>
                    </p:nvSpPr>
                    <p:spPr bwMode="auto">
                      <a:xfrm>
                        <a:off x="4648200" y="1984375"/>
                        <a:ext cx="2884488" cy="2878138"/>
                      </a:xfrm>
                      <a:custGeom>
                        <a:avLst/>
                        <a:gdLst>
                          <a:gd name="T0" fmla="*/ 6114 w 6400"/>
                          <a:gd name="T1" fmla="*/ 1204 h 6398"/>
                          <a:gd name="T2" fmla="*/ 5231 w 6400"/>
                          <a:gd name="T3" fmla="*/ 1556 h 6398"/>
                          <a:gd name="T4" fmla="*/ 3986 w 6400"/>
                          <a:gd name="T5" fmla="*/ 1000 h 6398"/>
                          <a:gd name="T6" fmla="*/ 2811 w 6400"/>
                          <a:gd name="T7" fmla="*/ 750 h 6398"/>
                          <a:gd name="T8" fmla="*/ 1574 w 6400"/>
                          <a:gd name="T9" fmla="*/ 625 h 6398"/>
                          <a:gd name="T10" fmla="*/ 1096 w 6400"/>
                          <a:gd name="T11" fmla="*/ 1000 h 6398"/>
                          <a:gd name="T12" fmla="*/ 0 w 6400"/>
                          <a:gd name="T13" fmla="*/ 6023 h 6398"/>
                          <a:gd name="T14" fmla="*/ 4398 w 6400"/>
                          <a:gd name="T15" fmla="*/ 6023 h 6398"/>
                          <a:gd name="T16" fmla="*/ 5583 w 6400"/>
                          <a:gd name="T17" fmla="*/ 2617 h 6398"/>
                          <a:gd name="T18" fmla="*/ 5937 w 6400"/>
                          <a:gd name="T19" fmla="*/ 2440 h 6398"/>
                          <a:gd name="T20" fmla="*/ 5230 w 6400"/>
                          <a:gd name="T21" fmla="*/ 3324 h 6398"/>
                          <a:gd name="T22" fmla="*/ 5407 w 6400"/>
                          <a:gd name="T23" fmla="*/ 3501 h 6398"/>
                          <a:gd name="T24" fmla="*/ 6114 w 6400"/>
                          <a:gd name="T25" fmla="*/ 2264 h 6398"/>
                          <a:gd name="T26" fmla="*/ 6400 w 6400"/>
                          <a:gd name="T27" fmla="*/ 1645 h 6398"/>
                          <a:gd name="T28" fmla="*/ 5317 w 6400"/>
                          <a:gd name="T29" fmla="*/ 1821 h 6398"/>
                          <a:gd name="T30" fmla="*/ 3478 w 6400"/>
                          <a:gd name="T31" fmla="*/ 4297 h 6398"/>
                          <a:gd name="T32" fmla="*/ 5311 w 6400"/>
                          <a:gd name="T33" fmla="*/ 2522 h 6398"/>
                          <a:gd name="T34" fmla="*/ 3245 w 6400"/>
                          <a:gd name="T35" fmla="*/ 4418 h 6398"/>
                          <a:gd name="T36" fmla="*/ 4148 w 6400"/>
                          <a:gd name="T37" fmla="*/ 1375 h 6398"/>
                          <a:gd name="T38" fmla="*/ 3861 w 6400"/>
                          <a:gd name="T39" fmla="*/ 1662 h 6398"/>
                          <a:gd name="T40" fmla="*/ 3324 w 6400"/>
                          <a:gd name="T41" fmla="*/ 1250 h 6398"/>
                          <a:gd name="T42" fmla="*/ 1449 w 6400"/>
                          <a:gd name="T43" fmla="*/ 1000 h 6398"/>
                          <a:gd name="T44" fmla="*/ 1877 w 6400"/>
                          <a:gd name="T45" fmla="*/ 812 h 6398"/>
                          <a:gd name="T46" fmla="*/ 2574 w 6400"/>
                          <a:gd name="T47" fmla="*/ 625 h 6398"/>
                          <a:gd name="T48" fmla="*/ 2629 w 6400"/>
                          <a:gd name="T49" fmla="*/ 1000 h 6398"/>
                          <a:gd name="T50" fmla="*/ 3074 w 6400"/>
                          <a:gd name="T51" fmla="*/ 1537 h 6398"/>
                          <a:gd name="T52" fmla="*/ 1449 w 6400"/>
                          <a:gd name="T53" fmla="*/ 1000 h 6398"/>
                          <a:gd name="T54" fmla="*/ 375 w 6400"/>
                          <a:gd name="T55" fmla="*/ 6148 h 6398"/>
                          <a:gd name="T56" fmla="*/ 375 w 6400"/>
                          <a:gd name="T57" fmla="*/ 1250 h 6398"/>
                          <a:gd name="T58" fmla="*/ 662 w 6400"/>
                          <a:gd name="T59" fmla="*/ 1537 h 6398"/>
                          <a:gd name="T60" fmla="*/ 662 w 6400"/>
                          <a:gd name="T61" fmla="*/ 2574 h 6398"/>
                          <a:gd name="T62" fmla="*/ 3611 w 6400"/>
                          <a:gd name="T63" fmla="*/ 1787 h 6398"/>
                          <a:gd name="T64" fmla="*/ 2449 w 6400"/>
                          <a:gd name="T65" fmla="*/ 3574 h 6398"/>
                          <a:gd name="T66" fmla="*/ 2889 w 6400"/>
                          <a:gd name="T67" fmla="*/ 3824 h 6398"/>
                          <a:gd name="T68" fmla="*/ 2851 w 6400"/>
                          <a:gd name="T69" fmla="*/ 3862 h 6398"/>
                          <a:gd name="T70" fmla="*/ 2835 w 6400"/>
                          <a:gd name="T71" fmla="*/ 3886 h 6398"/>
                          <a:gd name="T72" fmla="*/ 2828 w 6400"/>
                          <a:gd name="T73" fmla="*/ 3903 h 6398"/>
                          <a:gd name="T74" fmla="*/ 2572 w 6400"/>
                          <a:gd name="T75" fmla="*/ 4670 h 6398"/>
                          <a:gd name="T76" fmla="*/ 2504 w 6400"/>
                          <a:gd name="T77" fmla="*/ 5039 h 6398"/>
                          <a:gd name="T78" fmla="*/ 3516 w 6400"/>
                          <a:gd name="T79" fmla="*/ 4591 h 6398"/>
                          <a:gd name="T80" fmla="*/ 3531 w 6400"/>
                          <a:gd name="T81" fmla="*/ 4585 h 6398"/>
                          <a:gd name="T82" fmla="*/ 3556 w 6400"/>
                          <a:gd name="T83" fmla="*/ 4569 h 6398"/>
                          <a:gd name="T84" fmla="*/ 3611 w 6400"/>
                          <a:gd name="T85" fmla="*/ 4516 h 6398"/>
                          <a:gd name="T86" fmla="*/ 787 w 6400"/>
                          <a:gd name="T87" fmla="*/ 3449 h 6398"/>
                          <a:gd name="T88" fmla="*/ 537 w 6400"/>
                          <a:gd name="T89" fmla="*/ 5735 h 6398"/>
                          <a:gd name="T90" fmla="*/ 3861 w 6400"/>
                          <a:gd name="T91" fmla="*/ 5735 h 6398"/>
                          <a:gd name="T92" fmla="*/ 4148 w 6400"/>
                          <a:gd name="T93" fmla="*/ 6023 h 6398"/>
                          <a:gd name="T94" fmla="*/ 5495 w 6400"/>
                          <a:gd name="T95" fmla="*/ 1645 h 6398"/>
                          <a:gd name="T96" fmla="*/ 5937 w 6400"/>
                          <a:gd name="T97" fmla="*/ 1380 h 6398"/>
                          <a:gd name="T98" fmla="*/ 6113 w 6400"/>
                          <a:gd name="T99" fmla="*/ 1734 h 6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0" h="6398">
                            <a:moveTo>
                              <a:pt x="6400" y="1645"/>
                            </a:moveTo>
                            <a:cubicBezTo>
                              <a:pt x="6400" y="1545"/>
                              <a:pt x="6361" y="1451"/>
                              <a:pt x="6290" y="1380"/>
                            </a:cubicBezTo>
                            <a:lnTo>
                              <a:pt x="6114" y="1204"/>
                            </a:lnTo>
                            <a:cubicBezTo>
                              <a:pt x="6043" y="1133"/>
                              <a:pt x="5949" y="1094"/>
                              <a:pt x="5848" y="1094"/>
                            </a:cubicBezTo>
                            <a:cubicBezTo>
                              <a:pt x="5748" y="1094"/>
                              <a:pt x="5654" y="1133"/>
                              <a:pt x="5583" y="1204"/>
                            </a:cubicBezTo>
                            <a:lnTo>
                              <a:pt x="5231" y="1556"/>
                            </a:lnTo>
                            <a:lnTo>
                              <a:pt x="4398" y="2362"/>
                            </a:lnTo>
                            <a:lnTo>
                              <a:pt x="4398" y="1375"/>
                            </a:lnTo>
                            <a:cubicBezTo>
                              <a:pt x="4398" y="1154"/>
                              <a:pt x="4181" y="1000"/>
                              <a:pt x="3986" y="1000"/>
                            </a:cubicBezTo>
                            <a:lnTo>
                              <a:pt x="3302" y="1000"/>
                            </a:lnTo>
                            <a:cubicBezTo>
                              <a:pt x="3251" y="854"/>
                              <a:pt x="3112" y="750"/>
                              <a:pt x="2949" y="750"/>
                            </a:cubicBezTo>
                            <a:lnTo>
                              <a:pt x="2811" y="750"/>
                            </a:lnTo>
                            <a:cubicBezTo>
                              <a:pt x="2819" y="709"/>
                              <a:pt x="2824" y="667"/>
                              <a:pt x="2824" y="625"/>
                            </a:cubicBezTo>
                            <a:cubicBezTo>
                              <a:pt x="2824" y="281"/>
                              <a:pt x="2544" y="0"/>
                              <a:pt x="2199" y="0"/>
                            </a:cubicBezTo>
                            <a:cubicBezTo>
                              <a:pt x="1855" y="0"/>
                              <a:pt x="1574" y="281"/>
                              <a:pt x="1574" y="625"/>
                            </a:cubicBezTo>
                            <a:cubicBezTo>
                              <a:pt x="1574" y="667"/>
                              <a:pt x="1579" y="709"/>
                              <a:pt x="1587" y="750"/>
                            </a:cubicBezTo>
                            <a:lnTo>
                              <a:pt x="1449" y="750"/>
                            </a:lnTo>
                            <a:cubicBezTo>
                              <a:pt x="1287" y="750"/>
                              <a:pt x="1148" y="854"/>
                              <a:pt x="1096" y="1000"/>
                            </a:cubicBezTo>
                            <a:lnTo>
                              <a:pt x="375" y="1000"/>
                            </a:lnTo>
                            <a:cubicBezTo>
                              <a:pt x="168" y="1000"/>
                              <a:pt x="0" y="1168"/>
                              <a:pt x="0" y="1375"/>
                            </a:cubicBezTo>
                            <a:lnTo>
                              <a:pt x="0" y="6023"/>
                            </a:lnTo>
                            <a:cubicBezTo>
                              <a:pt x="0" y="6230"/>
                              <a:pt x="168" y="6398"/>
                              <a:pt x="375" y="6398"/>
                            </a:cubicBezTo>
                            <a:lnTo>
                              <a:pt x="3986" y="6398"/>
                            </a:lnTo>
                            <a:cubicBezTo>
                              <a:pt x="4181" y="6398"/>
                              <a:pt x="4398" y="6244"/>
                              <a:pt x="4398" y="6023"/>
                            </a:cubicBezTo>
                            <a:lnTo>
                              <a:pt x="4398" y="3754"/>
                            </a:lnTo>
                            <a:lnTo>
                              <a:pt x="5545" y="2643"/>
                            </a:lnTo>
                            <a:cubicBezTo>
                              <a:pt x="5559" y="2637"/>
                              <a:pt x="5572" y="2628"/>
                              <a:pt x="5583" y="2617"/>
                            </a:cubicBezTo>
                            <a:cubicBezTo>
                              <a:pt x="5594" y="2607"/>
                              <a:pt x="5602" y="2595"/>
                              <a:pt x="5608" y="2583"/>
                            </a:cubicBezTo>
                            <a:lnTo>
                              <a:pt x="5847" y="2351"/>
                            </a:lnTo>
                            <a:lnTo>
                              <a:pt x="5937" y="2440"/>
                            </a:lnTo>
                            <a:cubicBezTo>
                              <a:pt x="5960" y="2464"/>
                              <a:pt x="5973" y="2495"/>
                              <a:pt x="5973" y="2529"/>
                            </a:cubicBezTo>
                            <a:cubicBezTo>
                              <a:pt x="5973" y="2562"/>
                              <a:pt x="5960" y="2594"/>
                              <a:pt x="5937" y="2617"/>
                            </a:cubicBezTo>
                            <a:lnTo>
                              <a:pt x="5230" y="3324"/>
                            </a:lnTo>
                            <a:cubicBezTo>
                              <a:pt x="5181" y="3373"/>
                              <a:pt x="5181" y="3452"/>
                              <a:pt x="5230" y="3501"/>
                            </a:cubicBezTo>
                            <a:cubicBezTo>
                              <a:pt x="5254" y="3525"/>
                              <a:pt x="5286" y="3537"/>
                              <a:pt x="5318" y="3537"/>
                            </a:cubicBezTo>
                            <a:cubicBezTo>
                              <a:pt x="5350" y="3537"/>
                              <a:pt x="5382" y="3525"/>
                              <a:pt x="5407" y="3501"/>
                            </a:cubicBezTo>
                            <a:lnTo>
                              <a:pt x="6114" y="2794"/>
                            </a:lnTo>
                            <a:cubicBezTo>
                              <a:pt x="6184" y="2723"/>
                              <a:pt x="6223" y="2629"/>
                              <a:pt x="6223" y="2529"/>
                            </a:cubicBezTo>
                            <a:cubicBezTo>
                              <a:pt x="6223" y="2429"/>
                              <a:pt x="6184" y="2335"/>
                              <a:pt x="6114" y="2264"/>
                            </a:cubicBezTo>
                            <a:lnTo>
                              <a:pt x="6025" y="2175"/>
                            </a:lnTo>
                            <a:lnTo>
                              <a:pt x="6290" y="1910"/>
                            </a:lnTo>
                            <a:cubicBezTo>
                              <a:pt x="6361" y="1839"/>
                              <a:pt x="6400" y="1745"/>
                              <a:pt x="6400" y="1645"/>
                            </a:cubicBezTo>
                            <a:close/>
                            <a:moveTo>
                              <a:pt x="5491" y="2348"/>
                            </a:moveTo>
                            <a:lnTo>
                              <a:pt x="5137" y="1994"/>
                            </a:lnTo>
                            <a:lnTo>
                              <a:pt x="5317" y="1821"/>
                            </a:lnTo>
                            <a:lnTo>
                              <a:pt x="5670" y="2174"/>
                            </a:lnTo>
                            <a:lnTo>
                              <a:pt x="5491" y="2348"/>
                            </a:lnTo>
                            <a:close/>
                            <a:moveTo>
                              <a:pt x="3478" y="4297"/>
                            </a:moveTo>
                            <a:lnTo>
                              <a:pt x="3124" y="3944"/>
                            </a:lnTo>
                            <a:lnTo>
                              <a:pt x="4958" y="2168"/>
                            </a:lnTo>
                            <a:lnTo>
                              <a:pt x="5311" y="2522"/>
                            </a:lnTo>
                            <a:lnTo>
                              <a:pt x="3478" y="4297"/>
                            </a:lnTo>
                            <a:close/>
                            <a:moveTo>
                              <a:pt x="3001" y="4174"/>
                            </a:moveTo>
                            <a:lnTo>
                              <a:pt x="3245" y="4418"/>
                            </a:lnTo>
                            <a:lnTo>
                              <a:pt x="2879" y="4540"/>
                            </a:lnTo>
                            <a:lnTo>
                              <a:pt x="3001" y="4174"/>
                            </a:lnTo>
                            <a:close/>
                            <a:moveTo>
                              <a:pt x="4148" y="1375"/>
                            </a:moveTo>
                            <a:lnTo>
                              <a:pt x="4148" y="2604"/>
                            </a:lnTo>
                            <a:lnTo>
                              <a:pt x="3861" y="2883"/>
                            </a:lnTo>
                            <a:lnTo>
                              <a:pt x="3861" y="1662"/>
                            </a:lnTo>
                            <a:cubicBezTo>
                              <a:pt x="3861" y="1593"/>
                              <a:pt x="3805" y="1537"/>
                              <a:pt x="3736" y="1537"/>
                            </a:cubicBezTo>
                            <a:lnTo>
                              <a:pt x="3324" y="1537"/>
                            </a:lnTo>
                            <a:lnTo>
                              <a:pt x="3324" y="1250"/>
                            </a:lnTo>
                            <a:lnTo>
                              <a:pt x="3986" y="1250"/>
                            </a:lnTo>
                            <a:cubicBezTo>
                              <a:pt x="4063" y="1250"/>
                              <a:pt x="4148" y="1315"/>
                              <a:pt x="4148" y="1375"/>
                            </a:cubicBezTo>
                            <a:close/>
                            <a:moveTo>
                              <a:pt x="1449" y="1000"/>
                            </a:moveTo>
                            <a:lnTo>
                              <a:pt x="1769" y="1000"/>
                            </a:lnTo>
                            <a:cubicBezTo>
                              <a:pt x="1814" y="1000"/>
                              <a:pt x="1855" y="976"/>
                              <a:pt x="1877" y="937"/>
                            </a:cubicBezTo>
                            <a:cubicBezTo>
                              <a:pt x="1899" y="898"/>
                              <a:pt x="1899" y="851"/>
                              <a:pt x="1877" y="812"/>
                            </a:cubicBezTo>
                            <a:cubicBezTo>
                              <a:pt x="1842" y="752"/>
                              <a:pt x="1824" y="689"/>
                              <a:pt x="1824" y="625"/>
                            </a:cubicBezTo>
                            <a:cubicBezTo>
                              <a:pt x="1824" y="418"/>
                              <a:pt x="1992" y="250"/>
                              <a:pt x="2199" y="250"/>
                            </a:cubicBezTo>
                            <a:cubicBezTo>
                              <a:pt x="2406" y="250"/>
                              <a:pt x="2574" y="418"/>
                              <a:pt x="2574" y="625"/>
                            </a:cubicBezTo>
                            <a:cubicBezTo>
                              <a:pt x="2574" y="689"/>
                              <a:pt x="2556" y="752"/>
                              <a:pt x="2521" y="812"/>
                            </a:cubicBezTo>
                            <a:cubicBezTo>
                              <a:pt x="2499" y="851"/>
                              <a:pt x="2499" y="898"/>
                              <a:pt x="2521" y="937"/>
                            </a:cubicBezTo>
                            <a:cubicBezTo>
                              <a:pt x="2543" y="976"/>
                              <a:pt x="2585" y="1000"/>
                              <a:pt x="2629" y="1000"/>
                            </a:cubicBezTo>
                            <a:lnTo>
                              <a:pt x="2949" y="1000"/>
                            </a:lnTo>
                            <a:cubicBezTo>
                              <a:pt x="3018" y="1000"/>
                              <a:pt x="3074" y="1056"/>
                              <a:pt x="3074" y="1125"/>
                            </a:cubicBezTo>
                            <a:lnTo>
                              <a:pt x="3074" y="1537"/>
                            </a:lnTo>
                            <a:lnTo>
                              <a:pt x="1324" y="1537"/>
                            </a:lnTo>
                            <a:lnTo>
                              <a:pt x="1324" y="1125"/>
                            </a:lnTo>
                            <a:cubicBezTo>
                              <a:pt x="1324" y="1056"/>
                              <a:pt x="1381" y="1000"/>
                              <a:pt x="1449" y="1000"/>
                            </a:cubicBezTo>
                            <a:close/>
                            <a:moveTo>
                              <a:pt x="4148" y="6023"/>
                            </a:moveTo>
                            <a:cubicBezTo>
                              <a:pt x="4148" y="6082"/>
                              <a:pt x="4063" y="6148"/>
                              <a:pt x="3986" y="6148"/>
                            </a:cubicBezTo>
                            <a:lnTo>
                              <a:pt x="375" y="6148"/>
                            </a:lnTo>
                            <a:cubicBezTo>
                              <a:pt x="306" y="6148"/>
                              <a:pt x="250" y="6092"/>
                              <a:pt x="250" y="6023"/>
                            </a:cubicBezTo>
                            <a:lnTo>
                              <a:pt x="250" y="1375"/>
                            </a:lnTo>
                            <a:cubicBezTo>
                              <a:pt x="250" y="1306"/>
                              <a:pt x="306" y="1250"/>
                              <a:pt x="375" y="1250"/>
                            </a:cubicBezTo>
                            <a:lnTo>
                              <a:pt x="1075" y="1250"/>
                            </a:lnTo>
                            <a:lnTo>
                              <a:pt x="1075" y="1537"/>
                            </a:lnTo>
                            <a:lnTo>
                              <a:pt x="662" y="1537"/>
                            </a:lnTo>
                            <a:cubicBezTo>
                              <a:pt x="593" y="1537"/>
                              <a:pt x="537" y="1593"/>
                              <a:pt x="537" y="1662"/>
                            </a:cubicBezTo>
                            <a:lnTo>
                              <a:pt x="537" y="2449"/>
                            </a:lnTo>
                            <a:cubicBezTo>
                              <a:pt x="537" y="2518"/>
                              <a:pt x="593" y="2574"/>
                              <a:pt x="662" y="2574"/>
                            </a:cubicBezTo>
                            <a:cubicBezTo>
                              <a:pt x="731" y="2574"/>
                              <a:pt x="787" y="2518"/>
                              <a:pt x="787" y="2449"/>
                            </a:cubicBezTo>
                            <a:lnTo>
                              <a:pt x="787" y="1787"/>
                            </a:lnTo>
                            <a:lnTo>
                              <a:pt x="3611" y="1787"/>
                            </a:lnTo>
                            <a:lnTo>
                              <a:pt x="3611" y="3125"/>
                            </a:lnTo>
                            <a:lnTo>
                              <a:pt x="3147" y="3574"/>
                            </a:lnTo>
                            <a:lnTo>
                              <a:pt x="2449" y="3574"/>
                            </a:lnTo>
                            <a:cubicBezTo>
                              <a:pt x="2380" y="3574"/>
                              <a:pt x="2324" y="3630"/>
                              <a:pt x="2324" y="3699"/>
                            </a:cubicBezTo>
                            <a:cubicBezTo>
                              <a:pt x="2324" y="3768"/>
                              <a:pt x="2380" y="3824"/>
                              <a:pt x="2449" y="3824"/>
                            </a:cubicBezTo>
                            <a:lnTo>
                              <a:pt x="2889" y="3824"/>
                            </a:lnTo>
                            <a:lnTo>
                              <a:pt x="2859" y="3853"/>
                            </a:lnTo>
                            <a:cubicBezTo>
                              <a:pt x="2857" y="3855"/>
                              <a:pt x="2854" y="3858"/>
                              <a:pt x="2852" y="3860"/>
                            </a:cubicBezTo>
                            <a:cubicBezTo>
                              <a:pt x="2852" y="3861"/>
                              <a:pt x="2851" y="3861"/>
                              <a:pt x="2851" y="3862"/>
                            </a:cubicBezTo>
                            <a:cubicBezTo>
                              <a:pt x="2848" y="3866"/>
                              <a:pt x="2845" y="3869"/>
                              <a:pt x="2842" y="3874"/>
                            </a:cubicBezTo>
                            <a:cubicBezTo>
                              <a:pt x="2841" y="3874"/>
                              <a:pt x="2841" y="3875"/>
                              <a:pt x="2840" y="3876"/>
                            </a:cubicBezTo>
                            <a:cubicBezTo>
                              <a:pt x="2838" y="3879"/>
                              <a:pt x="2836" y="3883"/>
                              <a:pt x="2835" y="3886"/>
                            </a:cubicBezTo>
                            <a:cubicBezTo>
                              <a:pt x="2834" y="3888"/>
                              <a:pt x="2834" y="3889"/>
                              <a:pt x="2833" y="3890"/>
                            </a:cubicBezTo>
                            <a:cubicBezTo>
                              <a:pt x="2831" y="3894"/>
                              <a:pt x="2830" y="3897"/>
                              <a:pt x="2828" y="3901"/>
                            </a:cubicBezTo>
                            <a:cubicBezTo>
                              <a:pt x="2828" y="3902"/>
                              <a:pt x="2828" y="3902"/>
                              <a:pt x="2828" y="3903"/>
                            </a:cubicBezTo>
                            <a:lnTo>
                              <a:pt x="2827" y="3905"/>
                            </a:lnTo>
                            <a:cubicBezTo>
                              <a:pt x="2827" y="3905"/>
                              <a:pt x="2827" y="3905"/>
                              <a:pt x="2827" y="3905"/>
                            </a:cubicBezTo>
                            <a:lnTo>
                              <a:pt x="2572" y="4670"/>
                            </a:lnTo>
                            <a:lnTo>
                              <a:pt x="2416" y="4826"/>
                            </a:lnTo>
                            <a:cubicBezTo>
                              <a:pt x="2367" y="4875"/>
                              <a:pt x="2367" y="4954"/>
                              <a:pt x="2416" y="5003"/>
                            </a:cubicBezTo>
                            <a:cubicBezTo>
                              <a:pt x="2441" y="5027"/>
                              <a:pt x="2473" y="5039"/>
                              <a:pt x="2504" y="5039"/>
                            </a:cubicBezTo>
                            <a:cubicBezTo>
                              <a:pt x="2536" y="5039"/>
                              <a:pt x="2568" y="5027"/>
                              <a:pt x="2593" y="5003"/>
                            </a:cubicBezTo>
                            <a:lnTo>
                              <a:pt x="2749" y="4847"/>
                            </a:lnTo>
                            <a:lnTo>
                              <a:pt x="3516" y="4591"/>
                            </a:lnTo>
                            <a:cubicBezTo>
                              <a:pt x="3516" y="4591"/>
                              <a:pt x="3517" y="4591"/>
                              <a:pt x="3518" y="4590"/>
                            </a:cubicBezTo>
                            <a:cubicBezTo>
                              <a:pt x="3522" y="4589"/>
                              <a:pt x="3525" y="4587"/>
                              <a:pt x="3529" y="4586"/>
                            </a:cubicBezTo>
                            <a:cubicBezTo>
                              <a:pt x="3530" y="4585"/>
                              <a:pt x="3531" y="4585"/>
                              <a:pt x="3531" y="4585"/>
                            </a:cubicBezTo>
                            <a:cubicBezTo>
                              <a:pt x="3536" y="4582"/>
                              <a:pt x="3540" y="4580"/>
                              <a:pt x="3544" y="4577"/>
                            </a:cubicBezTo>
                            <a:cubicBezTo>
                              <a:pt x="3545" y="4577"/>
                              <a:pt x="3545" y="4577"/>
                              <a:pt x="3545" y="4577"/>
                            </a:cubicBezTo>
                            <a:cubicBezTo>
                              <a:pt x="3549" y="4574"/>
                              <a:pt x="3553" y="4572"/>
                              <a:pt x="3556" y="4569"/>
                            </a:cubicBezTo>
                            <a:cubicBezTo>
                              <a:pt x="3557" y="4568"/>
                              <a:pt x="3558" y="4567"/>
                              <a:pt x="3559" y="4566"/>
                            </a:cubicBezTo>
                            <a:cubicBezTo>
                              <a:pt x="3561" y="4564"/>
                              <a:pt x="3562" y="4563"/>
                              <a:pt x="3563" y="4562"/>
                            </a:cubicBezTo>
                            <a:lnTo>
                              <a:pt x="3611" y="4516"/>
                            </a:lnTo>
                            <a:lnTo>
                              <a:pt x="3611" y="5610"/>
                            </a:lnTo>
                            <a:lnTo>
                              <a:pt x="787" y="5610"/>
                            </a:lnTo>
                            <a:lnTo>
                              <a:pt x="787" y="3449"/>
                            </a:lnTo>
                            <a:cubicBezTo>
                              <a:pt x="787" y="3380"/>
                              <a:pt x="731" y="3324"/>
                              <a:pt x="662" y="3324"/>
                            </a:cubicBezTo>
                            <a:cubicBezTo>
                              <a:pt x="593" y="3324"/>
                              <a:pt x="537" y="3380"/>
                              <a:pt x="537" y="3449"/>
                            </a:cubicBezTo>
                            <a:lnTo>
                              <a:pt x="537" y="5735"/>
                            </a:lnTo>
                            <a:cubicBezTo>
                              <a:pt x="537" y="5804"/>
                              <a:pt x="593" y="5860"/>
                              <a:pt x="662" y="5860"/>
                            </a:cubicBezTo>
                            <a:lnTo>
                              <a:pt x="3736" y="5860"/>
                            </a:lnTo>
                            <a:cubicBezTo>
                              <a:pt x="3805" y="5860"/>
                              <a:pt x="3861" y="5804"/>
                              <a:pt x="3861" y="5735"/>
                            </a:cubicBezTo>
                            <a:lnTo>
                              <a:pt x="3861" y="4274"/>
                            </a:lnTo>
                            <a:lnTo>
                              <a:pt x="4148" y="3996"/>
                            </a:lnTo>
                            <a:lnTo>
                              <a:pt x="4148" y="6023"/>
                            </a:lnTo>
                            <a:close/>
                            <a:moveTo>
                              <a:pt x="6113" y="1734"/>
                            </a:moveTo>
                            <a:lnTo>
                              <a:pt x="5848" y="1999"/>
                            </a:lnTo>
                            <a:lnTo>
                              <a:pt x="5495" y="1645"/>
                            </a:lnTo>
                            <a:lnTo>
                              <a:pt x="5760" y="1380"/>
                            </a:lnTo>
                            <a:cubicBezTo>
                              <a:pt x="5784" y="1357"/>
                              <a:pt x="5815" y="1344"/>
                              <a:pt x="5848" y="1344"/>
                            </a:cubicBezTo>
                            <a:cubicBezTo>
                              <a:pt x="5882" y="1344"/>
                              <a:pt x="5913" y="1357"/>
                              <a:pt x="5937" y="1380"/>
                            </a:cubicBezTo>
                            <a:lnTo>
                              <a:pt x="6113" y="1557"/>
                            </a:lnTo>
                            <a:cubicBezTo>
                              <a:pt x="6137" y="1581"/>
                              <a:pt x="6150" y="1612"/>
                              <a:pt x="6150" y="1645"/>
                            </a:cubicBezTo>
                            <a:cubicBezTo>
                              <a:pt x="6150" y="1679"/>
                              <a:pt x="6137" y="1710"/>
                              <a:pt x="6113" y="173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21" name="Group 15">
                  <a:extLst>
                    <a:ext uri="{FF2B5EF4-FFF2-40B4-BE49-F238E27FC236}">
                      <a16:creationId xmlns:a16="http://schemas.microsoft.com/office/drawing/2014/main" id="{433C0FB0-B3C3-0868-CA86-A3EE04489CE8}"/>
                    </a:ext>
                  </a:extLst>
                </p:cNvPr>
                <p:cNvGrpSpPr/>
                <p:nvPr/>
              </p:nvGrpSpPr>
              <p:grpSpPr>
                <a:xfrm>
                  <a:off x="4583625" y="4915697"/>
                  <a:ext cx="1388814" cy="1345970"/>
                  <a:chOff x="4583625" y="4915697"/>
                  <a:chExt cx="1388814" cy="1345970"/>
                </a:xfrm>
              </p:grpSpPr>
              <p:grpSp>
                <p:nvGrpSpPr>
                  <p:cNvPr id="23" name="Group 68">
                    <a:extLst>
                      <a:ext uri="{FF2B5EF4-FFF2-40B4-BE49-F238E27FC236}">
                        <a16:creationId xmlns:a16="http://schemas.microsoft.com/office/drawing/2014/main" id="{BE95202B-3539-9B39-AB47-ECF0BF0EC618}"/>
                      </a:ext>
                    </a:extLst>
                  </p:cNvPr>
                  <p:cNvGrpSpPr/>
                  <p:nvPr/>
                </p:nvGrpSpPr>
                <p:grpSpPr>
                  <a:xfrm>
                    <a:off x="4583625" y="4915697"/>
                    <a:ext cx="1388814" cy="1345970"/>
                    <a:chOff x="979531" y="1893419"/>
                    <a:chExt cx="3970840" cy="3848340"/>
                  </a:xfrm>
                </p:grpSpPr>
                <p:sp>
                  <p:nvSpPr>
                    <p:cNvPr id="35" name="Freeform 172">
                      <a:extLst>
                        <a:ext uri="{FF2B5EF4-FFF2-40B4-BE49-F238E27FC236}">
                          <a16:creationId xmlns:a16="http://schemas.microsoft.com/office/drawing/2014/main" id="{AB3AC4F2-74AA-5C8F-124E-4118DC65751A}"/>
                        </a:ext>
                      </a:extLst>
                    </p:cNvPr>
                    <p:cNvSpPr/>
                    <p:nvPr/>
                  </p:nvSpPr>
                  <p:spPr>
                    <a:xfrm>
                      <a:off x="1040885" y="1893419"/>
                      <a:ext cx="3848348" cy="3848340"/>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solidFill>
                      <a:schemeClr val="bg2"/>
                    </a:solid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Freeform 173">
                      <a:extLst>
                        <a:ext uri="{FF2B5EF4-FFF2-40B4-BE49-F238E27FC236}">
                          <a16:creationId xmlns:a16="http://schemas.microsoft.com/office/drawing/2014/main" id="{86CEE73A-18CA-1316-E820-862AFE75AC62}"/>
                        </a:ext>
                      </a:extLst>
                    </p:cNvPr>
                    <p:cNvSpPr/>
                    <p:nvPr/>
                  </p:nvSpPr>
                  <p:spPr>
                    <a:xfrm>
                      <a:off x="979531" y="2396878"/>
                      <a:ext cx="3970840" cy="284123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24" name="Group 122">
                    <a:extLst>
                      <a:ext uri="{FF2B5EF4-FFF2-40B4-BE49-F238E27FC236}">
                        <a16:creationId xmlns:a16="http://schemas.microsoft.com/office/drawing/2014/main" id="{6A7320C2-5E53-8F8D-DA77-F29E886A0254}"/>
                      </a:ext>
                    </a:extLst>
                  </p:cNvPr>
                  <p:cNvGrpSpPr/>
                  <p:nvPr/>
                </p:nvGrpSpPr>
                <p:grpSpPr>
                  <a:xfrm>
                    <a:off x="4934513" y="5245163"/>
                    <a:ext cx="687038" cy="687038"/>
                    <a:chOff x="7725534" y="658808"/>
                    <a:chExt cx="4886335" cy="4886335"/>
                  </a:xfrm>
                </p:grpSpPr>
                <p:sp>
                  <p:nvSpPr>
                    <p:cNvPr id="25" name="Freeform: Shape 123">
                      <a:extLst>
                        <a:ext uri="{FF2B5EF4-FFF2-40B4-BE49-F238E27FC236}">
                          <a16:creationId xmlns:a16="http://schemas.microsoft.com/office/drawing/2014/main" id="{5198673E-B713-A175-BCE5-7FDEF0104592}"/>
                        </a:ext>
                      </a:extLst>
                    </p:cNvPr>
                    <p:cNvSpPr/>
                    <p:nvPr/>
                  </p:nvSpPr>
                  <p:spPr>
                    <a:xfrm>
                      <a:off x="11706984" y="797111"/>
                      <a:ext cx="809625" cy="1181100"/>
                    </a:xfrm>
                    <a:custGeom>
                      <a:avLst/>
                      <a:gdLst>
                        <a:gd name="connsiteX0" fmla="*/ 407203 w 809625"/>
                        <a:gd name="connsiteY0" fmla="*/ 7144 h 1181100"/>
                        <a:gd name="connsiteX1" fmla="*/ 7144 w 809625"/>
                        <a:gd name="connsiteY1" fmla="*/ 592741 h 1181100"/>
                        <a:gd name="connsiteX2" fmla="*/ 407203 w 809625"/>
                        <a:gd name="connsiteY2" fmla="*/ 1178338 h 1181100"/>
                        <a:gd name="connsiteX3" fmla="*/ 807263 w 809625"/>
                        <a:gd name="connsiteY3" fmla="*/ 592741 h 1181100"/>
                        <a:gd name="connsiteX4" fmla="*/ 407203 w 809625"/>
                        <a:gd name="connsiteY4" fmla="*/ 7144 h 118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5" h="1181100">
                          <a:moveTo>
                            <a:pt x="407203" y="7144"/>
                          </a:moveTo>
                          <a:cubicBezTo>
                            <a:pt x="173079" y="98612"/>
                            <a:pt x="7144" y="326222"/>
                            <a:pt x="7144" y="592741"/>
                          </a:cubicBezTo>
                          <a:cubicBezTo>
                            <a:pt x="7144" y="859260"/>
                            <a:pt x="173079" y="1086869"/>
                            <a:pt x="407203" y="1178338"/>
                          </a:cubicBezTo>
                          <a:cubicBezTo>
                            <a:pt x="641328" y="1086869"/>
                            <a:pt x="807263" y="859260"/>
                            <a:pt x="807263" y="592741"/>
                          </a:cubicBezTo>
                          <a:cubicBezTo>
                            <a:pt x="807263" y="326222"/>
                            <a:pt x="641328" y="98612"/>
                            <a:pt x="407203" y="7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124">
                      <a:extLst>
                        <a:ext uri="{FF2B5EF4-FFF2-40B4-BE49-F238E27FC236}">
                          <a16:creationId xmlns:a16="http://schemas.microsoft.com/office/drawing/2014/main" id="{4DEA0018-5DB5-9FFE-C605-6D7331053B53}"/>
                        </a:ext>
                      </a:extLst>
                    </p:cNvPr>
                    <p:cNvSpPr/>
                    <p:nvPr/>
                  </p:nvSpPr>
                  <p:spPr>
                    <a:xfrm>
                      <a:off x="8373234" y="4392608"/>
                      <a:ext cx="390525" cy="1057275"/>
                    </a:xfrm>
                    <a:custGeom>
                      <a:avLst/>
                      <a:gdLst>
                        <a:gd name="connsiteX0" fmla="*/ 7144 w 390525"/>
                        <a:gd name="connsiteY0" fmla="*/ 7144 h 1057275"/>
                        <a:gd name="connsiteX1" fmla="*/ 388144 w 390525"/>
                        <a:gd name="connsiteY1" fmla="*/ 7144 h 1057275"/>
                        <a:gd name="connsiteX2" fmla="*/ 388144 w 390525"/>
                        <a:gd name="connsiteY2" fmla="*/ 1054894 h 1057275"/>
                        <a:gd name="connsiteX3" fmla="*/ 7144 w 390525"/>
                        <a:gd name="connsiteY3" fmla="*/ 1054894 h 1057275"/>
                      </a:gdLst>
                      <a:ahLst/>
                      <a:cxnLst>
                        <a:cxn ang="0">
                          <a:pos x="connsiteX0" y="connsiteY0"/>
                        </a:cxn>
                        <a:cxn ang="0">
                          <a:pos x="connsiteX1" y="connsiteY1"/>
                        </a:cxn>
                        <a:cxn ang="0">
                          <a:pos x="connsiteX2" y="connsiteY2"/>
                        </a:cxn>
                        <a:cxn ang="0">
                          <a:pos x="connsiteX3" y="connsiteY3"/>
                        </a:cxn>
                      </a:cxnLst>
                      <a:rect l="l" t="t" r="r" b="b"/>
                      <a:pathLst>
                        <a:path w="390525" h="1057275">
                          <a:moveTo>
                            <a:pt x="7144" y="7144"/>
                          </a:moveTo>
                          <a:lnTo>
                            <a:pt x="388144" y="7144"/>
                          </a:lnTo>
                          <a:lnTo>
                            <a:pt x="388144" y="1054894"/>
                          </a:lnTo>
                          <a:lnTo>
                            <a:pt x="7144" y="10548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125">
                      <a:extLst>
                        <a:ext uri="{FF2B5EF4-FFF2-40B4-BE49-F238E27FC236}">
                          <a16:creationId xmlns:a16="http://schemas.microsoft.com/office/drawing/2014/main" id="{B7514210-2065-0D3C-ED0D-5363044F611A}"/>
                        </a:ext>
                      </a:extLst>
                    </p:cNvPr>
                    <p:cNvSpPr/>
                    <p:nvPr/>
                  </p:nvSpPr>
                  <p:spPr>
                    <a:xfrm>
                      <a:off x="10773534" y="3192458"/>
                      <a:ext cx="390525" cy="2257425"/>
                    </a:xfrm>
                    <a:custGeom>
                      <a:avLst/>
                      <a:gdLst>
                        <a:gd name="connsiteX0" fmla="*/ 7144 w 390525"/>
                        <a:gd name="connsiteY0" fmla="*/ 7144 h 2257425"/>
                        <a:gd name="connsiteX1" fmla="*/ 388144 w 390525"/>
                        <a:gd name="connsiteY1" fmla="*/ 7144 h 2257425"/>
                        <a:gd name="connsiteX2" fmla="*/ 388144 w 390525"/>
                        <a:gd name="connsiteY2" fmla="*/ 2255044 h 2257425"/>
                        <a:gd name="connsiteX3" fmla="*/ 7144 w 390525"/>
                        <a:gd name="connsiteY3" fmla="*/ 2255044 h 2257425"/>
                      </a:gdLst>
                      <a:ahLst/>
                      <a:cxnLst>
                        <a:cxn ang="0">
                          <a:pos x="connsiteX0" y="connsiteY0"/>
                        </a:cxn>
                        <a:cxn ang="0">
                          <a:pos x="connsiteX1" y="connsiteY1"/>
                        </a:cxn>
                        <a:cxn ang="0">
                          <a:pos x="connsiteX2" y="connsiteY2"/>
                        </a:cxn>
                        <a:cxn ang="0">
                          <a:pos x="connsiteX3" y="connsiteY3"/>
                        </a:cxn>
                      </a:cxnLst>
                      <a:rect l="l" t="t" r="r" b="b"/>
                      <a:pathLst>
                        <a:path w="390525" h="2257425">
                          <a:moveTo>
                            <a:pt x="7144" y="7144"/>
                          </a:moveTo>
                          <a:lnTo>
                            <a:pt x="388144" y="7144"/>
                          </a:lnTo>
                          <a:lnTo>
                            <a:pt x="388144" y="2255044"/>
                          </a:lnTo>
                          <a:lnTo>
                            <a:pt x="7144" y="22550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126">
                      <a:extLst>
                        <a:ext uri="{FF2B5EF4-FFF2-40B4-BE49-F238E27FC236}">
                          <a16:creationId xmlns:a16="http://schemas.microsoft.com/office/drawing/2014/main" id="{7571408D-42FB-CE25-3C7C-B427AF3C498F}"/>
                        </a:ext>
                      </a:extLst>
                    </p:cNvPr>
                    <p:cNvSpPr/>
                    <p:nvPr/>
                  </p:nvSpPr>
                  <p:spPr>
                    <a:xfrm>
                      <a:off x="11954634" y="2563808"/>
                      <a:ext cx="390525" cy="2886075"/>
                    </a:xfrm>
                    <a:custGeom>
                      <a:avLst/>
                      <a:gdLst>
                        <a:gd name="connsiteX0" fmla="*/ 7144 w 390525"/>
                        <a:gd name="connsiteY0" fmla="*/ 7144 h 2886075"/>
                        <a:gd name="connsiteX1" fmla="*/ 388144 w 390525"/>
                        <a:gd name="connsiteY1" fmla="*/ 7144 h 2886075"/>
                        <a:gd name="connsiteX2" fmla="*/ 388144 w 390525"/>
                        <a:gd name="connsiteY2" fmla="*/ 2883694 h 2886075"/>
                        <a:gd name="connsiteX3" fmla="*/ 7144 w 390525"/>
                        <a:gd name="connsiteY3" fmla="*/ 2883694 h 2886075"/>
                      </a:gdLst>
                      <a:ahLst/>
                      <a:cxnLst>
                        <a:cxn ang="0">
                          <a:pos x="connsiteX0" y="connsiteY0"/>
                        </a:cxn>
                        <a:cxn ang="0">
                          <a:pos x="connsiteX1" y="connsiteY1"/>
                        </a:cxn>
                        <a:cxn ang="0">
                          <a:pos x="connsiteX2" y="connsiteY2"/>
                        </a:cxn>
                        <a:cxn ang="0">
                          <a:pos x="connsiteX3" y="connsiteY3"/>
                        </a:cxn>
                      </a:cxnLst>
                      <a:rect l="l" t="t" r="r" b="b"/>
                      <a:pathLst>
                        <a:path w="390525" h="2886075">
                          <a:moveTo>
                            <a:pt x="7144" y="7144"/>
                          </a:moveTo>
                          <a:lnTo>
                            <a:pt x="388144" y="7144"/>
                          </a:lnTo>
                          <a:lnTo>
                            <a:pt x="388144" y="2883694"/>
                          </a:lnTo>
                          <a:lnTo>
                            <a:pt x="7144" y="28836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127">
                      <a:extLst>
                        <a:ext uri="{FF2B5EF4-FFF2-40B4-BE49-F238E27FC236}">
                          <a16:creationId xmlns:a16="http://schemas.microsoft.com/office/drawing/2014/main" id="{380E9BBF-1BA4-2701-CACA-148E1A6F2F60}"/>
                        </a:ext>
                      </a:extLst>
                    </p:cNvPr>
                    <p:cNvSpPr/>
                    <p:nvPr/>
                  </p:nvSpPr>
                  <p:spPr>
                    <a:xfrm>
                      <a:off x="9554334" y="3783008"/>
                      <a:ext cx="390525" cy="1666875"/>
                    </a:xfrm>
                    <a:custGeom>
                      <a:avLst/>
                      <a:gdLst>
                        <a:gd name="connsiteX0" fmla="*/ 7144 w 390525"/>
                        <a:gd name="connsiteY0" fmla="*/ 7144 h 1666875"/>
                        <a:gd name="connsiteX1" fmla="*/ 388144 w 390525"/>
                        <a:gd name="connsiteY1" fmla="*/ 7144 h 1666875"/>
                        <a:gd name="connsiteX2" fmla="*/ 388144 w 390525"/>
                        <a:gd name="connsiteY2" fmla="*/ 1664494 h 1666875"/>
                        <a:gd name="connsiteX3" fmla="*/ 7144 w 390525"/>
                        <a:gd name="connsiteY3" fmla="*/ 1664494 h 1666875"/>
                      </a:gdLst>
                      <a:ahLst/>
                      <a:cxnLst>
                        <a:cxn ang="0">
                          <a:pos x="connsiteX0" y="connsiteY0"/>
                        </a:cxn>
                        <a:cxn ang="0">
                          <a:pos x="connsiteX1" y="connsiteY1"/>
                        </a:cxn>
                        <a:cxn ang="0">
                          <a:pos x="connsiteX2" y="connsiteY2"/>
                        </a:cxn>
                        <a:cxn ang="0">
                          <a:pos x="connsiteX3" y="connsiteY3"/>
                        </a:cxn>
                      </a:cxnLst>
                      <a:rect l="l" t="t" r="r" b="b"/>
                      <a:pathLst>
                        <a:path w="390525" h="1666875">
                          <a:moveTo>
                            <a:pt x="7144" y="7144"/>
                          </a:moveTo>
                          <a:lnTo>
                            <a:pt x="388144" y="7144"/>
                          </a:lnTo>
                          <a:lnTo>
                            <a:pt x="388144" y="1664494"/>
                          </a:lnTo>
                          <a:lnTo>
                            <a:pt x="7144" y="166449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128">
                      <a:extLst>
                        <a:ext uri="{FF2B5EF4-FFF2-40B4-BE49-F238E27FC236}">
                          <a16:creationId xmlns:a16="http://schemas.microsoft.com/office/drawing/2014/main" id="{88F21760-734D-CE3E-6E8E-ECCED600F82D}"/>
                        </a:ext>
                      </a:extLst>
                    </p:cNvPr>
                    <p:cNvSpPr/>
                    <p:nvPr/>
                  </p:nvSpPr>
                  <p:spPr>
                    <a:xfrm>
                      <a:off x="7725534" y="2468568"/>
                      <a:ext cx="4886325" cy="3076575"/>
                    </a:xfrm>
                    <a:custGeom>
                      <a:avLst/>
                      <a:gdLst>
                        <a:gd name="connsiteX0" fmla="*/ 4788694 w 4886325"/>
                        <a:gd name="connsiteY0" fmla="*/ 2883694 h 3076575"/>
                        <a:gd name="connsiteX1" fmla="*/ 4712494 w 4886325"/>
                        <a:gd name="connsiteY1" fmla="*/ 2883694 h 3076575"/>
                        <a:gd name="connsiteX2" fmla="*/ 4712494 w 4886325"/>
                        <a:gd name="connsiteY2" fmla="*/ 102394 h 3076575"/>
                        <a:gd name="connsiteX3" fmla="*/ 4617244 w 4886325"/>
                        <a:gd name="connsiteY3" fmla="*/ 7144 h 3076575"/>
                        <a:gd name="connsiteX4" fmla="*/ 3855244 w 4886325"/>
                        <a:gd name="connsiteY4" fmla="*/ 7144 h 3076575"/>
                        <a:gd name="connsiteX5" fmla="*/ 3759994 w 4886325"/>
                        <a:gd name="connsiteY5" fmla="*/ 102394 h 3076575"/>
                        <a:gd name="connsiteX6" fmla="*/ 3759994 w 4886325"/>
                        <a:gd name="connsiteY6" fmla="*/ 1121569 h 3076575"/>
                        <a:gd name="connsiteX7" fmla="*/ 3855244 w 4886325"/>
                        <a:gd name="connsiteY7" fmla="*/ 1216819 h 3076575"/>
                        <a:gd name="connsiteX8" fmla="*/ 3950494 w 4886325"/>
                        <a:gd name="connsiteY8" fmla="*/ 1121569 h 3076575"/>
                        <a:gd name="connsiteX9" fmla="*/ 3950494 w 4886325"/>
                        <a:gd name="connsiteY9" fmla="*/ 197644 h 3076575"/>
                        <a:gd name="connsiteX10" fmla="*/ 4521994 w 4886325"/>
                        <a:gd name="connsiteY10" fmla="*/ 197644 h 3076575"/>
                        <a:gd name="connsiteX11" fmla="*/ 4521994 w 4886325"/>
                        <a:gd name="connsiteY11" fmla="*/ 2883694 h 3076575"/>
                        <a:gd name="connsiteX12" fmla="*/ 3950494 w 4886325"/>
                        <a:gd name="connsiteY12" fmla="*/ 2883694 h 3076575"/>
                        <a:gd name="connsiteX13" fmla="*/ 3950494 w 4886325"/>
                        <a:gd name="connsiteY13" fmla="*/ 2054876 h 3076575"/>
                        <a:gd name="connsiteX14" fmla="*/ 3855244 w 4886325"/>
                        <a:gd name="connsiteY14" fmla="*/ 1959626 h 3076575"/>
                        <a:gd name="connsiteX15" fmla="*/ 3759994 w 4886325"/>
                        <a:gd name="connsiteY15" fmla="*/ 2054876 h 3076575"/>
                        <a:gd name="connsiteX16" fmla="*/ 3759994 w 4886325"/>
                        <a:gd name="connsiteY16" fmla="*/ 2883694 h 3076575"/>
                        <a:gd name="connsiteX17" fmla="*/ 3531394 w 4886325"/>
                        <a:gd name="connsiteY17" fmla="*/ 2883694 h 3076575"/>
                        <a:gd name="connsiteX18" fmla="*/ 3531394 w 4886325"/>
                        <a:gd name="connsiteY18" fmla="*/ 731044 h 3076575"/>
                        <a:gd name="connsiteX19" fmla="*/ 3436144 w 4886325"/>
                        <a:gd name="connsiteY19" fmla="*/ 635794 h 3076575"/>
                        <a:gd name="connsiteX20" fmla="*/ 2674144 w 4886325"/>
                        <a:gd name="connsiteY20" fmla="*/ 635794 h 3076575"/>
                        <a:gd name="connsiteX21" fmla="*/ 2578894 w 4886325"/>
                        <a:gd name="connsiteY21" fmla="*/ 731044 h 3076575"/>
                        <a:gd name="connsiteX22" fmla="*/ 2578894 w 4886325"/>
                        <a:gd name="connsiteY22" fmla="*/ 2883694 h 3076575"/>
                        <a:gd name="connsiteX23" fmla="*/ 2312194 w 4886325"/>
                        <a:gd name="connsiteY23" fmla="*/ 2883694 h 3076575"/>
                        <a:gd name="connsiteX24" fmla="*/ 2312194 w 4886325"/>
                        <a:gd name="connsiteY24" fmla="*/ 1321594 h 3076575"/>
                        <a:gd name="connsiteX25" fmla="*/ 2216944 w 4886325"/>
                        <a:gd name="connsiteY25" fmla="*/ 1226344 h 3076575"/>
                        <a:gd name="connsiteX26" fmla="*/ 1454944 w 4886325"/>
                        <a:gd name="connsiteY26" fmla="*/ 1226344 h 3076575"/>
                        <a:gd name="connsiteX27" fmla="*/ 1359694 w 4886325"/>
                        <a:gd name="connsiteY27" fmla="*/ 1321594 h 3076575"/>
                        <a:gd name="connsiteX28" fmla="*/ 1359694 w 4886325"/>
                        <a:gd name="connsiteY28" fmla="*/ 2883694 h 3076575"/>
                        <a:gd name="connsiteX29" fmla="*/ 1131094 w 4886325"/>
                        <a:gd name="connsiteY29" fmla="*/ 2883694 h 3076575"/>
                        <a:gd name="connsiteX30" fmla="*/ 1131094 w 4886325"/>
                        <a:gd name="connsiteY30" fmla="*/ 1931194 h 3076575"/>
                        <a:gd name="connsiteX31" fmla="*/ 1035844 w 4886325"/>
                        <a:gd name="connsiteY31" fmla="*/ 1835944 h 3076575"/>
                        <a:gd name="connsiteX32" fmla="*/ 273844 w 4886325"/>
                        <a:gd name="connsiteY32" fmla="*/ 1835944 h 3076575"/>
                        <a:gd name="connsiteX33" fmla="*/ 178594 w 4886325"/>
                        <a:gd name="connsiteY33" fmla="*/ 1931194 h 3076575"/>
                        <a:gd name="connsiteX34" fmla="*/ 178594 w 4886325"/>
                        <a:gd name="connsiteY34" fmla="*/ 2883694 h 3076575"/>
                        <a:gd name="connsiteX35" fmla="*/ 102394 w 4886325"/>
                        <a:gd name="connsiteY35" fmla="*/ 2883694 h 3076575"/>
                        <a:gd name="connsiteX36" fmla="*/ 7144 w 4886325"/>
                        <a:gd name="connsiteY36" fmla="*/ 2978944 h 3076575"/>
                        <a:gd name="connsiteX37" fmla="*/ 102394 w 4886325"/>
                        <a:gd name="connsiteY37" fmla="*/ 3074194 h 3076575"/>
                        <a:gd name="connsiteX38" fmla="*/ 4788694 w 4886325"/>
                        <a:gd name="connsiteY38" fmla="*/ 3074194 h 3076575"/>
                        <a:gd name="connsiteX39" fmla="*/ 4883944 w 4886325"/>
                        <a:gd name="connsiteY39" fmla="*/ 2978944 h 3076575"/>
                        <a:gd name="connsiteX40" fmla="*/ 4788694 w 4886325"/>
                        <a:gd name="connsiteY40" fmla="*/ 2883694 h 3076575"/>
                        <a:gd name="connsiteX41" fmla="*/ 369094 w 4886325"/>
                        <a:gd name="connsiteY41" fmla="*/ 2883694 h 3076575"/>
                        <a:gd name="connsiteX42" fmla="*/ 369094 w 4886325"/>
                        <a:gd name="connsiteY42" fmla="*/ 2026444 h 3076575"/>
                        <a:gd name="connsiteX43" fmla="*/ 940594 w 4886325"/>
                        <a:gd name="connsiteY43" fmla="*/ 2026444 h 3076575"/>
                        <a:gd name="connsiteX44" fmla="*/ 940594 w 4886325"/>
                        <a:gd name="connsiteY44" fmla="*/ 2883694 h 3076575"/>
                        <a:gd name="connsiteX45" fmla="*/ 369094 w 4886325"/>
                        <a:gd name="connsiteY45" fmla="*/ 2883694 h 3076575"/>
                        <a:gd name="connsiteX46" fmla="*/ 1550194 w 4886325"/>
                        <a:gd name="connsiteY46" fmla="*/ 2883694 h 3076575"/>
                        <a:gd name="connsiteX47" fmla="*/ 1550194 w 4886325"/>
                        <a:gd name="connsiteY47" fmla="*/ 1416844 h 3076575"/>
                        <a:gd name="connsiteX48" fmla="*/ 2121694 w 4886325"/>
                        <a:gd name="connsiteY48" fmla="*/ 1416844 h 3076575"/>
                        <a:gd name="connsiteX49" fmla="*/ 2121694 w 4886325"/>
                        <a:gd name="connsiteY49" fmla="*/ 2883694 h 3076575"/>
                        <a:gd name="connsiteX50" fmla="*/ 1550194 w 4886325"/>
                        <a:gd name="connsiteY50" fmla="*/ 2883694 h 3076575"/>
                        <a:gd name="connsiteX51" fmla="*/ 2769394 w 4886325"/>
                        <a:gd name="connsiteY51" fmla="*/ 2883694 h 3076575"/>
                        <a:gd name="connsiteX52" fmla="*/ 2769394 w 4886325"/>
                        <a:gd name="connsiteY52" fmla="*/ 826294 h 3076575"/>
                        <a:gd name="connsiteX53" fmla="*/ 3340894 w 4886325"/>
                        <a:gd name="connsiteY53" fmla="*/ 826294 h 3076575"/>
                        <a:gd name="connsiteX54" fmla="*/ 3340894 w 4886325"/>
                        <a:gd name="connsiteY54" fmla="*/ 2883694 h 3076575"/>
                        <a:gd name="connsiteX55" fmla="*/ 2769394 w 4886325"/>
                        <a:gd name="connsiteY55" fmla="*/ 2883694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886325" h="3076575">
                          <a:moveTo>
                            <a:pt x="4788694" y="2883694"/>
                          </a:moveTo>
                          <a:lnTo>
                            <a:pt x="4712494" y="2883694"/>
                          </a:lnTo>
                          <a:lnTo>
                            <a:pt x="4712494" y="102394"/>
                          </a:lnTo>
                          <a:cubicBezTo>
                            <a:pt x="4712494" y="49787"/>
                            <a:pt x="4669851" y="7144"/>
                            <a:pt x="4617244" y="7144"/>
                          </a:cubicBezTo>
                          <a:lnTo>
                            <a:pt x="3855244" y="7144"/>
                          </a:lnTo>
                          <a:cubicBezTo>
                            <a:pt x="3802637" y="7144"/>
                            <a:pt x="3759994" y="49787"/>
                            <a:pt x="3759994" y="102394"/>
                          </a:cubicBezTo>
                          <a:lnTo>
                            <a:pt x="3759994" y="1121569"/>
                          </a:lnTo>
                          <a:cubicBezTo>
                            <a:pt x="3759994" y="1174175"/>
                            <a:pt x="3802637" y="1216819"/>
                            <a:pt x="3855244" y="1216819"/>
                          </a:cubicBezTo>
                          <a:cubicBezTo>
                            <a:pt x="3907851" y="1216819"/>
                            <a:pt x="3950494" y="1174175"/>
                            <a:pt x="3950494" y="1121569"/>
                          </a:cubicBezTo>
                          <a:lnTo>
                            <a:pt x="3950494" y="197644"/>
                          </a:lnTo>
                          <a:lnTo>
                            <a:pt x="4521994" y="197644"/>
                          </a:lnTo>
                          <a:lnTo>
                            <a:pt x="4521994" y="2883694"/>
                          </a:lnTo>
                          <a:lnTo>
                            <a:pt x="3950494" y="2883694"/>
                          </a:lnTo>
                          <a:lnTo>
                            <a:pt x="3950494" y="2054876"/>
                          </a:lnTo>
                          <a:cubicBezTo>
                            <a:pt x="3950494" y="2002269"/>
                            <a:pt x="3907851" y="1959626"/>
                            <a:pt x="3855244" y="1959626"/>
                          </a:cubicBezTo>
                          <a:cubicBezTo>
                            <a:pt x="3802637" y="1959626"/>
                            <a:pt x="3759994" y="2002269"/>
                            <a:pt x="3759994" y="2054876"/>
                          </a:cubicBezTo>
                          <a:lnTo>
                            <a:pt x="3759994" y="2883694"/>
                          </a:lnTo>
                          <a:lnTo>
                            <a:pt x="3531394" y="2883694"/>
                          </a:lnTo>
                          <a:lnTo>
                            <a:pt x="3531394" y="731044"/>
                          </a:lnTo>
                          <a:cubicBezTo>
                            <a:pt x="3531394" y="678437"/>
                            <a:pt x="3488751" y="635794"/>
                            <a:pt x="3436144" y="635794"/>
                          </a:cubicBezTo>
                          <a:lnTo>
                            <a:pt x="2674144" y="635794"/>
                          </a:lnTo>
                          <a:cubicBezTo>
                            <a:pt x="2621537" y="635794"/>
                            <a:pt x="2578894" y="678437"/>
                            <a:pt x="2578894" y="731044"/>
                          </a:cubicBezTo>
                          <a:lnTo>
                            <a:pt x="2578894" y="2883694"/>
                          </a:lnTo>
                          <a:lnTo>
                            <a:pt x="2312194" y="2883694"/>
                          </a:lnTo>
                          <a:lnTo>
                            <a:pt x="2312194" y="1321594"/>
                          </a:lnTo>
                          <a:cubicBezTo>
                            <a:pt x="2312194" y="1268987"/>
                            <a:pt x="2269550" y="1226344"/>
                            <a:pt x="2216944" y="1226344"/>
                          </a:cubicBezTo>
                          <a:lnTo>
                            <a:pt x="1454944" y="1226344"/>
                          </a:lnTo>
                          <a:cubicBezTo>
                            <a:pt x="1402337" y="1226344"/>
                            <a:pt x="1359694" y="1268987"/>
                            <a:pt x="1359694" y="1321594"/>
                          </a:cubicBezTo>
                          <a:lnTo>
                            <a:pt x="1359694" y="2883694"/>
                          </a:lnTo>
                          <a:lnTo>
                            <a:pt x="1131094" y="2883694"/>
                          </a:lnTo>
                          <a:lnTo>
                            <a:pt x="1131094" y="1931194"/>
                          </a:lnTo>
                          <a:cubicBezTo>
                            <a:pt x="1131094" y="1878587"/>
                            <a:pt x="1088450" y="1835944"/>
                            <a:pt x="1035844" y="1835944"/>
                          </a:cubicBezTo>
                          <a:lnTo>
                            <a:pt x="273844" y="1835944"/>
                          </a:lnTo>
                          <a:cubicBezTo>
                            <a:pt x="221237" y="1835944"/>
                            <a:pt x="178594" y="1878587"/>
                            <a:pt x="178594" y="1931194"/>
                          </a:cubicBezTo>
                          <a:lnTo>
                            <a:pt x="178594" y="2883694"/>
                          </a:lnTo>
                          <a:lnTo>
                            <a:pt x="102394" y="2883694"/>
                          </a:lnTo>
                          <a:cubicBezTo>
                            <a:pt x="49787" y="2883694"/>
                            <a:pt x="7144" y="2926337"/>
                            <a:pt x="7144" y="2978944"/>
                          </a:cubicBezTo>
                          <a:cubicBezTo>
                            <a:pt x="7144" y="3031550"/>
                            <a:pt x="49787" y="3074194"/>
                            <a:pt x="102394" y="3074194"/>
                          </a:cubicBezTo>
                          <a:lnTo>
                            <a:pt x="4788694" y="3074194"/>
                          </a:lnTo>
                          <a:cubicBezTo>
                            <a:pt x="4841301" y="3074194"/>
                            <a:pt x="4883944" y="3031550"/>
                            <a:pt x="4883944" y="2978944"/>
                          </a:cubicBezTo>
                          <a:cubicBezTo>
                            <a:pt x="4883944" y="2926337"/>
                            <a:pt x="4841301" y="2883694"/>
                            <a:pt x="4788694" y="2883694"/>
                          </a:cubicBezTo>
                          <a:close/>
                          <a:moveTo>
                            <a:pt x="369094" y="2883694"/>
                          </a:moveTo>
                          <a:lnTo>
                            <a:pt x="369094" y="2026444"/>
                          </a:lnTo>
                          <a:lnTo>
                            <a:pt x="940594" y="2026444"/>
                          </a:lnTo>
                          <a:lnTo>
                            <a:pt x="940594" y="2883694"/>
                          </a:lnTo>
                          <a:lnTo>
                            <a:pt x="369094" y="2883694"/>
                          </a:lnTo>
                          <a:close/>
                          <a:moveTo>
                            <a:pt x="1550194" y="2883694"/>
                          </a:moveTo>
                          <a:lnTo>
                            <a:pt x="1550194" y="1416844"/>
                          </a:lnTo>
                          <a:lnTo>
                            <a:pt x="2121694" y="1416844"/>
                          </a:lnTo>
                          <a:lnTo>
                            <a:pt x="2121694" y="2883694"/>
                          </a:lnTo>
                          <a:lnTo>
                            <a:pt x="1550194" y="2883694"/>
                          </a:lnTo>
                          <a:close/>
                          <a:moveTo>
                            <a:pt x="2769394" y="2883694"/>
                          </a:moveTo>
                          <a:lnTo>
                            <a:pt x="2769394" y="826294"/>
                          </a:lnTo>
                          <a:lnTo>
                            <a:pt x="3340894" y="826294"/>
                          </a:lnTo>
                          <a:lnTo>
                            <a:pt x="3340894" y="2883694"/>
                          </a:lnTo>
                          <a:lnTo>
                            <a:pt x="2769394" y="2883694"/>
                          </a:ln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129">
                      <a:extLst>
                        <a:ext uri="{FF2B5EF4-FFF2-40B4-BE49-F238E27FC236}">
                          <a16:creationId xmlns:a16="http://schemas.microsoft.com/office/drawing/2014/main" id="{860E3DEE-B8B3-77E3-20F8-96F4D0A495D3}"/>
                        </a:ext>
                      </a:extLst>
                    </p:cNvPr>
                    <p:cNvSpPr/>
                    <p:nvPr/>
                  </p:nvSpPr>
                  <p:spPr>
                    <a:xfrm>
                      <a:off x="11478384" y="3934465"/>
                      <a:ext cx="200025" cy="200025"/>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4957 h 200025"/>
                        <a:gd name="connsiteX4" fmla="*/ 102394 w 200025"/>
                        <a:gd name="connsiteY4" fmla="*/ 7144 h 200025"/>
                        <a:gd name="connsiteX5" fmla="*/ 35052 w 200025"/>
                        <a:gd name="connsiteY5" fmla="*/ 34957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36" y="169736"/>
                          </a:cubicBezTo>
                          <a:cubicBezTo>
                            <a:pt x="187452" y="151924"/>
                            <a:pt x="197644" y="127445"/>
                            <a:pt x="197644" y="102394"/>
                          </a:cubicBezTo>
                          <a:cubicBezTo>
                            <a:pt x="197644" y="77248"/>
                            <a:pt x="187452" y="52673"/>
                            <a:pt x="169736" y="34957"/>
                          </a:cubicBezTo>
                          <a:cubicBezTo>
                            <a:pt x="152019" y="17240"/>
                            <a:pt x="127445" y="7144"/>
                            <a:pt x="102394" y="7144"/>
                          </a:cubicBezTo>
                          <a:cubicBezTo>
                            <a:pt x="77343" y="7144"/>
                            <a:pt x="52769" y="17240"/>
                            <a:pt x="35052" y="34957"/>
                          </a:cubicBezTo>
                          <a:cubicBezTo>
                            <a:pt x="17336" y="52673"/>
                            <a:pt x="7144" y="77248"/>
                            <a:pt x="7144" y="102394"/>
                          </a:cubicBezTo>
                          <a:cubicBezTo>
                            <a:pt x="7144" y="127445"/>
                            <a:pt x="17336" y="151924"/>
                            <a:pt x="35052" y="169736"/>
                          </a:cubicBezTo>
                          <a:cubicBezTo>
                            <a:pt x="52769" y="187462"/>
                            <a:pt x="77343" y="197644"/>
                            <a:pt x="102394" y="19764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130">
                      <a:extLst>
                        <a:ext uri="{FF2B5EF4-FFF2-40B4-BE49-F238E27FC236}">
                          <a16:creationId xmlns:a16="http://schemas.microsoft.com/office/drawing/2014/main" id="{82483909-01A5-CD11-E189-0271FEC6534E}"/>
                        </a:ext>
                      </a:extLst>
                    </p:cNvPr>
                    <p:cNvSpPr/>
                    <p:nvPr/>
                  </p:nvSpPr>
                  <p:spPr>
                    <a:xfrm>
                      <a:off x="11154544" y="658808"/>
                      <a:ext cx="1457325" cy="1457325"/>
                    </a:xfrm>
                    <a:custGeom>
                      <a:avLst/>
                      <a:gdLst>
                        <a:gd name="connsiteX0" fmla="*/ 731044 w 1457325"/>
                        <a:gd name="connsiteY0" fmla="*/ 1454944 h 1457325"/>
                        <a:gd name="connsiteX1" fmla="*/ 1454944 w 1457325"/>
                        <a:gd name="connsiteY1" fmla="*/ 731044 h 1457325"/>
                        <a:gd name="connsiteX2" fmla="*/ 731044 w 1457325"/>
                        <a:gd name="connsiteY2" fmla="*/ 7144 h 1457325"/>
                        <a:gd name="connsiteX3" fmla="*/ 7144 w 1457325"/>
                        <a:gd name="connsiteY3" fmla="*/ 731044 h 1457325"/>
                        <a:gd name="connsiteX4" fmla="*/ 731044 w 1457325"/>
                        <a:gd name="connsiteY4" fmla="*/ 1454944 h 1457325"/>
                        <a:gd name="connsiteX5" fmla="*/ 1264444 w 1457325"/>
                        <a:gd name="connsiteY5" fmla="*/ 731044 h 1457325"/>
                        <a:gd name="connsiteX6" fmla="*/ 826294 w 1457325"/>
                        <a:gd name="connsiteY6" fmla="*/ 1255757 h 1457325"/>
                        <a:gd name="connsiteX7" fmla="*/ 826294 w 1457325"/>
                        <a:gd name="connsiteY7" fmla="*/ 1183967 h 1457325"/>
                        <a:gd name="connsiteX8" fmla="*/ 1029567 w 1457325"/>
                        <a:gd name="connsiteY8" fmla="*/ 918924 h 1457325"/>
                        <a:gd name="connsiteX9" fmla="*/ 731044 w 1457325"/>
                        <a:gd name="connsiteY9" fmla="*/ 639194 h 1457325"/>
                        <a:gd name="connsiteX10" fmla="*/ 623021 w 1457325"/>
                        <a:gd name="connsiteY10" fmla="*/ 549964 h 1457325"/>
                        <a:gd name="connsiteX11" fmla="*/ 731044 w 1457325"/>
                        <a:gd name="connsiteY11" fmla="*/ 460734 h 1457325"/>
                        <a:gd name="connsiteX12" fmla="*/ 839067 w 1457325"/>
                        <a:gd name="connsiteY12" fmla="*/ 549964 h 1457325"/>
                        <a:gd name="connsiteX13" fmla="*/ 934317 w 1457325"/>
                        <a:gd name="connsiteY13" fmla="*/ 645214 h 1457325"/>
                        <a:gd name="connsiteX14" fmla="*/ 1029567 w 1457325"/>
                        <a:gd name="connsiteY14" fmla="*/ 549964 h 1457325"/>
                        <a:gd name="connsiteX15" fmla="*/ 826294 w 1457325"/>
                        <a:gd name="connsiteY15" fmla="*/ 284921 h 1457325"/>
                        <a:gd name="connsiteX16" fmla="*/ 826294 w 1457325"/>
                        <a:gd name="connsiteY16" fmla="*/ 206331 h 1457325"/>
                        <a:gd name="connsiteX17" fmla="*/ 1264444 w 1457325"/>
                        <a:gd name="connsiteY17" fmla="*/ 731044 h 1457325"/>
                        <a:gd name="connsiteX18" fmla="*/ 635794 w 1457325"/>
                        <a:gd name="connsiteY18" fmla="*/ 206331 h 1457325"/>
                        <a:gd name="connsiteX19" fmla="*/ 635794 w 1457325"/>
                        <a:gd name="connsiteY19" fmla="*/ 284921 h 1457325"/>
                        <a:gd name="connsiteX20" fmla="*/ 432521 w 1457325"/>
                        <a:gd name="connsiteY20" fmla="*/ 549964 h 1457325"/>
                        <a:gd name="connsiteX21" fmla="*/ 731044 w 1457325"/>
                        <a:gd name="connsiteY21" fmla="*/ 829694 h 1457325"/>
                        <a:gd name="connsiteX22" fmla="*/ 839067 w 1457325"/>
                        <a:gd name="connsiteY22" fmla="*/ 918924 h 1457325"/>
                        <a:gd name="connsiteX23" fmla="*/ 731044 w 1457325"/>
                        <a:gd name="connsiteY23" fmla="*/ 1008155 h 1457325"/>
                        <a:gd name="connsiteX24" fmla="*/ 623021 w 1457325"/>
                        <a:gd name="connsiteY24" fmla="*/ 918924 h 1457325"/>
                        <a:gd name="connsiteX25" fmla="*/ 527771 w 1457325"/>
                        <a:gd name="connsiteY25" fmla="*/ 823674 h 1457325"/>
                        <a:gd name="connsiteX26" fmla="*/ 432521 w 1457325"/>
                        <a:gd name="connsiteY26" fmla="*/ 918924 h 1457325"/>
                        <a:gd name="connsiteX27" fmla="*/ 635794 w 1457325"/>
                        <a:gd name="connsiteY27" fmla="*/ 1183967 h 1457325"/>
                        <a:gd name="connsiteX28" fmla="*/ 635794 w 1457325"/>
                        <a:gd name="connsiteY28" fmla="*/ 1255757 h 1457325"/>
                        <a:gd name="connsiteX29" fmla="*/ 197644 w 1457325"/>
                        <a:gd name="connsiteY29" fmla="*/ 731044 h 1457325"/>
                        <a:gd name="connsiteX30" fmla="*/ 635794 w 1457325"/>
                        <a:gd name="connsiteY30" fmla="*/ 206331 h 14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57325" h="1457325">
                          <a:moveTo>
                            <a:pt x="731044" y="1454944"/>
                          </a:moveTo>
                          <a:cubicBezTo>
                            <a:pt x="1130208" y="1454944"/>
                            <a:pt x="1454944" y="1130208"/>
                            <a:pt x="1454944" y="731044"/>
                          </a:cubicBezTo>
                          <a:cubicBezTo>
                            <a:pt x="1454944" y="331880"/>
                            <a:pt x="1130208" y="7144"/>
                            <a:pt x="731044" y="7144"/>
                          </a:cubicBezTo>
                          <a:cubicBezTo>
                            <a:pt x="331879" y="7144"/>
                            <a:pt x="7144" y="331880"/>
                            <a:pt x="7144" y="731044"/>
                          </a:cubicBezTo>
                          <a:cubicBezTo>
                            <a:pt x="7144" y="1130208"/>
                            <a:pt x="331889" y="1454944"/>
                            <a:pt x="731044" y="1454944"/>
                          </a:cubicBezTo>
                          <a:close/>
                          <a:moveTo>
                            <a:pt x="1264444" y="731044"/>
                          </a:moveTo>
                          <a:cubicBezTo>
                            <a:pt x="1264444" y="992638"/>
                            <a:pt x="1075096" y="1210694"/>
                            <a:pt x="826294" y="1255757"/>
                          </a:cubicBezTo>
                          <a:lnTo>
                            <a:pt x="826294" y="1183967"/>
                          </a:lnTo>
                          <a:cubicBezTo>
                            <a:pt x="944318" y="1146620"/>
                            <a:pt x="1029567" y="1041959"/>
                            <a:pt x="1029567" y="918924"/>
                          </a:cubicBezTo>
                          <a:cubicBezTo>
                            <a:pt x="1029567" y="764686"/>
                            <a:pt x="895645" y="639194"/>
                            <a:pt x="731044" y="639194"/>
                          </a:cubicBezTo>
                          <a:cubicBezTo>
                            <a:pt x="671484" y="639194"/>
                            <a:pt x="623021" y="599161"/>
                            <a:pt x="623021" y="549964"/>
                          </a:cubicBezTo>
                          <a:cubicBezTo>
                            <a:pt x="623021" y="500767"/>
                            <a:pt x="671474" y="460734"/>
                            <a:pt x="731044" y="460734"/>
                          </a:cubicBezTo>
                          <a:cubicBezTo>
                            <a:pt x="790613" y="460734"/>
                            <a:pt x="839067" y="500767"/>
                            <a:pt x="839067" y="549964"/>
                          </a:cubicBezTo>
                          <a:cubicBezTo>
                            <a:pt x="839067" y="602571"/>
                            <a:pt x="881710" y="645214"/>
                            <a:pt x="934317" y="645214"/>
                          </a:cubicBezTo>
                          <a:cubicBezTo>
                            <a:pt x="986923" y="645214"/>
                            <a:pt x="1029567" y="602571"/>
                            <a:pt x="1029567" y="549964"/>
                          </a:cubicBezTo>
                          <a:cubicBezTo>
                            <a:pt x="1029567" y="426930"/>
                            <a:pt x="944318" y="322269"/>
                            <a:pt x="826294" y="284921"/>
                          </a:cubicBezTo>
                          <a:lnTo>
                            <a:pt x="826294" y="206331"/>
                          </a:lnTo>
                          <a:cubicBezTo>
                            <a:pt x="1075106" y="251393"/>
                            <a:pt x="1264444" y="469449"/>
                            <a:pt x="1264444" y="731044"/>
                          </a:cubicBezTo>
                          <a:close/>
                          <a:moveTo>
                            <a:pt x="635794" y="206331"/>
                          </a:moveTo>
                          <a:lnTo>
                            <a:pt x="635794" y="284921"/>
                          </a:lnTo>
                          <a:cubicBezTo>
                            <a:pt x="517769" y="322269"/>
                            <a:pt x="432521" y="426930"/>
                            <a:pt x="432521" y="549964"/>
                          </a:cubicBezTo>
                          <a:cubicBezTo>
                            <a:pt x="432521" y="704212"/>
                            <a:pt x="566442" y="829694"/>
                            <a:pt x="731044" y="829694"/>
                          </a:cubicBezTo>
                          <a:cubicBezTo>
                            <a:pt x="790604" y="829694"/>
                            <a:pt x="839067" y="869718"/>
                            <a:pt x="839067" y="918924"/>
                          </a:cubicBezTo>
                          <a:cubicBezTo>
                            <a:pt x="839067" y="968131"/>
                            <a:pt x="790613" y="1008155"/>
                            <a:pt x="731044" y="1008155"/>
                          </a:cubicBezTo>
                          <a:cubicBezTo>
                            <a:pt x="671474" y="1008155"/>
                            <a:pt x="623021" y="968121"/>
                            <a:pt x="623021" y="918924"/>
                          </a:cubicBezTo>
                          <a:cubicBezTo>
                            <a:pt x="623021" y="866318"/>
                            <a:pt x="580377" y="823674"/>
                            <a:pt x="527771" y="823674"/>
                          </a:cubicBezTo>
                          <a:cubicBezTo>
                            <a:pt x="475164" y="823674"/>
                            <a:pt x="432521" y="866318"/>
                            <a:pt x="432521" y="918924"/>
                          </a:cubicBezTo>
                          <a:cubicBezTo>
                            <a:pt x="432521" y="1041959"/>
                            <a:pt x="517769" y="1146620"/>
                            <a:pt x="635794" y="1183967"/>
                          </a:cubicBezTo>
                          <a:lnTo>
                            <a:pt x="635794" y="1255757"/>
                          </a:lnTo>
                          <a:cubicBezTo>
                            <a:pt x="386991" y="1210694"/>
                            <a:pt x="197644" y="992638"/>
                            <a:pt x="197644" y="731044"/>
                          </a:cubicBezTo>
                          <a:cubicBezTo>
                            <a:pt x="197644" y="469449"/>
                            <a:pt x="386991" y="251393"/>
                            <a:pt x="635794" y="206331"/>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131">
                      <a:extLst>
                        <a:ext uri="{FF2B5EF4-FFF2-40B4-BE49-F238E27FC236}">
                          <a16:creationId xmlns:a16="http://schemas.microsoft.com/office/drawing/2014/main" id="{9B7A8CBE-D7D0-10F5-5E31-FBD962BF4771}"/>
                        </a:ext>
                      </a:extLst>
                    </p:cNvPr>
                    <p:cNvSpPr/>
                    <p:nvPr/>
                  </p:nvSpPr>
                  <p:spPr>
                    <a:xfrm>
                      <a:off x="8152152" y="1891029"/>
                      <a:ext cx="3067050" cy="1895475"/>
                    </a:xfrm>
                    <a:custGeom>
                      <a:avLst/>
                      <a:gdLst>
                        <a:gd name="connsiteX0" fmla="*/ 102391 w 3067050"/>
                        <a:gd name="connsiteY0" fmla="*/ 1897132 h 1895475"/>
                        <a:gd name="connsiteX1" fmla="*/ 169743 w 3067050"/>
                        <a:gd name="connsiteY1" fmla="*/ 1869234 h 1895475"/>
                        <a:gd name="connsiteX2" fmla="*/ 1138273 w 3067050"/>
                        <a:gd name="connsiteY2" fmla="*/ 900703 h 1895475"/>
                        <a:gd name="connsiteX3" fmla="*/ 1655681 w 3067050"/>
                        <a:gd name="connsiteY3" fmla="*/ 1418111 h 1895475"/>
                        <a:gd name="connsiteX4" fmla="*/ 1790393 w 3067050"/>
                        <a:gd name="connsiteY4" fmla="*/ 1418111 h 1895475"/>
                        <a:gd name="connsiteX5" fmla="*/ 2876157 w 3067050"/>
                        <a:gd name="connsiteY5" fmla="*/ 332346 h 1895475"/>
                        <a:gd name="connsiteX6" fmla="*/ 2876157 w 3067050"/>
                        <a:gd name="connsiteY6" fmla="*/ 475297 h 1895475"/>
                        <a:gd name="connsiteX7" fmla="*/ 2971407 w 3067050"/>
                        <a:gd name="connsiteY7" fmla="*/ 570547 h 1895475"/>
                        <a:gd name="connsiteX8" fmla="*/ 3066657 w 3067050"/>
                        <a:gd name="connsiteY8" fmla="*/ 475297 h 1895475"/>
                        <a:gd name="connsiteX9" fmla="*/ 3066657 w 3067050"/>
                        <a:gd name="connsiteY9" fmla="*/ 102394 h 1895475"/>
                        <a:gd name="connsiteX10" fmla="*/ 2971407 w 3067050"/>
                        <a:gd name="connsiteY10" fmla="*/ 7144 h 1895475"/>
                        <a:gd name="connsiteX11" fmla="*/ 2598503 w 3067050"/>
                        <a:gd name="connsiteY11" fmla="*/ 7144 h 1895475"/>
                        <a:gd name="connsiteX12" fmla="*/ 2503253 w 3067050"/>
                        <a:gd name="connsiteY12" fmla="*/ 102394 h 1895475"/>
                        <a:gd name="connsiteX13" fmla="*/ 2598503 w 3067050"/>
                        <a:gd name="connsiteY13" fmla="*/ 197644 h 1895475"/>
                        <a:gd name="connsiteX14" fmla="*/ 2741445 w 3067050"/>
                        <a:gd name="connsiteY14" fmla="*/ 197644 h 1895475"/>
                        <a:gd name="connsiteX15" fmla="*/ 1723042 w 3067050"/>
                        <a:gd name="connsiteY15" fmla="*/ 1216057 h 1895475"/>
                        <a:gd name="connsiteX16" fmla="*/ 1205634 w 3067050"/>
                        <a:gd name="connsiteY16" fmla="*/ 698649 h 1895475"/>
                        <a:gd name="connsiteX17" fmla="*/ 1070922 w 3067050"/>
                        <a:gd name="connsiteY17" fmla="*/ 698649 h 1895475"/>
                        <a:gd name="connsiteX18" fmla="*/ 35040 w 3067050"/>
                        <a:gd name="connsiteY18" fmla="*/ 1734522 h 1895475"/>
                        <a:gd name="connsiteX19" fmla="*/ 35040 w 3067050"/>
                        <a:gd name="connsiteY19" fmla="*/ 1869224 h 1895475"/>
                        <a:gd name="connsiteX20" fmla="*/ 102391 w 3067050"/>
                        <a:gd name="connsiteY20" fmla="*/ 1897132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7050" h="1895475">
                          <a:moveTo>
                            <a:pt x="102391" y="1897132"/>
                          </a:moveTo>
                          <a:cubicBezTo>
                            <a:pt x="126766" y="1897132"/>
                            <a:pt x="151150" y="1887826"/>
                            <a:pt x="169743" y="1869234"/>
                          </a:cubicBezTo>
                          <a:lnTo>
                            <a:pt x="1138273" y="900703"/>
                          </a:lnTo>
                          <a:lnTo>
                            <a:pt x="1655681" y="1418111"/>
                          </a:lnTo>
                          <a:cubicBezTo>
                            <a:pt x="1692876" y="1455306"/>
                            <a:pt x="1753188" y="1455306"/>
                            <a:pt x="1790393" y="1418111"/>
                          </a:cubicBezTo>
                          <a:lnTo>
                            <a:pt x="2876157" y="332346"/>
                          </a:lnTo>
                          <a:lnTo>
                            <a:pt x="2876157" y="475297"/>
                          </a:lnTo>
                          <a:cubicBezTo>
                            <a:pt x="2876157" y="527904"/>
                            <a:pt x="2918801" y="570547"/>
                            <a:pt x="2971407" y="570547"/>
                          </a:cubicBezTo>
                          <a:cubicBezTo>
                            <a:pt x="3024014" y="570547"/>
                            <a:pt x="3066657" y="527904"/>
                            <a:pt x="3066657" y="475297"/>
                          </a:cubicBezTo>
                          <a:lnTo>
                            <a:pt x="3066657" y="102394"/>
                          </a:lnTo>
                          <a:cubicBezTo>
                            <a:pt x="3066657" y="49787"/>
                            <a:pt x="3024014" y="7144"/>
                            <a:pt x="2971407" y="7144"/>
                          </a:cubicBezTo>
                          <a:lnTo>
                            <a:pt x="2598503" y="7144"/>
                          </a:lnTo>
                          <a:cubicBezTo>
                            <a:pt x="2545897" y="7144"/>
                            <a:pt x="2503253" y="49787"/>
                            <a:pt x="2503253" y="102394"/>
                          </a:cubicBezTo>
                          <a:cubicBezTo>
                            <a:pt x="2503253" y="155000"/>
                            <a:pt x="2545897" y="197644"/>
                            <a:pt x="2598503" y="197644"/>
                          </a:cubicBezTo>
                          <a:lnTo>
                            <a:pt x="2741445" y="197644"/>
                          </a:lnTo>
                          <a:lnTo>
                            <a:pt x="1723042" y="1216057"/>
                          </a:lnTo>
                          <a:lnTo>
                            <a:pt x="1205634" y="698649"/>
                          </a:lnTo>
                          <a:cubicBezTo>
                            <a:pt x="1168439" y="661464"/>
                            <a:pt x="1108127" y="661464"/>
                            <a:pt x="1070922" y="698649"/>
                          </a:cubicBezTo>
                          <a:lnTo>
                            <a:pt x="35040" y="1734522"/>
                          </a:lnTo>
                          <a:cubicBezTo>
                            <a:pt x="-2155" y="1771717"/>
                            <a:pt x="-2155" y="1832029"/>
                            <a:pt x="35040" y="1869224"/>
                          </a:cubicBezTo>
                          <a:cubicBezTo>
                            <a:pt x="53633" y="1887826"/>
                            <a:pt x="78017" y="1897132"/>
                            <a:pt x="102391" y="1897132"/>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132">
                      <a:extLst>
                        <a:ext uri="{FF2B5EF4-FFF2-40B4-BE49-F238E27FC236}">
                          <a16:creationId xmlns:a16="http://schemas.microsoft.com/office/drawing/2014/main" id="{66FD41B3-950C-C5EB-A6F5-6BA12E4CC22F}"/>
                        </a:ext>
                      </a:extLst>
                    </p:cNvPr>
                    <p:cNvSpPr/>
                    <p:nvPr/>
                  </p:nvSpPr>
                  <p:spPr>
                    <a:xfrm>
                      <a:off x="7904509" y="3838177"/>
                      <a:ext cx="200025" cy="200025"/>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4" y="197644"/>
                            <a:pt x="152019" y="187452"/>
                            <a:pt x="169736" y="169736"/>
                          </a:cubicBezTo>
                          <a:cubicBezTo>
                            <a:pt x="187452" y="152019"/>
                            <a:pt x="197644" y="127445"/>
                            <a:pt x="197644" y="102394"/>
                          </a:cubicBezTo>
                          <a:cubicBezTo>
                            <a:pt x="197644" y="77343"/>
                            <a:pt x="187452" y="52769"/>
                            <a:pt x="169736" y="35052"/>
                          </a:cubicBezTo>
                          <a:cubicBezTo>
                            <a:pt x="152019" y="17336"/>
                            <a:pt x="127444" y="7144"/>
                            <a:pt x="102394" y="7144"/>
                          </a:cubicBezTo>
                          <a:cubicBezTo>
                            <a:pt x="77343" y="7144"/>
                            <a:pt x="52768" y="17336"/>
                            <a:pt x="35052" y="35052"/>
                          </a:cubicBezTo>
                          <a:cubicBezTo>
                            <a:pt x="17335" y="52769"/>
                            <a:pt x="7144" y="77343"/>
                            <a:pt x="7144" y="102394"/>
                          </a:cubicBezTo>
                          <a:cubicBezTo>
                            <a:pt x="7144" y="127445"/>
                            <a:pt x="17335" y="152019"/>
                            <a:pt x="35052" y="169736"/>
                          </a:cubicBezTo>
                          <a:cubicBezTo>
                            <a:pt x="52768" y="187443"/>
                            <a:pt x="77343" y="197644"/>
                            <a:pt x="102394" y="197644"/>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22" name="Freeform: Shape 137">
                  <a:extLst>
                    <a:ext uri="{FF2B5EF4-FFF2-40B4-BE49-F238E27FC236}">
                      <a16:creationId xmlns:a16="http://schemas.microsoft.com/office/drawing/2014/main" id="{E1DD62B3-9824-E485-BC84-8C5DA72BF4D9}"/>
                    </a:ext>
                  </a:extLst>
                </p:cNvPr>
                <p:cNvSpPr/>
                <p:nvPr/>
              </p:nvSpPr>
              <p:spPr>
                <a:xfrm>
                  <a:off x="4914594" y="3368048"/>
                  <a:ext cx="726876" cy="726876"/>
                </a:xfrm>
                <a:custGeom>
                  <a:avLst/>
                  <a:gdLst>
                    <a:gd name="connsiteX0" fmla="*/ 2140866 w 2216460"/>
                    <a:gd name="connsiteY0" fmla="*/ 951207 h 2216460"/>
                    <a:gd name="connsiteX1" fmla="*/ 2140862 w 2216460"/>
                    <a:gd name="connsiteY1" fmla="*/ 951207 h 2216460"/>
                    <a:gd name="connsiteX2" fmla="*/ 2010502 w 2216460"/>
                    <a:gd name="connsiteY2" fmla="*/ 939406 h 2216460"/>
                    <a:gd name="connsiteX3" fmla="*/ 1977605 w 2216460"/>
                    <a:gd name="connsiteY3" fmla="*/ 814163 h 2216460"/>
                    <a:gd name="connsiteX4" fmla="*/ 2085173 w 2216460"/>
                    <a:gd name="connsiteY4" fmla="*/ 739739 h 2216460"/>
                    <a:gd name="connsiteX5" fmla="*/ 2110697 w 2216460"/>
                    <a:gd name="connsiteY5" fmla="*/ 628361 h 2216460"/>
                    <a:gd name="connsiteX6" fmla="*/ 2037662 w 2216460"/>
                    <a:gd name="connsiteY6" fmla="*/ 499322 h 2216460"/>
                    <a:gd name="connsiteX7" fmla="*/ 1929038 w 2216460"/>
                    <a:gd name="connsiteY7" fmla="*/ 463867 h 2216460"/>
                    <a:gd name="connsiteX8" fmla="*/ 1809635 w 2216460"/>
                    <a:gd name="connsiteY8" fmla="*/ 517867 h 2216460"/>
                    <a:gd name="connsiteX9" fmla="*/ 1725730 w 2216460"/>
                    <a:gd name="connsiteY9" fmla="*/ 430958 h 2216460"/>
                    <a:gd name="connsiteX10" fmla="*/ 1783890 w 2216460"/>
                    <a:gd name="connsiteY10" fmla="*/ 313529 h 2216460"/>
                    <a:gd name="connsiteX11" fmla="*/ 1752267 w 2216460"/>
                    <a:gd name="connsiteY11" fmla="*/ 203732 h 2216460"/>
                    <a:gd name="connsiteX12" fmla="*/ 1625868 w 2216460"/>
                    <a:gd name="connsiteY12" fmla="*/ 126216 h 2216460"/>
                    <a:gd name="connsiteX13" fmla="*/ 1513668 w 2216460"/>
                    <a:gd name="connsiteY13" fmla="*/ 147814 h 2216460"/>
                    <a:gd name="connsiteX14" fmla="*/ 1435499 w 2216460"/>
                    <a:gd name="connsiteY14" fmla="*/ 252715 h 2216460"/>
                    <a:gd name="connsiteX15" fmla="*/ 1280001 w 2216460"/>
                    <a:gd name="connsiteY15" fmla="*/ 208901 h 2216460"/>
                    <a:gd name="connsiteX16" fmla="*/ 1268200 w 2216460"/>
                    <a:gd name="connsiteY16" fmla="*/ 78541 h 2216460"/>
                    <a:gd name="connsiteX17" fmla="*/ 1183840 w 2216460"/>
                    <a:gd name="connsiteY17" fmla="*/ 1471 h 2216460"/>
                    <a:gd name="connsiteX18" fmla="*/ 1035562 w 2216460"/>
                    <a:gd name="connsiteY18" fmla="*/ 1471 h 2216460"/>
                    <a:gd name="connsiteX19" fmla="*/ 951203 w 2216460"/>
                    <a:gd name="connsiteY19" fmla="*/ 78536 h 2216460"/>
                    <a:gd name="connsiteX20" fmla="*/ 939402 w 2216460"/>
                    <a:gd name="connsiteY20" fmla="*/ 208901 h 2216460"/>
                    <a:gd name="connsiteX21" fmla="*/ 814163 w 2216460"/>
                    <a:gd name="connsiteY21" fmla="*/ 241797 h 2216460"/>
                    <a:gd name="connsiteX22" fmla="*/ 739734 w 2216460"/>
                    <a:gd name="connsiteY22" fmla="*/ 134229 h 2216460"/>
                    <a:gd name="connsiteX23" fmla="*/ 628361 w 2216460"/>
                    <a:gd name="connsiteY23" fmla="*/ 108714 h 2216460"/>
                    <a:gd name="connsiteX24" fmla="*/ 499318 w 2216460"/>
                    <a:gd name="connsiteY24" fmla="*/ 181749 h 2216460"/>
                    <a:gd name="connsiteX25" fmla="*/ 463863 w 2216460"/>
                    <a:gd name="connsiteY25" fmla="*/ 290369 h 2216460"/>
                    <a:gd name="connsiteX26" fmla="*/ 517867 w 2216460"/>
                    <a:gd name="connsiteY26" fmla="*/ 409772 h 2216460"/>
                    <a:gd name="connsiteX27" fmla="*/ 430962 w 2216460"/>
                    <a:gd name="connsiteY27" fmla="*/ 493677 h 2216460"/>
                    <a:gd name="connsiteX28" fmla="*/ 313533 w 2216460"/>
                    <a:gd name="connsiteY28" fmla="*/ 435516 h 2216460"/>
                    <a:gd name="connsiteX29" fmla="*/ 203732 w 2216460"/>
                    <a:gd name="connsiteY29" fmla="*/ 467140 h 2216460"/>
                    <a:gd name="connsiteX30" fmla="*/ 126216 w 2216460"/>
                    <a:gd name="connsiteY30" fmla="*/ 593539 h 2216460"/>
                    <a:gd name="connsiteX31" fmla="*/ 147814 w 2216460"/>
                    <a:gd name="connsiteY31" fmla="*/ 705738 h 2216460"/>
                    <a:gd name="connsiteX32" fmla="*/ 252715 w 2216460"/>
                    <a:gd name="connsiteY32" fmla="*/ 783903 h 2216460"/>
                    <a:gd name="connsiteX33" fmla="*/ 208896 w 2216460"/>
                    <a:gd name="connsiteY33" fmla="*/ 939406 h 2216460"/>
                    <a:gd name="connsiteX34" fmla="*/ 78536 w 2216460"/>
                    <a:gd name="connsiteY34" fmla="*/ 951207 h 2216460"/>
                    <a:gd name="connsiteX35" fmla="*/ 1471 w 2216460"/>
                    <a:gd name="connsiteY35" fmla="*/ 1035562 h 2216460"/>
                    <a:gd name="connsiteX36" fmla="*/ 1471 w 2216460"/>
                    <a:gd name="connsiteY36" fmla="*/ 1183836 h 2216460"/>
                    <a:gd name="connsiteX37" fmla="*/ 78541 w 2216460"/>
                    <a:gd name="connsiteY37" fmla="*/ 1268195 h 2216460"/>
                    <a:gd name="connsiteX38" fmla="*/ 208896 w 2216460"/>
                    <a:gd name="connsiteY38" fmla="*/ 1279996 h 2216460"/>
                    <a:gd name="connsiteX39" fmla="*/ 241797 w 2216460"/>
                    <a:gd name="connsiteY39" fmla="*/ 1405239 h 2216460"/>
                    <a:gd name="connsiteX40" fmla="*/ 134229 w 2216460"/>
                    <a:gd name="connsiteY40" fmla="*/ 1479664 h 2216460"/>
                    <a:gd name="connsiteX41" fmla="*/ 108705 w 2216460"/>
                    <a:gd name="connsiteY41" fmla="*/ 1591041 h 2216460"/>
                    <a:gd name="connsiteX42" fmla="*/ 181740 w 2216460"/>
                    <a:gd name="connsiteY42" fmla="*/ 1720081 h 2216460"/>
                    <a:gd name="connsiteX43" fmla="*/ 290364 w 2216460"/>
                    <a:gd name="connsiteY43" fmla="*/ 1755535 h 2216460"/>
                    <a:gd name="connsiteX44" fmla="*/ 409767 w 2216460"/>
                    <a:gd name="connsiteY44" fmla="*/ 1701531 h 2216460"/>
                    <a:gd name="connsiteX45" fmla="*/ 493673 w 2216460"/>
                    <a:gd name="connsiteY45" fmla="*/ 1788440 h 2216460"/>
                    <a:gd name="connsiteX46" fmla="*/ 435512 w 2216460"/>
                    <a:gd name="connsiteY46" fmla="*/ 1905869 h 2216460"/>
                    <a:gd name="connsiteX47" fmla="*/ 467136 w 2216460"/>
                    <a:gd name="connsiteY47" fmla="*/ 2015666 h 2216460"/>
                    <a:gd name="connsiteX48" fmla="*/ 593534 w 2216460"/>
                    <a:gd name="connsiteY48" fmla="*/ 2093177 h 2216460"/>
                    <a:gd name="connsiteX49" fmla="*/ 705734 w 2216460"/>
                    <a:gd name="connsiteY49" fmla="*/ 2071584 h 2216460"/>
                    <a:gd name="connsiteX50" fmla="*/ 783903 w 2216460"/>
                    <a:gd name="connsiteY50" fmla="*/ 1966683 h 2216460"/>
                    <a:gd name="connsiteX51" fmla="*/ 939402 w 2216460"/>
                    <a:gd name="connsiteY51" fmla="*/ 2010497 h 2216460"/>
                    <a:gd name="connsiteX52" fmla="*/ 951203 w 2216460"/>
                    <a:gd name="connsiteY52" fmla="*/ 2140857 h 2216460"/>
                    <a:gd name="connsiteX53" fmla="*/ 1035562 w 2216460"/>
                    <a:gd name="connsiteY53" fmla="*/ 2217927 h 2216460"/>
                    <a:gd name="connsiteX54" fmla="*/ 1183840 w 2216460"/>
                    <a:gd name="connsiteY54" fmla="*/ 2217927 h 2216460"/>
                    <a:gd name="connsiteX55" fmla="*/ 1268200 w 2216460"/>
                    <a:gd name="connsiteY55" fmla="*/ 2140862 h 2216460"/>
                    <a:gd name="connsiteX56" fmla="*/ 1280001 w 2216460"/>
                    <a:gd name="connsiteY56" fmla="*/ 2010502 h 2216460"/>
                    <a:gd name="connsiteX57" fmla="*/ 1405239 w 2216460"/>
                    <a:gd name="connsiteY57" fmla="*/ 1977605 h 2216460"/>
                    <a:gd name="connsiteX58" fmla="*/ 1479668 w 2216460"/>
                    <a:gd name="connsiteY58" fmla="*/ 2085173 h 2216460"/>
                    <a:gd name="connsiteX59" fmla="*/ 1591041 w 2216460"/>
                    <a:gd name="connsiteY59" fmla="*/ 2110688 h 2216460"/>
                    <a:gd name="connsiteX60" fmla="*/ 1720085 w 2216460"/>
                    <a:gd name="connsiteY60" fmla="*/ 2037653 h 2216460"/>
                    <a:gd name="connsiteX61" fmla="*/ 1755540 w 2216460"/>
                    <a:gd name="connsiteY61" fmla="*/ 1929030 h 2216460"/>
                    <a:gd name="connsiteX62" fmla="*/ 1701535 w 2216460"/>
                    <a:gd name="connsiteY62" fmla="*/ 1809631 h 2216460"/>
                    <a:gd name="connsiteX63" fmla="*/ 1788440 w 2216460"/>
                    <a:gd name="connsiteY63" fmla="*/ 1725726 h 2216460"/>
                    <a:gd name="connsiteX64" fmla="*/ 1905869 w 2216460"/>
                    <a:gd name="connsiteY64" fmla="*/ 1783886 h 2216460"/>
                    <a:gd name="connsiteX65" fmla="*/ 2015671 w 2216460"/>
                    <a:gd name="connsiteY65" fmla="*/ 1752263 h 2216460"/>
                    <a:gd name="connsiteX66" fmla="*/ 2093186 w 2216460"/>
                    <a:gd name="connsiteY66" fmla="*/ 1625864 h 2216460"/>
                    <a:gd name="connsiteX67" fmla="*/ 2071589 w 2216460"/>
                    <a:gd name="connsiteY67" fmla="*/ 1513660 h 2216460"/>
                    <a:gd name="connsiteX68" fmla="*/ 1966688 w 2216460"/>
                    <a:gd name="connsiteY68" fmla="*/ 1435495 h 2216460"/>
                    <a:gd name="connsiteX69" fmla="*/ 2010502 w 2216460"/>
                    <a:gd name="connsiteY69" fmla="*/ 1279992 h 2216460"/>
                    <a:gd name="connsiteX70" fmla="*/ 2140866 w 2216460"/>
                    <a:gd name="connsiteY70" fmla="*/ 1268191 h 2216460"/>
                    <a:gd name="connsiteX71" fmla="*/ 2217931 w 2216460"/>
                    <a:gd name="connsiteY71" fmla="*/ 1183831 h 2216460"/>
                    <a:gd name="connsiteX72" fmla="*/ 2217931 w 2216460"/>
                    <a:gd name="connsiteY72" fmla="*/ 1035558 h 2216460"/>
                    <a:gd name="connsiteX73" fmla="*/ 2140866 w 2216460"/>
                    <a:gd name="connsiteY73" fmla="*/ 951207 h 2216460"/>
                    <a:gd name="connsiteX74" fmla="*/ 2152230 w 2216460"/>
                    <a:gd name="connsiteY74" fmla="*/ 1183840 h 2216460"/>
                    <a:gd name="connsiteX75" fmla="*/ 2134940 w 2216460"/>
                    <a:gd name="connsiteY75" fmla="*/ 1202767 h 2216460"/>
                    <a:gd name="connsiteX76" fmla="*/ 1979484 w 2216460"/>
                    <a:gd name="connsiteY76" fmla="*/ 1216836 h 2216460"/>
                    <a:gd name="connsiteX77" fmla="*/ 1949999 w 2216460"/>
                    <a:gd name="connsiteY77" fmla="*/ 1244395 h 2216460"/>
                    <a:gd name="connsiteX78" fmla="*/ 1896506 w 2216460"/>
                    <a:gd name="connsiteY78" fmla="*/ 1434261 h 2216460"/>
                    <a:gd name="connsiteX79" fmla="*/ 1907242 w 2216460"/>
                    <a:gd name="connsiteY79" fmla="*/ 1473140 h 2216460"/>
                    <a:gd name="connsiteX80" fmla="*/ 2032333 w 2216460"/>
                    <a:gd name="connsiteY80" fmla="*/ 1566344 h 2216460"/>
                    <a:gd name="connsiteX81" fmla="*/ 2037173 w 2216460"/>
                    <a:gd name="connsiteY81" fmla="*/ 1591517 h 2216460"/>
                    <a:gd name="connsiteX82" fmla="*/ 1959657 w 2216460"/>
                    <a:gd name="connsiteY82" fmla="*/ 1717916 h 2216460"/>
                    <a:gd name="connsiteX83" fmla="*/ 1935025 w 2216460"/>
                    <a:gd name="connsiteY83" fmla="*/ 1725011 h 2216460"/>
                    <a:gd name="connsiteX84" fmla="*/ 1795059 w 2216460"/>
                    <a:gd name="connsiteY84" fmla="*/ 1655686 h 2216460"/>
                    <a:gd name="connsiteX85" fmla="*/ 1755553 w 2216460"/>
                    <a:gd name="connsiteY85" fmla="*/ 1663725 h 2216460"/>
                    <a:gd name="connsiteX86" fmla="*/ 1640717 w 2216460"/>
                    <a:gd name="connsiteY86" fmla="*/ 1774596 h 2216460"/>
                    <a:gd name="connsiteX87" fmla="*/ 1631301 w 2216460"/>
                    <a:gd name="connsiteY87" fmla="*/ 1813791 h 2216460"/>
                    <a:gd name="connsiteX88" fmla="*/ 1695674 w 2216460"/>
                    <a:gd name="connsiteY88" fmla="*/ 1956112 h 2216460"/>
                    <a:gd name="connsiteX89" fmla="*/ 1687717 w 2216460"/>
                    <a:gd name="connsiteY89" fmla="*/ 1980476 h 2216460"/>
                    <a:gd name="connsiteX90" fmla="*/ 1558673 w 2216460"/>
                    <a:gd name="connsiteY90" fmla="*/ 2053511 h 2216460"/>
                    <a:gd name="connsiteX91" fmla="*/ 1533690 w 2216460"/>
                    <a:gd name="connsiteY91" fmla="*/ 2047783 h 2216460"/>
                    <a:gd name="connsiteX92" fmla="*/ 1444945 w 2216460"/>
                    <a:gd name="connsiteY92" fmla="*/ 1919519 h 2216460"/>
                    <a:gd name="connsiteX93" fmla="*/ 1406469 w 2216460"/>
                    <a:gd name="connsiteY93" fmla="*/ 1907423 h 2216460"/>
                    <a:gd name="connsiteX94" fmla="*/ 1244386 w 2216460"/>
                    <a:gd name="connsiteY94" fmla="*/ 1949995 h 2216460"/>
                    <a:gd name="connsiteX95" fmla="*/ 1216827 w 2216460"/>
                    <a:gd name="connsiteY95" fmla="*/ 1979476 h 2216460"/>
                    <a:gd name="connsiteX96" fmla="*/ 1202754 w 2216460"/>
                    <a:gd name="connsiteY96" fmla="*/ 2134931 h 2216460"/>
                    <a:gd name="connsiteX97" fmla="*/ 1183831 w 2216460"/>
                    <a:gd name="connsiteY97" fmla="*/ 2152221 h 2216460"/>
                    <a:gd name="connsiteX98" fmla="*/ 1035554 w 2216460"/>
                    <a:gd name="connsiteY98" fmla="*/ 2152221 h 2216460"/>
                    <a:gd name="connsiteX99" fmla="*/ 1016632 w 2216460"/>
                    <a:gd name="connsiteY99" fmla="*/ 2134931 h 2216460"/>
                    <a:gd name="connsiteX100" fmla="*/ 1002558 w 2216460"/>
                    <a:gd name="connsiteY100" fmla="*/ 1979476 h 2216460"/>
                    <a:gd name="connsiteX101" fmla="*/ 974999 w 2216460"/>
                    <a:gd name="connsiteY101" fmla="*/ 1949995 h 2216460"/>
                    <a:gd name="connsiteX102" fmla="*/ 785137 w 2216460"/>
                    <a:gd name="connsiteY102" fmla="*/ 1896501 h 2216460"/>
                    <a:gd name="connsiteX103" fmla="*/ 772609 w 2216460"/>
                    <a:gd name="connsiteY103" fmla="*/ 1894012 h 2216460"/>
                    <a:gd name="connsiteX104" fmla="*/ 746258 w 2216460"/>
                    <a:gd name="connsiteY104" fmla="*/ 1907237 h 2216460"/>
                    <a:gd name="connsiteX105" fmla="*/ 653046 w 2216460"/>
                    <a:gd name="connsiteY105" fmla="*/ 2032329 h 2216460"/>
                    <a:gd name="connsiteX106" fmla="*/ 627877 w 2216460"/>
                    <a:gd name="connsiteY106" fmla="*/ 2037168 h 2216460"/>
                    <a:gd name="connsiteX107" fmla="*/ 501478 w 2216460"/>
                    <a:gd name="connsiteY107" fmla="*/ 1959657 h 2216460"/>
                    <a:gd name="connsiteX108" fmla="*/ 494382 w 2216460"/>
                    <a:gd name="connsiteY108" fmla="*/ 1935021 h 2216460"/>
                    <a:gd name="connsiteX109" fmla="*/ 563708 w 2216460"/>
                    <a:gd name="connsiteY109" fmla="*/ 1795051 h 2216460"/>
                    <a:gd name="connsiteX110" fmla="*/ 555668 w 2216460"/>
                    <a:gd name="connsiteY110" fmla="*/ 1755548 h 2216460"/>
                    <a:gd name="connsiteX111" fmla="*/ 444798 w 2216460"/>
                    <a:gd name="connsiteY111" fmla="*/ 1640712 h 2216460"/>
                    <a:gd name="connsiteX112" fmla="*/ 405603 w 2216460"/>
                    <a:gd name="connsiteY112" fmla="*/ 1631297 h 2216460"/>
                    <a:gd name="connsiteX113" fmla="*/ 263278 w 2216460"/>
                    <a:gd name="connsiteY113" fmla="*/ 1695669 h 2216460"/>
                    <a:gd name="connsiteX114" fmla="*/ 238914 w 2216460"/>
                    <a:gd name="connsiteY114" fmla="*/ 1687712 h 2216460"/>
                    <a:gd name="connsiteX115" fmla="*/ 165888 w 2216460"/>
                    <a:gd name="connsiteY115" fmla="*/ 1558682 h 2216460"/>
                    <a:gd name="connsiteX116" fmla="*/ 171615 w 2216460"/>
                    <a:gd name="connsiteY116" fmla="*/ 1533694 h 2216460"/>
                    <a:gd name="connsiteX117" fmla="*/ 299875 w 2216460"/>
                    <a:gd name="connsiteY117" fmla="*/ 1444945 h 2216460"/>
                    <a:gd name="connsiteX118" fmla="*/ 311970 w 2216460"/>
                    <a:gd name="connsiteY118" fmla="*/ 1406473 h 2216460"/>
                    <a:gd name="connsiteX119" fmla="*/ 269394 w 2216460"/>
                    <a:gd name="connsiteY119" fmla="*/ 1244390 h 2216460"/>
                    <a:gd name="connsiteX120" fmla="*/ 239909 w 2216460"/>
                    <a:gd name="connsiteY120" fmla="*/ 1216836 h 2216460"/>
                    <a:gd name="connsiteX121" fmla="*/ 84463 w 2216460"/>
                    <a:gd name="connsiteY121" fmla="*/ 1202767 h 2216460"/>
                    <a:gd name="connsiteX122" fmla="*/ 67168 w 2216460"/>
                    <a:gd name="connsiteY122" fmla="*/ 1183840 h 2216460"/>
                    <a:gd name="connsiteX123" fmla="*/ 67168 w 2216460"/>
                    <a:gd name="connsiteY123" fmla="*/ 1035567 h 2216460"/>
                    <a:gd name="connsiteX124" fmla="*/ 84459 w 2216460"/>
                    <a:gd name="connsiteY124" fmla="*/ 1016640 h 2216460"/>
                    <a:gd name="connsiteX125" fmla="*/ 239909 w 2216460"/>
                    <a:gd name="connsiteY125" fmla="*/ 1002571 h 2216460"/>
                    <a:gd name="connsiteX126" fmla="*/ 269394 w 2216460"/>
                    <a:gd name="connsiteY126" fmla="*/ 975017 h 2216460"/>
                    <a:gd name="connsiteX127" fmla="*/ 322893 w 2216460"/>
                    <a:gd name="connsiteY127" fmla="*/ 785146 h 2216460"/>
                    <a:gd name="connsiteX128" fmla="*/ 312157 w 2216460"/>
                    <a:gd name="connsiteY128" fmla="*/ 746267 h 2216460"/>
                    <a:gd name="connsiteX129" fmla="*/ 187065 w 2216460"/>
                    <a:gd name="connsiteY129" fmla="*/ 653059 h 2216460"/>
                    <a:gd name="connsiteX130" fmla="*/ 182225 w 2216460"/>
                    <a:gd name="connsiteY130" fmla="*/ 627890 h 2216460"/>
                    <a:gd name="connsiteX131" fmla="*/ 259741 w 2216460"/>
                    <a:gd name="connsiteY131" fmla="*/ 501491 h 2216460"/>
                    <a:gd name="connsiteX132" fmla="*/ 284373 w 2216460"/>
                    <a:gd name="connsiteY132" fmla="*/ 494395 h 2216460"/>
                    <a:gd name="connsiteX133" fmla="*/ 424343 w 2216460"/>
                    <a:gd name="connsiteY133" fmla="*/ 563716 h 2216460"/>
                    <a:gd name="connsiteX134" fmla="*/ 463846 w 2216460"/>
                    <a:gd name="connsiteY134" fmla="*/ 555677 h 2216460"/>
                    <a:gd name="connsiteX135" fmla="*/ 578682 w 2216460"/>
                    <a:gd name="connsiteY135" fmla="*/ 444807 h 2216460"/>
                    <a:gd name="connsiteX136" fmla="*/ 588097 w 2216460"/>
                    <a:gd name="connsiteY136" fmla="*/ 405612 h 2216460"/>
                    <a:gd name="connsiteX137" fmla="*/ 523725 w 2216460"/>
                    <a:gd name="connsiteY137" fmla="*/ 263291 h 2216460"/>
                    <a:gd name="connsiteX138" fmla="*/ 531681 w 2216460"/>
                    <a:gd name="connsiteY138" fmla="*/ 238927 h 2216460"/>
                    <a:gd name="connsiteX139" fmla="*/ 660725 w 2216460"/>
                    <a:gd name="connsiteY139" fmla="*/ 165892 h 2216460"/>
                    <a:gd name="connsiteX140" fmla="*/ 685708 w 2216460"/>
                    <a:gd name="connsiteY140" fmla="*/ 171619 h 2216460"/>
                    <a:gd name="connsiteX141" fmla="*/ 774453 w 2216460"/>
                    <a:gd name="connsiteY141" fmla="*/ 299884 h 2216460"/>
                    <a:gd name="connsiteX142" fmla="*/ 812929 w 2216460"/>
                    <a:gd name="connsiteY142" fmla="*/ 311979 h 2216460"/>
                    <a:gd name="connsiteX143" fmla="*/ 975012 w 2216460"/>
                    <a:gd name="connsiteY143" fmla="*/ 269407 h 2216460"/>
                    <a:gd name="connsiteX144" fmla="*/ 1002571 w 2216460"/>
                    <a:gd name="connsiteY144" fmla="*/ 239927 h 2216460"/>
                    <a:gd name="connsiteX145" fmla="*/ 1016645 w 2216460"/>
                    <a:gd name="connsiteY145" fmla="*/ 84467 h 2216460"/>
                    <a:gd name="connsiteX146" fmla="*/ 1035567 w 2216460"/>
                    <a:gd name="connsiteY146" fmla="*/ 67181 h 2216460"/>
                    <a:gd name="connsiteX147" fmla="*/ 1183844 w 2216460"/>
                    <a:gd name="connsiteY147" fmla="*/ 67181 h 2216460"/>
                    <a:gd name="connsiteX148" fmla="*/ 1202767 w 2216460"/>
                    <a:gd name="connsiteY148" fmla="*/ 84472 h 2216460"/>
                    <a:gd name="connsiteX149" fmla="*/ 1216840 w 2216460"/>
                    <a:gd name="connsiteY149" fmla="*/ 239927 h 2216460"/>
                    <a:gd name="connsiteX150" fmla="*/ 1244399 w 2216460"/>
                    <a:gd name="connsiteY150" fmla="*/ 269407 h 2216460"/>
                    <a:gd name="connsiteX151" fmla="*/ 1434261 w 2216460"/>
                    <a:gd name="connsiteY151" fmla="*/ 322901 h 2216460"/>
                    <a:gd name="connsiteX152" fmla="*/ 1473140 w 2216460"/>
                    <a:gd name="connsiteY152" fmla="*/ 312165 h 2216460"/>
                    <a:gd name="connsiteX153" fmla="*/ 1566353 w 2216460"/>
                    <a:gd name="connsiteY153" fmla="*/ 187074 h 2216460"/>
                    <a:gd name="connsiteX154" fmla="*/ 1591522 w 2216460"/>
                    <a:gd name="connsiteY154" fmla="*/ 182230 h 2216460"/>
                    <a:gd name="connsiteX155" fmla="*/ 1717920 w 2216460"/>
                    <a:gd name="connsiteY155" fmla="*/ 259745 h 2216460"/>
                    <a:gd name="connsiteX156" fmla="*/ 1725016 w 2216460"/>
                    <a:gd name="connsiteY156" fmla="*/ 284382 h 2216460"/>
                    <a:gd name="connsiteX157" fmla="*/ 1655691 w 2216460"/>
                    <a:gd name="connsiteY157" fmla="*/ 424348 h 2216460"/>
                    <a:gd name="connsiteX158" fmla="*/ 1663730 w 2216460"/>
                    <a:gd name="connsiteY158" fmla="*/ 463850 h 2216460"/>
                    <a:gd name="connsiteX159" fmla="*/ 1774600 w 2216460"/>
                    <a:gd name="connsiteY159" fmla="*/ 578690 h 2216460"/>
                    <a:gd name="connsiteX160" fmla="*/ 1813795 w 2216460"/>
                    <a:gd name="connsiteY160" fmla="*/ 588106 h 2216460"/>
                    <a:gd name="connsiteX161" fmla="*/ 1956121 w 2216460"/>
                    <a:gd name="connsiteY161" fmla="*/ 523738 h 2216460"/>
                    <a:gd name="connsiteX162" fmla="*/ 1980484 w 2216460"/>
                    <a:gd name="connsiteY162" fmla="*/ 531694 h 2216460"/>
                    <a:gd name="connsiteX163" fmla="*/ 2053519 w 2216460"/>
                    <a:gd name="connsiteY163" fmla="*/ 660734 h 2216460"/>
                    <a:gd name="connsiteX164" fmla="*/ 2047792 w 2216460"/>
                    <a:gd name="connsiteY164" fmla="*/ 685721 h 2216460"/>
                    <a:gd name="connsiteX165" fmla="*/ 1919532 w 2216460"/>
                    <a:gd name="connsiteY165" fmla="*/ 774466 h 2216460"/>
                    <a:gd name="connsiteX166" fmla="*/ 1907436 w 2216460"/>
                    <a:gd name="connsiteY166" fmla="*/ 812938 h 2216460"/>
                    <a:gd name="connsiteX167" fmla="*/ 1950008 w 2216460"/>
                    <a:gd name="connsiteY167" fmla="*/ 975021 h 2216460"/>
                    <a:gd name="connsiteX168" fmla="*/ 1979493 w 2216460"/>
                    <a:gd name="connsiteY168" fmla="*/ 1002580 h 2216460"/>
                    <a:gd name="connsiteX169" fmla="*/ 2134944 w 2216460"/>
                    <a:gd name="connsiteY169" fmla="*/ 1016649 h 2216460"/>
                    <a:gd name="connsiteX170" fmla="*/ 2152238 w 2216460"/>
                    <a:gd name="connsiteY170" fmla="*/ 1035575 h 2216460"/>
                    <a:gd name="connsiteX171" fmla="*/ 2152238 w 2216460"/>
                    <a:gd name="connsiteY171" fmla="*/ 1183840 h 2216460"/>
                    <a:gd name="connsiteX172" fmla="*/ 2152230 w 2216460"/>
                    <a:gd name="connsiteY172" fmla="*/ 1183840 h 2216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2216460" h="2216460">
                      <a:moveTo>
                        <a:pt x="2140866" y="951207"/>
                      </a:moveTo>
                      <a:cubicBezTo>
                        <a:pt x="2140862" y="951207"/>
                        <a:pt x="2140862" y="951207"/>
                        <a:pt x="2140862" y="951207"/>
                      </a:cubicBezTo>
                      <a:lnTo>
                        <a:pt x="2010502" y="939406"/>
                      </a:lnTo>
                      <a:cubicBezTo>
                        <a:pt x="2002515" y="896943"/>
                        <a:pt x="1991497" y="854994"/>
                        <a:pt x="1977605" y="814163"/>
                      </a:cubicBezTo>
                      <a:lnTo>
                        <a:pt x="2085173" y="739739"/>
                      </a:lnTo>
                      <a:cubicBezTo>
                        <a:pt x="2121455" y="714639"/>
                        <a:pt x="2132424" y="666756"/>
                        <a:pt x="2110697" y="628361"/>
                      </a:cubicBezTo>
                      <a:lnTo>
                        <a:pt x="2037662" y="499322"/>
                      </a:lnTo>
                      <a:cubicBezTo>
                        <a:pt x="2015926" y="460923"/>
                        <a:pt x="1969233" y="445681"/>
                        <a:pt x="1929038" y="463867"/>
                      </a:cubicBezTo>
                      <a:lnTo>
                        <a:pt x="1809635" y="517867"/>
                      </a:lnTo>
                      <a:cubicBezTo>
                        <a:pt x="1783605" y="487118"/>
                        <a:pt x="1755509" y="458014"/>
                        <a:pt x="1725730" y="430958"/>
                      </a:cubicBezTo>
                      <a:lnTo>
                        <a:pt x="1783890" y="313529"/>
                      </a:lnTo>
                      <a:cubicBezTo>
                        <a:pt x="1803466" y="274001"/>
                        <a:pt x="1789873" y="226797"/>
                        <a:pt x="1752267" y="203732"/>
                      </a:cubicBezTo>
                      <a:lnTo>
                        <a:pt x="1625868" y="126216"/>
                      </a:lnTo>
                      <a:cubicBezTo>
                        <a:pt x="1588262" y="103156"/>
                        <a:pt x="1540023" y="112446"/>
                        <a:pt x="1513668" y="147814"/>
                      </a:cubicBezTo>
                      <a:lnTo>
                        <a:pt x="1435499" y="252715"/>
                      </a:lnTo>
                      <a:cubicBezTo>
                        <a:pt x="1385118" y="233554"/>
                        <a:pt x="1333001" y="218870"/>
                        <a:pt x="1280001" y="208901"/>
                      </a:cubicBezTo>
                      <a:lnTo>
                        <a:pt x="1268200" y="78541"/>
                      </a:lnTo>
                      <a:cubicBezTo>
                        <a:pt x="1264226" y="34606"/>
                        <a:pt x="1227957" y="1471"/>
                        <a:pt x="1183840" y="1471"/>
                      </a:cubicBezTo>
                      <a:lnTo>
                        <a:pt x="1035562" y="1471"/>
                      </a:lnTo>
                      <a:cubicBezTo>
                        <a:pt x="991445" y="1471"/>
                        <a:pt x="955177" y="34606"/>
                        <a:pt x="951203" y="78536"/>
                      </a:cubicBezTo>
                      <a:lnTo>
                        <a:pt x="939402" y="208901"/>
                      </a:lnTo>
                      <a:cubicBezTo>
                        <a:pt x="896943" y="216888"/>
                        <a:pt x="854999" y="227905"/>
                        <a:pt x="814163" y="241797"/>
                      </a:cubicBezTo>
                      <a:lnTo>
                        <a:pt x="739734" y="134229"/>
                      </a:lnTo>
                      <a:cubicBezTo>
                        <a:pt x="714626" y="97952"/>
                        <a:pt x="666751" y="86982"/>
                        <a:pt x="628361" y="108714"/>
                      </a:cubicBezTo>
                      <a:lnTo>
                        <a:pt x="499318" y="181749"/>
                      </a:lnTo>
                      <a:cubicBezTo>
                        <a:pt x="460923" y="203481"/>
                        <a:pt x="445685" y="250178"/>
                        <a:pt x="463863" y="290369"/>
                      </a:cubicBezTo>
                      <a:lnTo>
                        <a:pt x="517867" y="409772"/>
                      </a:lnTo>
                      <a:cubicBezTo>
                        <a:pt x="487114" y="435806"/>
                        <a:pt x="458010" y="463902"/>
                        <a:pt x="430962" y="493677"/>
                      </a:cubicBezTo>
                      <a:lnTo>
                        <a:pt x="313533" y="435516"/>
                      </a:lnTo>
                      <a:cubicBezTo>
                        <a:pt x="274001" y="415945"/>
                        <a:pt x="226797" y="429534"/>
                        <a:pt x="203732" y="467140"/>
                      </a:cubicBezTo>
                      <a:lnTo>
                        <a:pt x="126216" y="593539"/>
                      </a:lnTo>
                      <a:cubicBezTo>
                        <a:pt x="103147" y="631149"/>
                        <a:pt x="112433" y="679383"/>
                        <a:pt x="147814" y="705738"/>
                      </a:cubicBezTo>
                      <a:lnTo>
                        <a:pt x="252715" y="783903"/>
                      </a:lnTo>
                      <a:cubicBezTo>
                        <a:pt x="233550" y="834293"/>
                        <a:pt x="218870" y="886402"/>
                        <a:pt x="208896" y="939406"/>
                      </a:cubicBezTo>
                      <a:lnTo>
                        <a:pt x="78536" y="951207"/>
                      </a:lnTo>
                      <a:cubicBezTo>
                        <a:pt x="34606" y="955181"/>
                        <a:pt x="1471" y="991450"/>
                        <a:pt x="1471" y="1035562"/>
                      </a:cubicBezTo>
                      <a:lnTo>
                        <a:pt x="1471" y="1183836"/>
                      </a:lnTo>
                      <a:cubicBezTo>
                        <a:pt x="1471" y="1227949"/>
                        <a:pt x="34606" y="1264217"/>
                        <a:pt x="78541" y="1268195"/>
                      </a:cubicBezTo>
                      <a:lnTo>
                        <a:pt x="208896" y="1279996"/>
                      </a:lnTo>
                      <a:cubicBezTo>
                        <a:pt x="216888" y="1322455"/>
                        <a:pt x="227909" y="1364408"/>
                        <a:pt x="241797" y="1405239"/>
                      </a:cubicBezTo>
                      <a:lnTo>
                        <a:pt x="134229" y="1479664"/>
                      </a:lnTo>
                      <a:cubicBezTo>
                        <a:pt x="97948" y="1504764"/>
                        <a:pt x="86978" y="1552647"/>
                        <a:pt x="108705" y="1591041"/>
                      </a:cubicBezTo>
                      <a:lnTo>
                        <a:pt x="181740" y="1720081"/>
                      </a:lnTo>
                      <a:cubicBezTo>
                        <a:pt x="203468" y="1758470"/>
                        <a:pt x="250161" y="1773717"/>
                        <a:pt x="290364" y="1755535"/>
                      </a:cubicBezTo>
                      <a:lnTo>
                        <a:pt x="409767" y="1701531"/>
                      </a:lnTo>
                      <a:cubicBezTo>
                        <a:pt x="435798" y="1732284"/>
                        <a:pt x="463897" y="1761388"/>
                        <a:pt x="493673" y="1788440"/>
                      </a:cubicBezTo>
                      <a:lnTo>
                        <a:pt x="435512" y="1905869"/>
                      </a:lnTo>
                      <a:cubicBezTo>
                        <a:pt x="415936" y="1945398"/>
                        <a:pt x="429529" y="1992601"/>
                        <a:pt x="467136" y="2015666"/>
                      </a:cubicBezTo>
                      <a:lnTo>
                        <a:pt x="593534" y="2093177"/>
                      </a:lnTo>
                      <a:cubicBezTo>
                        <a:pt x="631149" y="2116247"/>
                        <a:pt x="679379" y="2106961"/>
                        <a:pt x="705734" y="2071584"/>
                      </a:cubicBezTo>
                      <a:lnTo>
                        <a:pt x="783903" y="1966683"/>
                      </a:lnTo>
                      <a:cubicBezTo>
                        <a:pt x="834284" y="1985844"/>
                        <a:pt x="886402" y="2000528"/>
                        <a:pt x="939402" y="2010497"/>
                      </a:cubicBezTo>
                      <a:lnTo>
                        <a:pt x="951203" y="2140857"/>
                      </a:lnTo>
                      <a:cubicBezTo>
                        <a:pt x="955177" y="2184793"/>
                        <a:pt x="991445" y="2217927"/>
                        <a:pt x="1035562" y="2217927"/>
                      </a:cubicBezTo>
                      <a:lnTo>
                        <a:pt x="1183840" y="2217927"/>
                      </a:lnTo>
                      <a:cubicBezTo>
                        <a:pt x="1227957" y="2217927"/>
                        <a:pt x="1264226" y="2184793"/>
                        <a:pt x="1268200" y="2140862"/>
                      </a:cubicBezTo>
                      <a:lnTo>
                        <a:pt x="1280001" y="2010502"/>
                      </a:lnTo>
                      <a:cubicBezTo>
                        <a:pt x="1322464" y="2002515"/>
                        <a:pt x="1364404" y="1991497"/>
                        <a:pt x="1405239" y="1977605"/>
                      </a:cubicBezTo>
                      <a:lnTo>
                        <a:pt x="1479668" y="2085173"/>
                      </a:lnTo>
                      <a:cubicBezTo>
                        <a:pt x="1504772" y="2121450"/>
                        <a:pt x="1552656" y="2132416"/>
                        <a:pt x="1591041" y="2110688"/>
                      </a:cubicBezTo>
                      <a:lnTo>
                        <a:pt x="1720085" y="2037653"/>
                      </a:lnTo>
                      <a:cubicBezTo>
                        <a:pt x="1758479" y="2015922"/>
                        <a:pt x="1773717" y="1969225"/>
                        <a:pt x="1755540" y="1929030"/>
                      </a:cubicBezTo>
                      <a:lnTo>
                        <a:pt x="1701535" y="1809631"/>
                      </a:lnTo>
                      <a:cubicBezTo>
                        <a:pt x="1732284" y="1783600"/>
                        <a:pt x="1761392" y="1755501"/>
                        <a:pt x="1788440" y="1725726"/>
                      </a:cubicBezTo>
                      <a:lnTo>
                        <a:pt x="1905869" y="1783886"/>
                      </a:lnTo>
                      <a:cubicBezTo>
                        <a:pt x="1945398" y="1803453"/>
                        <a:pt x="1992601" y="1789869"/>
                        <a:pt x="2015671" y="1752263"/>
                      </a:cubicBezTo>
                      <a:lnTo>
                        <a:pt x="2093186" y="1625864"/>
                      </a:lnTo>
                      <a:cubicBezTo>
                        <a:pt x="2116251" y="1588253"/>
                        <a:pt x="2106970" y="1540019"/>
                        <a:pt x="2071589" y="1513660"/>
                      </a:cubicBezTo>
                      <a:lnTo>
                        <a:pt x="1966688" y="1435495"/>
                      </a:lnTo>
                      <a:cubicBezTo>
                        <a:pt x="1985852" y="1385101"/>
                        <a:pt x="2000532" y="1332992"/>
                        <a:pt x="2010502" y="1279992"/>
                      </a:cubicBezTo>
                      <a:lnTo>
                        <a:pt x="2140866" y="1268191"/>
                      </a:lnTo>
                      <a:cubicBezTo>
                        <a:pt x="2184797" y="1264217"/>
                        <a:pt x="2217931" y="1227949"/>
                        <a:pt x="2217931" y="1183831"/>
                      </a:cubicBezTo>
                      <a:lnTo>
                        <a:pt x="2217931" y="1035558"/>
                      </a:lnTo>
                      <a:cubicBezTo>
                        <a:pt x="2217931" y="991450"/>
                        <a:pt x="2184797" y="955181"/>
                        <a:pt x="2140866" y="951207"/>
                      </a:cubicBezTo>
                      <a:close/>
                      <a:moveTo>
                        <a:pt x="2152230" y="1183840"/>
                      </a:moveTo>
                      <a:cubicBezTo>
                        <a:pt x="2152230" y="1193736"/>
                        <a:pt x="2144797" y="1201875"/>
                        <a:pt x="2134940" y="1202767"/>
                      </a:cubicBezTo>
                      <a:lnTo>
                        <a:pt x="1979484" y="1216836"/>
                      </a:lnTo>
                      <a:cubicBezTo>
                        <a:pt x="1964506" y="1218191"/>
                        <a:pt x="1952363" y="1229542"/>
                        <a:pt x="1949999" y="1244395"/>
                      </a:cubicBezTo>
                      <a:cubicBezTo>
                        <a:pt x="1939653" y="1309486"/>
                        <a:pt x="1921653" y="1373369"/>
                        <a:pt x="1896506" y="1434261"/>
                      </a:cubicBezTo>
                      <a:cubicBezTo>
                        <a:pt x="1890770" y="1448153"/>
                        <a:pt x="1895194" y="1464162"/>
                        <a:pt x="1907242" y="1473140"/>
                      </a:cubicBezTo>
                      <a:lnTo>
                        <a:pt x="2032333" y="1566344"/>
                      </a:lnTo>
                      <a:cubicBezTo>
                        <a:pt x="2040268" y="1572257"/>
                        <a:pt x="2042350" y="1583080"/>
                        <a:pt x="2037173" y="1591517"/>
                      </a:cubicBezTo>
                      <a:lnTo>
                        <a:pt x="1959657" y="1717916"/>
                      </a:lnTo>
                      <a:cubicBezTo>
                        <a:pt x="1954480" y="1726358"/>
                        <a:pt x="1943891" y="1729405"/>
                        <a:pt x="1935025" y="1725011"/>
                      </a:cubicBezTo>
                      <a:lnTo>
                        <a:pt x="1795059" y="1655686"/>
                      </a:lnTo>
                      <a:cubicBezTo>
                        <a:pt x="1781605" y="1649020"/>
                        <a:pt x="1765336" y="1652331"/>
                        <a:pt x="1755553" y="1663725"/>
                      </a:cubicBezTo>
                      <a:cubicBezTo>
                        <a:pt x="1720946" y="1704033"/>
                        <a:pt x="1682305" y="1741336"/>
                        <a:pt x="1640717" y="1774596"/>
                      </a:cubicBezTo>
                      <a:cubicBezTo>
                        <a:pt x="1628994" y="1783973"/>
                        <a:pt x="1625119" y="1800107"/>
                        <a:pt x="1631301" y="1813791"/>
                      </a:cubicBezTo>
                      <a:lnTo>
                        <a:pt x="1695674" y="1956112"/>
                      </a:lnTo>
                      <a:cubicBezTo>
                        <a:pt x="1699751" y="1965129"/>
                        <a:pt x="1696331" y="1975606"/>
                        <a:pt x="1687717" y="1980476"/>
                      </a:cubicBezTo>
                      <a:lnTo>
                        <a:pt x="1558673" y="2053511"/>
                      </a:lnTo>
                      <a:cubicBezTo>
                        <a:pt x="1550058" y="2058385"/>
                        <a:pt x="1539318" y="2055922"/>
                        <a:pt x="1533690" y="2047783"/>
                      </a:cubicBezTo>
                      <a:lnTo>
                        <a:pt x="1444945" y="1919519"/>
                      </a:lnTo>
                      <a:cubicBezTo>
                        <a:pt x="1436395" y="1907164"/>
                        <a:pt x="1420560" y="1902172"/>
                        <a:pt x="1406469" y="1907423"/>
                      </a:cubicBezTo>
                      <a:cubicBezTo>
                        <a:pt x="1354166" y="1926891"/>
                        <a:pt x="1299633" y="1941211"/>
                        <a:pt x="1244386" y="1949995"/>
                      </a:cubicBezTo>
                      <a:cubicBezTo>
                        <a:pt x="1229533" y="1952359"/>
                        <a:pt x="1218182" y="1964502"/>
                        <a:pt x="1216827" y="1979476"/>
                      </a:cubicBezTo>
                      <a:lnTo>
                        <a:pt x="1202754" y="2134931"/>
                      </a:lnTo>
                      <a:cubicBezTo>
                        <a:pt x="1201862" y="2144788"/>
                        <a:pt x="1193728" y="2152221"/>
                        <a:pt x="1183831" y="2152221"/>
                      </a:cubicBezTo>
                      <a:lnTo>
                        <a:pt x="1035554" y="2152221"/>
                      </a:lnTo>
                      <a:cubicBezTo>
                        <a:pt x="1025658" y="2152221"/>
                        <a:pt x="1017519" y="2144788"/>
                        <a:pt x="1016632" y="2134931"/>
                      </a:cubicBezTo>
                      <a:lnTo>
                        <a:pt x="1002558" y="1979476"/>
                      </a:lnTo>
                      <a:cubicBezTo>
                        <a:pt x="1001203" y="1964502"/>
                        <a:pt x="989848" y="1952359"/>
                        <a:pt x="974999" y="1949995"/>
                      </a:cubicBezTo>
                      <a:cubicBezTo>
                        <a:pt x="909899" y="1939640"/>
                        <a:pt x="846016" y="1921644"/>
                        <a:pt x="785137" y="1896501"/>
                      </a:cubicBezTo>
                      <a:cubicBezTo>
                        <a:pt x="781063" y="1894822"/>
                        <a:pt x="776812" y="1894012"/>
                        <a:pt x="772609" y="1894012"/>
                      </a:cubicBezTo>
                      <a:cubicBezTo>
                        <a:pt x="762462" y="1894012"/>
                        <a:pt x="752604" y="1898718"/>
                        <a:pt x="746258" y="1907237"/>
                      </a:cubicBezTo>
                      <a:lnTo>
                        <a:pt x="653046" y="2032329"/>
                      </a:lnTo>
                      <a:cubicBezTo>
                        <a:pt x="647132" y="2040264"/>
                        <a:pt x="636310" y="2042346"/>
                        <a:pt x="627877" y="2037168"/>
                      </a:cubicBezTo>
                      <a:lnTo>
                        <a:pt x="501478" y="1959657"/>
                      </a:lnTo>
                      <a:cubicBezTo>
                        <a:pt x="493045" y="1954480"/>
                        <a:pt x="489993" y="1943891"/>
                        <a:pt x="494382" y="1935021"/>
                      </a:cubicBezTo>
                      <a:lnTo>
                        <a:pt x="563708" y="1795051"/>
                      </a:lnTo>
                      <a:cubicBezTo>
                        <a:pt x="570370" y="1781596"/>
                        <a:pt x="567067" y="1765328"/>
                        <a:pt x="555668" y="1755548"/>
                      </a:cubicBezTo>
                      <a:cubicBezTo>
                        <a:pt x="515361" y="1720942"/>
                        <a:pt x="478062" y="1682305"/>
                        <a:pt x="444798" y="1640712"/>
                      </a:cubicBezTo>
                      <a:cubicBezTo>
                        <a:pt x="435417" y="1628985"/>
                        <a:pt x="419283" y="1625106"/>
                        <a:pt x="405603" y="1631297"/>
                      </a:cubicBezTo>
                      <a:lnTo>
                        <a:pt x="263278" y="1695669"/>
                      </a:lnTo>
                      <a:cubicBezTo>
                        <a:pt x="254269" y="1699739"/>
                        <a:pt x="243780" y="1696323"/>
                        <a:pt x="238914" y="1687712"/>
                      </a:cubicBezTo>
                      <a:lnTo>
                        <a:pt x="165888" y="1558682"/>
                      </a:lnTo>
                      <a:cubicBezTo>
                        <a:pt x="161013" y="1550067"/>
                        <a:pt x="163476" y="1539327"/>
                        <a:pt x="171615" y="1533694"/>
                      </a:cubicBezTo>
                      <a:lnTo>
                        <a:pt x="299875" y="1444945"/>
                      </a:lnTo>
                      <a:cubicBezTo>
                        <a:pt x="312230" y="1436395"/>
                        <a:pt x="317213" y="1420555"/>
                        <a:pt x="311970" y="1406473"/>
                      </a:cubicBezTo>
                      <a:cubicBezTo>
                        <a:pt x="292507" y="1354179"/>
                        <a:pt x="278182" y="1299650"/>
                        <a:pt x="269394" y="1244390"/>
                      </a:cubicBezTo>
                      <a:cubicBezTo>
                        <a:pt x="267031" y="1229537"/>
                        <a:pt x="254884" y="1218191"/>
                        <a:pt x="239909" y="1216836"/>
                      </a:cubicBezTo>
                      <a:lnTo>
                        <a:pt x="84463" y="1202767"/>
                      </a:lnTo>
                      <a:cubicBezTo>
                        <a:pt x="74606" y="1201870"/>
                        <a:pt x="67168" y="1193736"/>
                        <a:pt x="67168" y="1183840"/>
                      </a:cubicBezTo>
                      <a:lnTo>
                        <a:pt x="67168" y="1035567"/>
                      </a:lnTo>
                      <a:cubicBezTo>
                        <a:pt x="67168" y="1025671"/>
                        <a:pt x="74601" y="1017532"/>
                        <a:pt x="84459" y="1016640"/>
                      </a:cubicBezTo>
                      <a:lnTo>
                        <a:pt x="239909" y="1002571"/>
                      </a:lnTo>
                      <a:cubicBezTo>
                        <a:pt x="254888" y="1001216"/>
                        <a:pt x="267026" y="989865"/>
                        <a:pt x="269394" y="975017"/>
                      </a:cubicBezTo>
                      <a:cubicBezTo>
                        <a:pt x="279745" y="909917"/>
                        <a:pt x="297745" y="846038"/>
                        <a:pt x="322893" y="785146"/>
                      </a:cubicBezTo>
                      <a:cubicBezTo>
                        <a:pt x="328628" y="771254"/>
                        <a:pt x="324204" y="755245"/>
                        <a:pt x="312157" y="746267"/>
                      </a:cubicBezTo>
                      <a:lnTo>
                        <a:pt x="187065" y="653059"/>
                      </a:lnTo>
                      <a:cubicBezTo>
                        <a:pt x="179130" y="647145"/>
                        <a:pt x="177048" y="636327"/>
                        <a:pt x="182225" y="627890"/>
                      </a:cubicBezTo>
                      <a:lnTo>
                        <a:pt x="259741" y="501491"/>
                      </a:lnTo>
                      <a:cubicBezTo>
                        <a:pt x="264918" y="493053"/>
                        <a:pt x="275516" y="490010"/>
                        <a:pt x="284373" y="494395"/>
                      </a:cubicBezTo>
                      <a:lnTo>
                        <a:pt x="424343" y="563716"/>
                      </a:lnTo>
                      <a:cubicBezTo>
                        <a:pt x="437785" y="570383"/>
                        <a:pt x="454058" y="567071"/>
                        <a:pt x="463846" y="555677"/>
                      </a:cubicBezTo>
                      <a:cubicBezTo>
                        <a:pt x="498452" y="515370"/>
                        <a:pt x="537088" y="478071"/>
                        <a:pt x="578682" y="444807"/>
                      </a:cubicBezTo>
                      <a:cubicBezTo>
                        <a:pt x="590405" y="435430"/>
                        <a:pt x="594279" y="419296"/>
                        <a:pt x="588097" y="405612"/>
                      </a:cubicBezTo>
                      <a:lnTo>
                        <a:pt x="523725" y="263291"/>
                      </a:lnTo>
                      <a:cubicBezTo>
                        <a:pt x="519647" y="254273"/>
                        <a:pt x="523067" y="243801"/>
                        <a:pt x="531681" y="238927"/>
                      </a:cubicBezTo>
                      <a:lnTo>
                        <a:pt x="660725" y="165892"/>
                      </a:lnTo>
                      <a:cubicBezTo>
                        <a:pt x="669336" y="161017"/>
                        <a:pt x="680080" y="163485"/>
                        <a:pt x="685708" y="171619"/>
                      </a:cubicBezTo>
                      <a:lnTo>
                        <a:pt x="774453" y="299884"/>
                      </a:lnTo>
                      <a:cubicBezTo>
                        <a:pt x="783003" y="312239"/>
                        <a:pt x="798834" y="317226"/>
                        <a:pt x="812929" y="311979"/>
                      </a:cubicBezTo>
                      <a:cubicBezTo>
                        <a:pt x="865233" y="292511"/>
                        <a:pt x="919765" y="278191"/>
                        <a:pt x="975012" y="269407"/>
                      </a:cubicBezTo>
                      <a:cubicBezTo>
                        <a:pt x="989865" y="267044"/>
                        <a:pt x="1001216" y="254901"/>
                        <a:pt x="1002571" y="239927"/>
                      </a:cubicBezTo>
                      <a:lnTo>
                        <a:pt x="1016645" y="84467"/>
                      </a:lnTo>
                      <a:cubicBezTo>
                        <a:pt x="1017536" y="74614"/>
                        <a:pt x="1025671" y="67181"/>
                        <a:pt x="1035567" y="67181"/>
                      </a:cubicBezTo>
                      <a:lnTo>
                        <a:pt x="1183844" y="67181"/>
                      </a:lnTo>
                      <a:cubicBezTo>
                        <a:pt x="1193741" y="67181"/>
                        <a:pt x="1201879" y="74614"/>
                        <a:pt x="1202767" y="84472"/>
                      </a:cubicBezTo>
                      <a:lnTo>
                        <a:pt x="1216840" y="239927"/>
                      </a:lnTo>
                      <a:cubicBezTo>
                        <a:pt x="1218195" y="254901"/>
                        <a:pt x="1229550" y="267044"/>
                        <a:pt x="1244399" y="269407"/>
                      </a:cubicBezTo>
                      <a:cubicBezTo>
                        <a:pt x="1309499" y="279758"/>
                        <a:pt x="1373382" y="297754"/>
                        <a:pt x="1434261" y="322901"/>
                      </a:cubicBezTo>
                      <a:cubicBezTo>
                        <a:pt x="1448153" y="328633"/>
                        <a:pt x="1464162" y="324213"/>
                        <a:pt x="1473140" y="312165"/>
                      </a:cubicBezTo>
                      <a:lnTo>
                        <a:pt x="1566353" y="187074"/>
                      </a:lnTo>
                      <a:cubicBezTo>
                        <a:pt x="1572262" y="179139"/>
                        <a:pt x="1583080" y="177043"/>
                        <a:pt x="1591522" y="182230"/>
                      </a:cubicBezTo>
                      <a:lnTo>
                        <a:pt x="1717920" y="259745"/>
                      </a:lnTo>
                      <a:cubicBezTo>
                        <a:pt x="1726353" y="264923"/>
                        <a:pt x="1729405" y="275511"/>
                        <a:pt x="1725016" y="284382"/>
                      </a:cubicBezTo>
                      <a:lnTo>
                        <a:pt x="1655691" y="424348"/>
                      </a:lnTo>
                      <a:cubicBezTo>
                        <a:pt x="1649028" y="437802"/>
                        <a:pt x="1652331" y="454066"/>
                        <a:pt x="1663730" y="463850"/>
                      </a:cubicBezTo>
                      <a:cubicBezTo>
                        <a:pt x="1704037" y="498465"/>
                        <a:pt x="1741340" y="537101"/>
                        <a:pt x="1774600" y="578690"/>
                      </a:cubicBezTo>
                      <a:cubicBezTo>
                        <a:pt x="1783977" y="590418"/>
                        <a:pt x="1800111" y="594288"/>
                        <a:pt x="1813795" y="588106"/>
                      </a:cubicBezTo>
                      <a:lnTo>
                        <a:pt x="1956121" y="523738"/>
                      </a:lnTo>
                      <a:cubicBezTo>
                        <a:pt x="1965125" y="519660"/>
                        <a:pt x="1975614" y="523075"/>
                        <a:pt x="1980484" y="531694"/>
                      </a:cubicBezTo>
                      <a:lnTo>
                        <a:pt x="2053519" y="660734"/>
                      </a:lnTo>
                      <a:cubicBezTo>
                        <a:pt x="2058394" y="669349"/>
                        <a:pt x="2055931" y="680089"/>
                        <a:pt x="2047792" y="685721"/>
                      </a:cubicBezTo>
                      <a:lnTo>
                        <a:pt x="1919532" y="774466"/>
                      </a:lnTo>
                      <a:cubicBezTo>
                        <a:pt x="1907177" y="783016"/>
                        <a:pt x="1902194" y="798856"/>
                        <a:pt x="1907436" y="812938"/>
                      </a:cubicBezTo>
                      <a:cubicBezTo>
                        <a:pt x="1926904" y="865237"/>
                        <a:pt x="1941229" y="919765"/>
                        <a:pt x="1950008" y="975021"/>
                      </a:cubicBezTo>
                      <a:cubicBezTo>
                        <a:pt x="1952367" y="989874"/>
                        <a:pt x="1964515" y="1001225"/>
                        <a:pt x="1979493" y="1002580"/>
                      </a:cubicBezTo>
                      <a:lnTo>
                        <a:pt x="2134944" y="1016649"/>
                      </a:lnTo>
                      <a:cubicBezTo>
                        <a:pt x="2144801" y="1017541"/>
                        <a:pt x="2152238" y="1025679"/>
                        <a:pt x="2152238" y="1035575"/>
                      </a:cubicBezTo>
                      <a:lnTo>
                        <a:pt x="2152238" y="1183840"/>
                      </a:lnTo>
                      <a:lnTo>
                        <a:pt x="2152230" y="1183840"/>
                      </a:lnTo>
                      <a:close/>
                    </a:path>
                  </a:pathLst>
                </a:custGeom>
                <a:solidFill>
                  <a:srgbClr val="000000"/>
                </a:solidFill>
                <a:ln w="431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 name="Group 36">
                <a:extLst>
                  <a:ext uri="{FF2B5EF4-FFF2-40B4-BE49-F238E27FC236}">
                    <a16:creationId xmlns:a16="http://schemas.microsoft.com/office/drawing/2014/main" id="{EF483544-57F1-BA78-A994-ED6081F507FB}"/>
                  </a:ext>
                </a:extLst>
              </p:cNvPr>
              <p:cNvGrpSpPr/>
              <p:nvPr/>
            </p:nvGrpSpPr>
            <p:grpSpPr>
              <a:xfrm>
                <a:off x="1357102" y="1902330"/>
                <a:ext cx="2042228" cy="3465106"/>
                <a:chOff x="-318261" y="1330110"/>
                <a:chExt cx="1724025" cy="2925204"/>
              </a:xfrm>
            </p:grpSpPr>
            <p:sp>
              <p:nvSpPr>
                <p:cNvPr id="15" name="Freeform: Shape 27">
                  <a:extLst>
                    <a:ext uri="{FF2B5EF4-FFF2-40B4-BE49-F238E27FC236}">
                      <a16:creationId xmlns:a16="http://schemas.microsoft.com/office/drawing/2014/main" id="{A92C9819-67FA-36E2-6F88-AF0FB7A58A63}"/>
                    </a:ext>
                  </a:extLst>
                </p:cNvPr>
                <p:cNvSpPr/>
                <p:nvPr/>
              </p:nvSpPr>
              <p:spPr>
                <a:xfrm>
                  <a:off x="-223021" y="1425350"/>
                  <a:ext cx="1533525" cy="1943100"/>
                </a:xfrm>
                <a:custGeom>
                  <a:avLst/>
                  <a:gdLst>
                    <a:gd name="connsiteX0" fmla="*/ 769077 w 1533525"/>
                    <a:gd name="connsiteY0" fmla="*/ 1940566 h 1943100"/>
                    <a:gd name="connsiteX1" fmla="*/ 578596 w 1533525"/>
                    <a:gd name="connsiteY1" fmla="*/ 1750086 h 1943100"/>
                    <a:gd name="connsiteX2" fmla="*/ 578596 w 1533525"/>
                    <a:gd name="connsiteY2" fmla="*/ 1340539 h 1943100"/>
                    <a:gd name="connsiteX3" fmla="*/ 769077 w 1533525"/>
                    <a:gd name="connsiteY3" fmla="*/ 1150058 h 1943100"/>
                    <a:gd name="connsiteX4" fmla="*/ 1150048 w 1533525"/>
                    <a:gd name="connsiteY4" fmla="*/ 769087 h 1943100"/>
                    <a:gd name="connsiteX5" fmla="*/ 769077 w 1533525"/>
                    <a:gd name="connsiteY5" fmla="*/ 388115 h 1943100"/>
                    <a:gd name="connsiteX6" fmla="*/ 388106 w 1533525"/>
                    <a:gd name="connsiteY6" fmla="*/ 769087 h 1943100"/>
                    <a:gd name="connsiteX7" fmla="*/ 197625 w 1533525"/>
                    <a:gd name="connsiteY7" fmla="*/ 959568 h 1943100"/>
                    <a:gd name="connsiteX8" fmla="*/ 7144 w 1533525"/>
                    <a:gd name="connsiteY8" fmla="*/ 769087 h 1943100"/>
                    <a:gd name="connsiteX9" fmla="*/ 769087 w 1533525"/>
                    <a:gd name="connsiteY9" fmla="*/ 7144 h 1943100"/>
                    <a:gd name="connsiteX10" fmla="*/ 1531030 w 1533525"/>
                    <a:gd name="connsiteY10" fmla="*/ 769087 h 1943100"/>
                    <a:gd name="connsiteX11" fmla="*/ 959577 w 1533525"/>
                    <a:gd name="connsiteY11" fmla="*/ 1506922 h 1943100"/>
                    <a:gd name="connsiteX12" fmla="*/ 959577 w 1533525"/>
                    <a:gd name="connsiteY12" fmla="*/ 1750086 h 1943100"/>
                    <a:gd name="connsiteX13" fmla="*/ 769077 w 1533525"/>
                    <a:gd name="connsiteY13" fmla="*/ 1940566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525" h="1943100">
                      <a:moveTo>
                        <a:pt x="769077" y="1940566"/>
                      </a:moveTo>
                      <a:cubicBezTo>
                        <a:pt x="663873" y="1940566"/>
                        <a:pt x="578596" y="1855289"/>
                        <a:pt x="578596" y="1750086"/>
                      </a:cubicBezTo>
                      <a:lnTo>
                        <a:pt x="578596" y="1340539"/>
                      </a:lnTo>
                      <a:cubicBezTo>
                        <a:pt x="578596" y="1235335"/>
                        <a:pt x="663873" y="1150058"/>
                        <a:pt x="769077" y="1150058"/>
                      </a:cubicBezTo>
                      <a:cubicBezTo>
                        <a:pt x="979141" y="1150058"/>
                        <a:pt x="1150048" y="979151"/>
                        <a:pt x="1150048" y="769087"/>
                      </a:cubicBezTo>
                      <a:cubicBezTo>
                        <a:pt x="1150048" y="559022"/>
                        <a:pt x="979141" y="388115"/>
                        <a:pt x="769077" y="388115"/>
                      </a:cubicBezTo>
                      <a:cubicBezTo>
                        <a:pt x="559013" y="388115"/>
                        <a:pt x="388106" y="559022"/>
                        <a:pt x="388106" y="769087"/>
                      </a:cubicBezTo>
                      <a:cubicBezTo>
                        <a:pt x="388106" y="874290"/>
                        <a:pt x="302828" y="959568"/>
                        <a:pt x="197625" y="959568"/>
                      </a:cubicBezTo>
                      <a:cubicBezTo>
                        <a:pt x="92421" y="959568"/>
                        <a:pt x="7144" y="874290"/>
                        <a:pt x="7144" y="769087"/>
                      </a:cubicBezTo>
                      <a:cubicBezTo>
                        <a:pt x="7144" y="348948"/>
                        <a:pt x="348948" y="7144"/>
                        <a:pt x="769087" y="7144"/>
                      </a:cubicBezTo>
                      <a:cubicBezTo>
                        <a:pt x="1189225" y="7144"/>
                        <a:pt x="1531030" y="348948"/>
                        <a:pt x="1531030" y="769087"/>
                      </a:cubicBezTo>
                      <a:cubicBezTo>
                        <a:pt x="1531030" y="1123474"/>
                        <a:pt x="1287837" y="1422130"/>
                        <a:pt x="959577" y="1506922"/>
                      </a:cubicBezTo>
                      <a:lnTo>
                        <a:pt x="959577" y="1750086"/>
                      </a:lnTo>
                      <a:cubicBezTo>
                        <a:pt x="959558" y="1855289"/>
                        <a:pt x="874281" y="1940566"/>
                        <a:pt x="769077" y="1940566"/>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28">
                  <a:extLst>
                    <a:ext uri="{FF2B5EF4-FFF2-40B4-BE49-F238E27FC236}">
                      <a16:creationId xmlns:a16="http://schemas.microsoft.com/office/drawing/2014/main" id="{A43E9BFC-59D9-25B3-2680-0236BBA971C2}"/>
                    </a:ext>
                  </a:extLst>
                </p:cNvPr>
                <p:cNvSpPr/>
                <p:nvPr/>
              </p:nvSpPr>
              <p:spPr>
                <a:xfrm>
                  <a:off x="348422" y="3769519"/>
                  <a:ext cx="390525" cy="390525"/>
                </a:xfrm>
                <a:custGeom>
                  <a:avLst/>
                  <a:gdLst>
                    <a:gd name="connsiteX0" fmla="*/ 197634 w 390525"/>
                    <a:gd name="connsiteY0" fmla="*/ 388125 h 390525"/>
                    <a:gd name="connsiteX1" fmla="*/ 62951 w 390525"/>
                    <a:gd name="connsiteY1" fmla="*/ 332308 h 390525"/>
                    <a:gd name="connsiteX2" fmla="*/ 7144 w 390525"/>
                    <a:gd name="connsiteY2" fmla="*/ 197634 h 390525"/>
                    <a:gd name="connsiteX3" fmla="*/ 62951 w 390525"/>
                    <a:gd name="connsiteY3" fmla="*/ 62960 h 390525"/>
                    <a:gd name="connsiteX4" fmla="*/ 197634 w 390525"/>
                    <a:gd name="connsiteY4" fmla="*/ 7144 h 390525"/>
                    <a:gd name="connsiteX5" fmla="*/ 332308 w 390525"/>
                    <a:gd name="connsiteY5" fmla="*/ 62960 h 390525"/>
                    <a:gd name="connsiteX6" fmla="*/ 388125 w 390525"/>
                    <a:gd name="connsiteY6" fmla="*/ 197634 h 390525"/>
                    <a:gd name="connsiteX7" fmla="*/ 332308 w 390525"/>
                    <a:gd name="connsiteY7" fmla="*/ 332308 h 390525"/>
                    <a:gd name="connsiteX8" fmla="*/ 197634 w 390525"/>
                    <a:gd name="connsiteY8" fmla="*/ 388125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525" h="390525">
                      <a:moveTo>
                        <a:pt x="197634" y="388125"/>
                      </a:moveTo>
                      <a:cubicBezTo>
                        <a:pt x="147533" y="388125"/>
                        <a:pt x="98393" y="367741"/>
                        <a:pt x="62951" y="332308"/>
                      </a:cubicBezTo>
                      <a:cubicBezTo>
                        <a:pt x="27432" y="296875"/>
                        <a:pt x="7144" y="247736"/>
                        <a:pt x="7144" y="197634"/>
                      </a:cubicBezTo>
                      <a:cubicBezTo>
                        <a:pt x="7144" y="147438"/>
                        <a:pt x="27432" y="98393"/>
                        <a:pt x="62951" y="62960"/>
                      </a:cubicBezTo>
                      <a:cubicBezTo>
                        <a:pt x="98393" y="27432"/>
                        <a:pt x="147533" y="7144"/>
                        <a:pt x="197634" y="7144"/>
                      </a:cubicBezTo>
                      <a:cubicBezTo>
                        <a:pt x="247736" y="7144"/>
                        <a:pt x="296875" y="27432"/>
                        <a:pt x="332308" y="62960"/>
                      </a:cubicBezTo>
                      <a:cubicBezTo>
                        <a:pt x="367741" y="98393"/>
                        <a:pt x="388125" y="147533"/>
                        <a:pt x="388125" y="197634"/>
                      </a:cubicBezTo>
                      <a:cubicBezTo>
                        <a:pt x="388125" y="247736"/>
                        <a:pt x="367732" y="296875"/>
                        <a:pt x="332308" y="332308"/>
                      </a:cubicBezTo>
                      <a:cubicBezTo>
                        <a:pt x="296875" y="367741"/>
                        <a:pt x="247736" y="388125"/>
                        <a:pt x="197634" y="38812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33">
                  <a:extLst>
                    <a:ext uri="{FF2B5EF4-FFF2-40B4-BE49-F238E27FC236}">
                      <a16:creationId xmlns:a16="http://schemas.microsoft.com/office/drawing/2014/main" id="{4278D1D4-A6F1-EFE9-DD97-9E7E53B01D9C}"/>
                    </a:ext>
                  </a:extLst>
                </p:cNvPr>
                <p:cNvSpPr/>
                <p:nvPr/>
              </p:nvSpPr>
              <p:spPr>
                <a:xfrm>
                  <a:off x="-318261" y="1330110"/>
                  <a:ext cx="1724025" cy="2133600"/>
                </a:xfrm>
                <a:custGeom>
                  <a:avLst/>
                  <a:gdLst>
                    <a:gd name="connsiteX0" fmla="*/ 292865 w 1724025"/>
                    <a:gd name="connsiteY0" fmla="*/ 1150049 h 2133600"/>
                    <a:gd name="connsiteX1" fmla="*/ 578596 w 1724025"/>
                    <a:gd name="connsiteY1" fmla="*/ 864318 h 2133600"/>
                    <a:gd name="connsiteX2" fmla="*/ 864327 w 1724025"/>
                    <a:gd name="connsiteY2" fmla="*/ 578587 h 2133600"/>
                    <a:gd name="connsiteX3" fmla="*/ 1150058 w 1724025"/>
                    <a:gd name="connsiteY3" fmla="*/ 864318 h 2133600"/>
                    <a:gd name="connsiteX4" fmla="*/ 864327 w 1724025"/>
                    <a:gd name="connsiteY4" fmla="*/ 1150049 h 2133600"/>
                    <a:gd name="connsiteX5" fmla="*/ 578596 w 1724025"/>
                    <a:gd name="connsiteY5" fmla="*/ 1435779 h 2133600"/>
                    <a:gd name="connsiteX6" fmla="*/ 578596 w 1724025"/>
                    <a:gd name="connsiteY6" fmla="*/ 1845326 h 2133600"/>
                    <a:gd name="connsiteX7" fmla="*/ 864327 w 1724025"/>
                    <a:gd name="connsiteY7" fmla="*/ 2131057 h 2133600"/>
                    <a:gd name="connsiteX8" fmla="*/ 1150058 w 1724025"/>
                    <a:gd name="connsiteY8" fmla="*/ 1845326 h 2133600"/>
                    <a:gd name="connsiteX9" fmla="*/ 1150058 w 1724025"/>
                    <a:gd name="connsiteY9" fmla="*/ 1672590 h 2133600"/>
                    <a:gd name="connsiteX10" fmla="*/ 1721510 w 1724025"/>
                    <a:gd name="connsiteY10" fmla="*/ 864327 h 2133600"/>
                    <a:gd name="connsiteX11" fmla="*/ 864327 w 1724025"/>
                    <a:gd name="connsiteY11" fmla="*/ 7144 h 2133600"/>
                    <a:gd name="connsiteX12" fmla="*/ 7144 w 1724025"/>
                    <a:gd name="connsiteY12" fmla="*/ 864327 h 2133600"/>
                    <a:gd name="connsiteX13" fmla="*/ 292865 w 1724025"/>
                    <a:gd name="connsiteY13" fmla="*/ 1150049 h 2133600"/>
                    <a:gd name="connsiteX14" fmla="*/ 864317 w 1724025"/>
                    <a:gd name="connsiteY14" fmla="*/ 197625 h 2133600"/>
                    <a:gd name="connsiteX15" fmla="*/ 1531020 w 1724025"/>
                    <a:gd name="connsiteY15" fmla="*/ 864327 h 2133600"/>
                    <a:gd name="connsiteX16" fmla="*/ 1030986 w 1724025"/>
                    <a:gd name="connsiteY16" fmla="*/ 1509951 h 2133600"/>
                    <a:gd name="connsiteX17" fmla="*/ 959568 w 1724025"/>
                    <a:gd name="connsiteY17" fmla="*/ 1602162 h 2133600"/>
                    <a:gd name="connsiteX18" fmla="*/ 959568 w 1724025"/>
                    <a:gd name="connsiteY18" fmla="*/ 1845326 h 2133600"/>
                    <a:gd name="connsiteX19" fmla="*/ 864327 w 1724025"/>
                    <a:gd name="connsiteY19" fmla="*/ 1940566 h 2133600"/>
                    <a:gd name="connsiteX20" fmla="*/ 769087 w 1724025"/>
                    <a:gd name="connsiteY20" fmla="*/ 1845326 h 2133600"/>
                    <a:gd name="connsiteX21" fmla="*/ 769087 w 1724025"/>
                    <a:gd name="connsiteY21" fmla="*/ 1435779 h 2133600"/>
                    <a:gd name="connsiteX22" fmla="*/ 864327 w 1724025"/>
                    <a:gd name="connsiteY22" fmla="*/ 1340539 h 2133600"/>
                    <a:gd name="connsiteX23" fmla="*/ 1340539 w 1724025"/>
                    <a:gd name="connsiteY23" fmla="*/ 864327 h 2133600"/>
                    <a:gd name="connsiteX24" fmla="*/ 864327 w 1724025"/>
                    <a:gd name="connsiteY24" fmla="*/ 388115 h 2133600"/>
                    <a:gd name="connsiteX25" fmla="*/ 388115 w 1724025"/>
                    <a:gd name="connsiteY25" fmla="*/ 864327 h 2133600"/>
                    <a:gd name="connsiteX26" fmla="*/ 292875 w 1724025"/>
                    <a:gd name="connsiteY26" fmla="*/ 959568 h 2133600"/>
                    <a:gd name="connsiteX27" fmla="*/ 197634 w 1724025"/>
                    <a:gd name="connsiteY27" fmla="*/ 864327 h 2133600"/>
                    <a:gd name="connsiteX28" fmla="*/ 864317 w 1724025"/>
                    <a:gd name="connsiteY28" fmla="*/ 197625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24025" h="2133600">
                      <a:moveTo>
                        <a:pt x="292865" y="1150049"/>
                      </a:moveTo>
                      <a:cubicBezTo>
                        <a:pt x="450418" y="1150049"/>
                        <a:pt x="578596" y="1021871"/>
                        <a:pt x="578596" y="864318"/>
                      </a:cubicBezTo>
                      <a:cubicBezTo>
                        <a:pt x="578596" y="706765"/>
                        <a:pt x="706774" y="578587"/>
                        <a:pt x="864327" y="578587"/>
                      </a:cubicBezTo>
                      <a:cubicBezTo>
                        <a:pt x="1021880" y="578587"/>
                        <a:pt x="1150058" y="706765"/>
                        <a:pt x="1150058" y="864318"/>
                      </a:cubicBezTo>
                      <a:cubicBezTo>
                        <a:pt x="1150058" y="1021871"/>
                        <a:pt x="1021880" y="1150049"/>
                        <a:pt x="864327" y="1150049"/>
                      </a:cubicBezTo>
                      <a:cubicBezTo>
                        <a:pt x="706774" y="1150049"/>
                        <a:pt x="578596" y="1278226"/>
                        <a:pt x="578596" y="1435779"/>
                      </a:cubicBezTo>
                      <a:lnTo>
                        <a:pt x="578596" y="1845326"/>
                      </a:lnTo>
                      <a:cubicBezTo>
                        <a:pt x="578596" y="2002879"/>
                        <a:pt x="706774" y="2131057"/>
                        <a:pt x="864327" y="2131057"/>
                      </a:cubicBezTo>
                      <a:cubicBezTo>
                        <a:pt x="1021880" y="2131057"/>
                        <a:pt x="1150058" y="2002879"/>
                        <a:pt x="1150058" y="1845326"/>
                      </a:cubicBezTo>
                      <a:lnTo>
                        <a:pt x="1150058" y="1672590"/>
                      </a:lnTo>
                      <a:cubicBezTo>
                        <a:pt x="1490005" y="1552594"/>
                        <a:pt x="1721510" y="1230192"/>
                        <a:pt x="1721510" y="864327"/>
                      </a:cubicBezTo>
                      <a:cubicBezTo>
                        <a:pt x="1721510" y="391678"/>
                        <a:pt x="1336977" y="7144"/>
                        <a:pt x="864327" y="7144"/>
                      </a:cubicBezTo>
                      <a:cubicBezTo>
                        <a:pt x="391677" y="7144"/>
                        <a:pt x="7144" y="391678"/>
                        <a:pt x="7144" y="864327"/>
                      </a:cubicBezTo>
                      <a:cubicBezTo>
                        <a:pt x="7134" y="1021871"/>
                        <a:pt x="135312" y="1150049"/>
                        <a:pt x="292865" y="1150049"/>
                      </a:cubicBezTo>
                      <a:close/>
                      <a:moveTo>
                        <a:pt x="864317" y="197625"/>
                      </a:moveTo>
                      <a:cubicBezTo>
                        <a:pt x="1231944" y="197625"/>
                        <a:pt x="1531020" y="496710"/>
                        <a:pt x="1531020" y="864327"/>
                      </a:cubicBezTo>
                      <a:cubicBezTo>
                        <a:pt x="1531020" y="1168413"/>
                        <a:pt x="1325404" y="1433894"/>
                        <a:pt x="1030986" y="1509951"/>
                      </a:cubicBezTo>
                      <a:cubicBezTo>
                        <a:pt x="988933" y="1520809"/>
                        <a:pt x="959568" y="1558747"/>
                        <a:pt x="959568" y="1602162"/>
                      </a:cubicBezTo>
                      <a:lnTo>
                        <a:pt x="959568" y="1845326"/>
                      </a:lnTo>
                      <a:cubicBezTo>
                        <a:pt x="959568" y="1897847"/>
                        <a:pt x="916838" y="1940566"/>
                        <a:pt x="864327" y="1940566"/>
                      </a:cubicBezTo>
                      <a:cubicBezTo>
                        <a:pt x="811816" y="1940566"/>
                        <a:pt x="769087" y="1897837"/>
                        <a:pt x="769087" y="1845326"/>
                      </a:cubicBezTo>
                      <a:lnTo>
                        <a:pt x="769087" y="1435779"/>
                      </a:lnTo>
                      <a:cubicBezTo>
                        <a:pt x="769087" y="1383259"/>
                        <a:pt x="811816" y="1340539"/>
                        <a:pt x="864327" y="1340539"/>
                      </a:cubicBezTo>
                      <a:cubicBezTo>
                        <a:pt x="1126912" y="1340539"/>
                        <a:pt x="1340539" y="1126912"/>
                        <a:pt x="1340539" y="864327"/>
                      </a:cubicBezTo>
                      <a:cubicBezTo>
                        <a:pt x="1340539" y="601742"/>
                        <a:pt x="1126912" y="388115"/>
                        <a:pt x="864327" y="388115"/>
                      </a:cubicBezTo>
                      <a:cubicBezTo>
                        <a:pt x="601742" y="388115"/>
                        <a:pt x="388115" y="601742"/>
                        <a:pt x="388115" y="864327"/>
                      </a:cubicBezTo>
                      <a:cubicBezTo>
                        <a:pt x="388115" y="916848"/>
                        <a:pt x="345386" y="959568"/>
                        <a:pt x="292875" y="959568"/>
                      </a:cubicBezTo>
                      <a:cubicBezTo>
                        <a:pt x="240363" y="959568"/>
                        <a:pt x="197634" y="916838"/>
                        <a:pt x="197634" y="864327"/>
                      </a:cubicBezTo>
                      <a:cubicBezTo>
                        <a:pt x="197615" y="496710"/>
                        <a:pt x="496691" y="197625"/>
                        <a:pt x="864317" y="19762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34">
                  <a:extLst>
                    <a:ext uri="{FF2B5EF4-FFF2-40B4-BE49-F238E27FC236}">
                      <a16:creationId xmlns:a16="http://schemas.microsoft.com/office/drawing/2014/main" id="{65E12EE9-1EA9-D534-5E70-EF423A638550}"/>
                    </a:ext>
                  </a:extLst>
                </p:cNvPr>
                <p:cNvSpPr/>
                <p:nvPr/>
              </p:nvSpPr>
              <p:spPr>
                <a:xfrm>
                  <a:off x="253191" y="3674289"/>
                  <a:ext cx="581025" cy="581025"/>
                </a:xfrm>
                <a:custGeom>
                  <a:avLst/>
                  <a:gdLst>
                    <a:gd name="connsiteX0" fmla="*/ 90935 w 581025"/>
                    <a:gd name="connsiteY0" fmla="*/ 90764 h 581025"/>
                    <a:gd name="connsiteX1" fmla="*/ 7144 w 581025"/>
                    <a:gd name="connsiteY1" fmla="*/ 292865 h 581025"/>
                    <a:gd name="connsiteX2" fmla="*/ 90840 w 581025"/>
                    <a:gd name="connsiteY2" fmla="*/ 494881 h 581025"/>
                    <a:gd name="connsiteX3" fmla="*/ 292865 w 581025"/>
                    <a:gd name="connsiteY3" fmla="*/ 578587 h 581025"/>
                    <a:gd name="connsiteX4" fmla="*/ 494881 w 581025"/>
                    <a:gd name="connsiteY4" fmla="*/ 494881 h 581025"/>
                    <a:gd name="connsiteX5" fmla="*/ 578587 w 581025"/>
                    <a:gd name="connsiteY5" fmla="*/ 292865 h 581025"/>
                    <a:gd name="connsiteX6" fmla="*/ 494976 w 581025"/>
                    <a:gd name="connsiteY6" fmla="*/ 90945 h 581025"/>
                    <a:gd name="connsiteX7" fmla="*/ 292865 w 581025"/>
                    <a:gd name="connsiteY7" fmla="*/ 7144 h 581025"/>
                    <a:gd name="connsiteX8" fmla="*/ 90935 w 581025"/>
                    <a:gd name="connsiteY8" fmla="*/ 90764 h 581025"/>
                    <a:gd name="connsiteX9" fmla="*/ 388106 w 581025"/>
                    <a:gd name="connsiteY9" fmla="*/ 292865 h 581025"/>
                    <a:gd name="connsiteX10" fmla="*/ 360169 w 581025"/>
                    <a:gd name="connsiteY10" fmla="*/ 360188 h 581025"/>
                    <a:gd name="connsiteX11" fmla="*/ 292865 w 581025"/>
                    <a:gd name="connsiteY11" fmla="*/ 388106 h 581025"/>
                    <a:gd name="connsiteX12" fmla="*/ 225447 w 581025"/>
                    <a:gd name="connsiteY12" fmla="*/ 360102 h 581025"/>
                    <a:gd name="connsiteX13" fmla="*/ 197625 w 581025"/>
                    <a:gd name="connsiteY13" fmla="*/ 292865 h 581025"/>
                    <a:gd name="connsiteX14" fmla="*/ 225619 w 581025"/>
                    <a:gd name="connsiteY14" fmla="*/ 225457 h 581025"/>
                    <a:gd name="connsiteX15" fmla="*/ 292865 w 581025"/>
                    <a:gd name="connsiteY15" fmla="*/ 197625 h 581025"/>
                    <a:gd name="connsiteX16" fmla="*/ 360178 w 581025"/>
                    <a:gd name="connsiteY16" fmla="*/ 225552 h 581025"/>
                    <a:gd name="connsiteX17" fmla="*/ 388106 w 581025"/>
                    <a:gd name="connsiteY17" fmla="*/ 292865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1025" h="581025">
                      <a:moveTo>
                        <a:pt x="90935" y="90764"/>
                      </a:moveTo>
                      <a:cubicBezTo>
                        <a:pt x="37681" y="143875"/>
                        <a:pt x="7144" y="217542"/>
                        <a:pt x="7144" y="292865"/>
                      </a:cubicBezTo>
                      <a:cubicBezTo>
                        <a:pt x="7144" y="368189"/>
                        <a:pt x="37690" y="441865"/>
                        <a:pt x="90840" y="494881"/>
                      </a:cubicBezTo>
                      <a:cubicBezTo>
                        <a:pt x="144047" y="548088"/>
                        <a:pt x="217675" y="578587"/>
                        <a:pt x="292865" y="578587"/>
                      </a:cubicBezTo>
                      <a:cubicBezTo>
                        <a:pt x="368065" y="578587"/>
                        <a:pt x="441703" y="548068"/>
                        <a:pt x="494881" y="494881"/>
                      </a:cubicBezTo>
                      <a:cubicBezTo>
                        <a:pt x="548088" y="441674"/>
                        <a:pt x="578587" y="368046"/>
                        <a:pt x="578587" y="292865"/>
                      </a:cubicBezTo>
                      <a:cubicBezTo>
                        <a:pt x="578587" y="217684"/>
                        <a:pt x="548078" y="144047"/>
                        <a:pt x="494976" y="90945"/>
                      </a:cubicBezTo>
                      <a:cubicBezTo>
                        <a:pt x="441865" y="37681"/>
                        <a:pt x="368198" y="7144"/>
                        <a:pt x="292865" y="7144"/>
                      </a:cubicBezTo>
                      <a:cubicBezTo>
                        <a:pt x="217542" y="7134"/>
                        <a:pt x="143866" y="37681"/>
                        <a:pt x="90935" y="90764"/>
                      </a:cubicBezTo>
                      <a:close/>
                      <a:moveTo>
                        <a:pt x="388106" y="292865"/>
                      </a:moveTo>
                      <a:cubicBezTo>
                        <a:pt x="388106" y="317544"/>
                        <a:pt x="377666" y="342709"/>
                        <a:pt x="360169" y="360188"/>
                      </a:cubicBezTo>
                      <a:cubicBezTo>
                        <a:pt x="342700" y="377666"/>
                        <a:pt x="317525" y="388106"/>
                        <a:pt x="292865" y="388106"/>
                      </a:cubicBezTo>
                      <a:cubicBezTo>
                        <a:pt x="268195" y="388106"/>
                        <a:pt x="243011" y="377666"/>
                        <a:pt x="225447" y="360102"/>
                      </a:cubicBezTo>
                      <a:cubicBezTo>
                        <a:pt x="208026" y="342728"/>
                        <a:pt x="197625" y="317583"/>
                        <a:pt x="197625" y="292865"/>
                      </a:cubicBezTo>
                      <a:cubicBezTo>
                        <a:pt x="197625" y="267767"/>
                        <a:pt x="207759" y="243259"/>
                        <a:pt x="225619" y="225457"/>
                      </a:cubicBezTo>
                      <a:cubicBezTo>
                        <a:pt x="243002" y="208035"/>
                        <a:pt x="268148" y="197625"/>
                        <a:pt x="292865" y="197625"/>
                      </a:cubicBezTo>
                      <a:cubicBezTo>
                        <a:pt x="317583" y="197625"/>
                        <a:pt x="342719" y="208026"/>
                        <a:pt x="360178" y="225552"/>
                      </a:cubicBezTo>
                      <a:cubicBezTo>
                        <a:pt x="377666" y="243021"/>
                        <a:pt x="388106" y="268186"/>
                        <a:pt x="388106" y="292865"/>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sp>
        <p:nvSpPr>
          <p:cNvPr id="6" name="Rectangle 5">
            <a:extLst>
              <a:ext uri="{FF2B5EF4-FFF2-40B4-BE49-F238E27FC236}">
                <a16:creationId xmlns:a16="http://schemas.microsoft.com/office/drawing/2014/main" id="{71FD17C4-3443-ACB5-94DB-E038C62C0552}"/>
              </a:ext>
            </a:extLst>
          </p:cNvPr>
          <p:cNvSpPr/>
          <p:nvPr/>
        </p:nvSpPr>
        <p:spPr>
          <a:xfrm>
            <a:off x="3346957" y="3090197"/>
            <a:ext cx="4761559" cy="1323439"/>
          </a:xfrm>
          <a:prstGeom prst="rect">
            <a:avLst/>
          </a:prstGeom>
        </p:spPr>
        <p:txBody>
          <a:bodyPr wrap="square" anchor="ctr">
            <a:spAutoFit/>
          </a:bodyPr>
          <a:lstStyle/>
          <a:p>
            <a:pPr algn="just">
              <a:defRPr/>
            </a:pPr>
            <a:r>
              <a:rPr lang="en-US" sz="1600" dirty="0"/>
              <a:t>Article 28(2): The information referred to in subsection (1) above shall concern training pathways, occupations targeted by the training, prospects for professional integration, and lifelong learning opportunities, in line with the aspirations and aptitudes of applicants.</a:t>
            </a:r>
            <a:endParaRPr lang="fr-FR" sz="1600" b="1" dirty="0">
              <a:latin typeface="Bodoni MT Condensed" panose="02070606080606020203" pitchFamily="18" charset="0"/>
            </a:endParaRPr>
          </a:p>
        </p:txBody>
      </p:sp>
      <p:sp>
        <p:nvSpPr>
          <p:cNvPr id="7" name="Rectangle 6">
            <a:extLst>
              <a:ext uri="{FF2B5EF4-FFF2-40B4-BE49-F238E27FC236}">
                <a16:creationId xmlns:a16="http://schemas.microsoft.com/office/drawing/2014/main" id="{A098CD92-20A6-AF32-5201-AA62B7C2AAF9}"/>
              </a:ext>
            </a:extLst>
          </p:cNvPr>
          <p:cNvSpPr/>
          <p:nvPr/>
        </p:nvSpPr>
        <p:spPr>
          <a:xfrm>
            <a:off x="3483145" y="4514939"/>
            <a:ext cx="4639579" cy="1569660"/>
          </a:xfrm>
          <a:prstGeom prst="rect">
            <a:avLst/>
          </a:prstGeom>
        </p:spPr>
        <p:txBody>
          <a:bodyPr wrap="square" anchor="ctr">
            <a:spAutoFit/>
          </a:bodyPr>
          <a:lstStyle/>
          <a:p>
            <a:pPr algn="just">
              <a:defRPr/>
            </a:pPr>
            <a:r>
              <a:rPr lang="en-US" sz="1600" dirty="0"/>
              <a:t>Decrees No. 2020/2591 and No. 2020/2593 of 19 June 2020 respectively lay down the procedures for the establishment, </a:t>
            </a:r>
            <a:r>
              <a:rPr lang="en-US" sz="1600" dirty="0" err="1"/>
              <a:t>organisation</a:t>
            </a:r>
            <a:r>
              <a:rPr lang="en-US" sz="1600" dirty="0"/>
              <a:t> and operation of Career Information and Guidance </a:t>
            </a:r>
            <a:r>
              <a:rPr lang="en-US" sz="1600" dirty="0" err="1"/>
              <a:t>Centres</a:t>
            </a:r>
            <a:r>
              <a:rPr lang="en-US" sz="1600" dirty="0"/>
              <a:t>, and provide for the creation of five (05) CIOPs, which have since been increased to six (06).</a:t>
            </a:r>
            <a:endParaRPr lang="fr-FR" sz="1600" b="1" dirty="0">
              <a:latin typeface="Bodoni MT Condensed" panose="02070606080606020203" pitchFamily="18" charset="0"/>
            </a:endParaRPr>
          </a:p>
        </p:txBody>
      </p:sp>
      <p:sp>
        <p:nvSpPr>
          <p:cNvPr id="10" name="Rectangle 9">
            <a:extLst>
              <a:ext uri="{FF2B5EF4-FFF2-40B4-BE49-F238E27FC236}">
                <a16:creationId xmlns:a16="http://schemas.microsoft.com/office/drawing/2014/main" id="{3B72F49A-A89A-01BC-5FCB-D293DBAB4ADB}"/>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Tree>
    <p:extLst>
      <p:ext uri="{BB962C8B-B14F-4D97-AF65-F5344CB8AC3E}">
        <p14:creationId xmlns:p14="http://schemas.microsoft.com/office/powerpoint/2010/main" val="2759648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A0E30FA9-E605-C0CC-B9B6-1CCF53A237B1}"/>
              </a:ext>
            </a:extLst>
          </p:cNvPr>
          <p:cNvGrpSpPr/>
          <p:nvPr/>
        </p:nvGrpSpPr>
        <p:grpSpPr>
          <a:xfrm>
            <a:off x="-12355" y="975483"/>
            <a:ext cx="8242665" cy="4950752"/>
            <a:chOff x="828840" y="1817982"/>
            <a:chExt cx="10714778" cy="3954108"/>
          </a:xfrm>
        </p:grpSpPr>
        <p:grpSp>
          <p:nvGrpSpPr>
            <p:cNvPr id="6" name="Group 10">
              <a:extLst>
                <a:ext uri="{FF2B5EF4-FFF2-40B4-BE49-F238E27FC236}">
                  <a16:creationId xmlns:a16="http://schemas.microsoft.com/office/drawing/2014/main" id="{219F7A89-1BA6-7DCB-A775-D5F752863AF2}"/>
                </a:ext>
              </a:extLst>
            </p:cNvPr>
            <p:cNvGrpSpPr/>
            <p:nvPr/>
          </p:nvGrpSpPr>
          <p:grpSpPr>
            <a:xfrm>
              <a:off x="828840" y="1905795"/>
              <a:ext cx="2280063" cy="3866295"/>
              <a:chOff x="842695" y="1905795"/>
              <a:chExt cx="2280063" cy="3866295"/>
            </a:xfrm>
          </p:grpSpPr>
          <p:sp>
            <p:nvSpPr>
              <p:cNvPr id="84" name="Rectangle 83">
                <a:extLst>
                  <a:ext uri="{FF2B5EF4-FFF2-40B4-BE49-F238E27FC236}">
                    <a16:creationId xmlns:a16="http://schemas.microsoft.com/office/drawing/2014/main" id="{4F06039B-2AEE-8371-4059-9C1317AD4908}"/>
                  </a:ext>
                </a:extLst>
              </p:cNvPr>
              <p:cNvSpPr/>
              <p:nvPr/>
            </p:nvSpPr>
            <p:spPr>
              <a:xfrm>
                <a:off x="858757" y="1905795"/>
                <a:ext cx="2247940" cy="26542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85" name="Group 9">
                <a:extLst>
                  <a:ext uri="{FF2B5EF4-FFF2-40B4-BE49-F238E27FC236}">
                    <a16:creationId xmlns:a16="http://schemas.microsoft.com/office/drawing/2014/main" id="{32C46577-0635-405D-D47A-970A47DEFFAE}"/>
                  </a:ext>
                </a:extLst>
              </p:cNvPr>
              <p:cNvGrpSpPr/>
              <p:nvPr/>
            </p:nvGrpSpPr>
            <p:grpSpPr>
              <a:xfrm>
                <a:off x="842695" y="2024139"/>
                <a:ext cx="2280063" cy="2220092"/>
                <a:chOff x="1307046" y="2060214"/>
                <a:chExt cx="2280063" cy="2220092"/>
              </a:xfrm>
            </p:grpSpPr>
            <p:sp>
              <p:nvSpPr>
                <p:cNvPr id="96" name="Rectangle 95">
                  <a:extLst>
                    <a:ext uri="{FF2B5EF4-FFF2-40B4-BE49-F238E27FC236}">
                      <a16:creationId xmlns:a16="http://schemas.microsoft.com/office/drawing/2014/main" id="{AEC5092B-5413-5BFE-B589-6390C8BE3C40}"/>
                    </a:ext>
                  </a:extLst>
                </p:cNvPr>
                <p:cNvSpPr/>
                <p:nvPr/>
              </p:nvSpPr>
              <p:spPr>
                <a:xfrm>
                  <a:off x="1307046" y="2060214"/>
                  <a:ext cx="2280063" cy="294981"/>
                </a:xfrm>
                <a:prstGeom prst="rect">
                  <a:avLst/>
                </a:prstGeom>
              </p:spPr>
              <p:txBody>
                <a:bodyPr wrap="none">
                  <a:spAutoFit/>
                </a:bodyPr>
                <a:lstStyle/>
                <a:p>
                  <a:pPr algn="ctr"/>
                  <a:r>
                    <a:rPr lang="en-US"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Information</a:t>
                  </a:r>
                  <a:endParaRPr lang="en-US" sz="2000"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endParaRPr>
                </a:p>
              </p:txBody>
            </p:sp>
            <p:sp>
              <p:nvSpPr>
                <p:cNvPr id="97" name="TextBox 5">
                  <a:extLst>
                    <a:ext uri="{FF2B5EF4-FFF2-40B4-BE49-F238E27FC236}">
                      <a16:creationId xmlns:a16="http://schemas.microsoft.com/office/drawing/2014/main" id="{0642FB4D-3AFF-30B9-05C9-43D09C33A6D4}"/>
                    </a:ext>
                  </a:extLst>
                </p:cNvPr>
                <p:cNvSpPr txBox="1"/>
                <p:nvPr/>
              </p:nvSpPr>
              <p:spPr>
                <a:xfrm>
                  <a:off x="1466174" y="2436674"/>
                  <a:ext cx="1981285" cy="1843632"/>
                </a:xfrm>
                <a:prstGeom prst="rect">
                  <a:avLst/>
                </a:prstGeom>
                <a:noFill/>
              </p:spPr>
              <p:txBody>
                <a:bodyPr wrap="square" rtlCol="0">
                  <a:spAutoFit/>
                </a:bodyPr>
                <a:lstStyle/>
                <a:p>
                  <a:pPr lvl="0" algn="ctr" defTabSz="685800">
                    <a:defRPr/>
                  </a:pPr>
                  <a:r>
                    <a:rPr lang="en-US" dirty="0"/>
                    <a:t>10,000 young people </a:t>
                  </a:r>
                  <a:r>
                    <a:rPr lang="en-US" dirty="0" err="1"/>
                    <a:t>sensitised</a:t>
                  </a:r>
                  <a:r>
                    <a:rPr lang="en-US" dirty="0"/>
                    <a:t> to various growth- and employment-generating occupations</a:t>
                  </a:r>
                  <a:endParaRPr kumimoji="0" lang="en-US" b="0" i="0" u="none" strike="noStrike" kern="1200" cap="none" spc="0" normalizeH="0" baseline="0" noProof="0" dirty="0">
                    <a:ln>
                      <a:noFill/>
                    </a:ln>
                    <a:solidFill>
                      <a:schemeClr val="bg2"/>
                    </a:solidFill>
                    <a:effectLst/>
                    <a:uLnTx/>
                    <a:uFillTx/>
                    <a:latin typeface="Arial" panose="020B0604020202020204" pitchFamily="34" charset="0"/>
                    <a:ea typeface="Adobe Fan Heiti Std B" panose="020B0700000000000000" pitchFamily="34" charset="-128"/>
                    <a:cs typeface="Arial" panose="020B0604020202020204" pitchFamily="34" charset="0"/>
                  </a:endParaRPr>
                </a:p>
              </p:txBody>
            </p:sp>
          </p:grpSp>
          <p:grpSp>
            <p:nvGrpSpPr>
              <p:cNvPr id="86" name="Group 8">
                <a:extLst>
                  <a:ext uri="{FF2B5EF4-FFF2-40B4-BE49-F238E27FC236}">
                    <a16:creationId xmlns:a16="http://schemas.microsoft.com/office/drawing/2014/main" id="{752904C7-F403-40FF-D431-811160D3B440}"/>
                  </a:ext>
                </a:extLst>
              </p:cNvPr>
              <p:cNvGrpSpPr/>
              <p:nvPr/>
            </p:nvGrpSpPr>
            <p:grpSpPr>
              <a:xfrm>
                <a:off x="1036209" y="4130554"/>
                <a:ext cx="1641536" cy="1641536"/>
                <a:chOff x="1036209" y="4130554"/>
                <a:chExt cx="1641536" cy="1641536"/>
              </a:xfrm>
            </p:grpSpPr>
            <p:grpSp>
              <p:nvGrpSpPr>
                <p:cNvPr id="87" name="Group 2">
                  <a:extLst>
                    <a:ext uri="{FF2B5EF4-FFF2-40B4-BE49-F238E27FC236}">
                      <a16:creationId xmlns:a16="http://schemas.microsoft.com/office/drawing/2014/main" id="{CD65A6B3-4426-CF1A-64AD-0007D9F045CC}"/>
                    </a:ext>
                  </a:extLst>
                </p:cNvPr>
                <p:cNvGrpSpPr/>
                <p:nvPr/>
              </p:nvGrpSpPr>
              <p:grpSpPr>
                <a:xfrm>
                  <a:off x="1036209" y="4130554"/>
                  <a:ext cx="1641536" cy="1641536"/>
                  <a:chOff x="1036209" y="3930300"/>
                  <a:chExt cx="1641536" cy="1641536"/>
                </a:xfrm>
              </p:grpSpPr>
              <p:sp>
                <p:nvSpPr>
                  <p:cNvPr id="92" name="Oval 7">
                    <a:extLst>
                      <a:ext uri="{FF2B5EF4-FFF2-40B4-BE49-F238E27FC236}">
                        <a16:creationId xmlns:a16="http://schemas.microsoft.com/office/drawing/2014/main" id="{BD1DB5EB-015A-6893-E8CE-209DD1F638CE}"/>
                      </a:ext>
                    </a:extLst>
                  </p:cNvPr>
                  <p:cNvSpPr/>
                  <p:nvPr/>
                </p:nvSpPr>
                <p:spPr>
                  <a:xfrm>
                    <a:off x="1036209" y="3930300"/>
                    <a:ext cx="1641536" cy="164153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93" name="Group 113">
                    <a:extLst>
                      <a:ext uri="{FF2B5EF4-FFF2-40B4-BE49-F238E27FC236}">
                        <a16:creationId xmlns:a16="http://schemas.microsoft.com/office/drawing/2014/main" id="{7013865B-B953-8290-B5F1-97BCED0C6255}"/>
                      </a:ext>
                    </a:extLst>
                  </p:cNvPr>
                  <p:cNvGrpSpPr/>
                  <p:nvPr/>
                </p:nvGrpSpPr>
                <p:grpSpPr>
                  <a:xfrm>
                    <a:off x="1086445" y="4004306"/>
                    <a:ext cx="1541064" cy="1493524"/>
                    <a:chOff x="4118827" y="3866545"/>
                    <a:chExt cx="1651712" cy="1600758"/>
                  </a:xfrm>
                </p:grpSpPr>
                <p:sp>
                  <p:nvSpPr>
                    <p:cNvPr id="94" name="Freeform 172">
                      <a:extLst>
                        <a:ext uri="{FF2B5EF4-FFF2-40B4-BE49-F238E27FC236}">
                          <a16:creationId xmlns:a16="http://schemas.microsoft.com/office/drawing/2014/main" id="{B0F5229C-2D11-092B-85C8-DA1655400065}"/>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5" name="Freeform 173">
                      <a:extLst>
                        <a:ext uri="{FF2B5EF4-FFF2-40B4-BE49-F238E27FC236}">
                          <a16:creationId xmlns:a16="http://schemas.microsoft.com/office/drawing/2014/main" id="{85D6B999-010A-4C7A-08AC-750F1B5FEB3D}"/>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88" name="Group 128">
                  <a:extLst>
                    <a:ext uri="{FF2B5EF4-FFF2-40B4-BE49-F238E27FC236}">
                      <a16:creationId xmlns:a16="http://schemas.microsoft.com/office/drawing/2014/main" id="{10A8B3B5-4BCE-50BD-E76B-926B251A2861}"/>
                    </a:ext>
                  </a:extLst>
                </p:cNvPr>
                <p:cNvGrpSpPr/>
                <p:nvPr/>
              </p:nvGrpSpPr>
              <p:grpSpPr>
                <a:xfrm>
                  <a:off x="1548971" y="4467121"/>
                  <a:ext cx="616012" cy="968402"/>
                  <a:chOff x="3650456" y="1712986"/>
                  <a:chExt cx="2181225" cy="3429000"/>
                </a:xfrm>
              </p:grpSpPr>
              <p:sp>
                <p:nvSpPr>
                  <p:cNvPr id="89" name="Freeform: Shape 129">
                    <a:extLst>
                      <a:ext uri="{FF2B5EF4-FFF2-40B4-BE49-F238E27FC236}">
                        <a16:creationId xmlns:a16="http://schemas.microsoft.com/office/drawing/2014/main" id="{A90F0138-7509-EB8E-514B-2000E602EEC9}"/>
                      </a:ext>
                    </a:extLst>
                  </p:cNvPr>
                  <p:cNvSpPr/>
                  <p:nvPr/>
                </p:nvSpPr>
                <p:spPr>
                  <a:xfrm>
                    <a:off x="4324815" y="1821411"/>
                    <a:ext cx="1396013" cy="3170528"/>
                  </a:xfrm>
                  <a:custGeom>
                    <a:avLst/>
                    <a:gdLst>
                      <a:gd name="connsiteX0" fmla="*/ 7144 w 1962150"/>
                      <a:gd name="connsiteY0" fmla="*/ 2227336 h 3209925"/>
                      <a:gd name="connsiteX1" fmla="*/ 983990 w 1962150"/>
                      <a:gd name="connsiteY1" fmla="*/ 3204182 h 3209925"/>
                      <a:gd name="connsiteX2" fmla="*/ 1960836 w 1962150"/>
                      <a:gd name="connsiteY2" fmla="*/ 2227336 h 3209925"/>
                      <a:gd name="connsiteX3" fmla="*/ 983990 w 1962150"/>
                      <a:gd name="connsiteY3" fmla="*/ 7144 h 3209925"/>
                      <a:gd name="connsiteX4" fmla="*/ 7144 w 1962150"/>
                      <a:gd name="connsiteY4" fmla="*/ 2227336 h 3209925"/>
                      <a:gd name="connsiteX0" fmla="*/ 122107 w 1098953"/>
                      <a:gd name="connsiteY0" fmla="*/ 10577 h 3207614"/>
                      <a:gd name="connsiteX1" fmla="*/ 122107 w 1098953"/>
                      <a:gd name="connsiteY1" fmla="*/ 3207615 h 3207614"/>
                      <a:gd name="connsiteX2" fmla="*/ 1098953 w 1098953"/>
                      <a:gd name="connsiteY2" fmla="*/ 2230769 h 3207614"/>
                      <a:gd name="connsiteX3" fmla="*/ 122107 w 1098953"/>
                      <a:gd name="connsiteY3" fmla="*/ 10577 h 3207614"/>
                      <a:gd name="connsiteX0" fmla="*/ 45372 w 1022218"/>
                      <a:gd name="connsiteY0" fmla="*/ 10577 h 3207616"/>
                      <a:gd name="connsiteX1" fmla="*/ 45372 w 1022218"/>
                      <a:gd name="connsiteY1" fmla="*/ 3207615 h 3207616"/>
                      <a:gd name="connsiteX2" fmla="*/ 1022218 w 1022218"/>
                      <a:gd name="connsiteY2" fmla="*/ 2230769 h 3207616"/>
                      <a:gd name="connsiteX3" fmla="*/ 45372 w 1022218"/>
                      <a:gd name="connsiteY3" fmla="*/ 10577 h 3207616"/>
                      <a:gd name="connsiteX0" fmla="*/ 460977 w 1437823"/>
                      <a:gd name="connsiteY0" fmla="*/ 9069 h 3128483"/>
                      <a:gd name="connsiteX1" fmla="*/ 41809 w 1437823"/>
                      <a:gd name="connsiteY1" fmla="*/ 3128483 h 3128483"/>
                      <a:gd name="connsiteX2" fmla="*/ 1437823 w 1437823"/>
                      <a:gd name="connsiteY2" fmla="*/ 2229261 h 3128483"/>
                      <a:gd name="connsiteX3" fmla="*/ 460977 w 1437823"/>
                      <a:gd name="connsiteY3" fmla="*/ 9069 h 3128483"/>
                      <a:gd name="connsiteX0" fmla="*/ 734991 w 1711837"/>
                      <a:gd name="connsiteY0" fmla="*/ 9069 h 3170529"/>
                      <a:gd name="connsiteX1" fmla="*/ 315823 w 1711837"/>
                      <a:gd name="connsiteY1" fmla="*/ 3128483 h 3170529"/>
                      <a:gd name="connsiteX2" fmla="*/ 1711837 w 1711837"/>
                      <a:gd name="connsiteY2" fmla="*/ 2229261 h 3170529"/>
                      <a:gd name="connsiteX3" fmla="*/ 734991 w 1711837"/>
                      <a:gd name="connsiteY3" fmla="*/ 9069 h 3170529"/>
                      <a:gd name="connsiteX0" fmla="*/ 419168 w 1396014"/>
                      <a:gd name="connsiteY0" fmla="*/ 9069 h 3170531"/>
                      <a:gd name="connsiteX1" fmla="*/ 0 w 1396014"/>
                      <a:gd name="connsiteY1" fmla="*/ 3128483 h 3170531"/>
                      <a:gd name="connsiteX2" fmla="*/ 1396014 w 1396014"/>
                      <a:gd name="connsiteY2" fmla="*/ 2229261 h 3170531"/>
                      <a:gd name="connsiteX3" fmla="*/ 419168 w 1396014"/>
                      <a:gd name="connsiteY3" fmla="*/ 9069 h 3170531"/>
                      <a:gd name="connsiteX0" fmla="*/ 419168 w 1396014"/>
                      <a:gd name="connsiteY0" fmla="*/ 9069 h 3170529"/>
                      <a:gd name="connsiteX1" fmla="*/ 0 w 1396014"/>
                      <a:gd name="connsiteY1" fmla="*/ 3128483 h 3170529"/>
                      <a:gd name="connsiteX2" fmla="*/ 1396014 w 1396014"/>
                      <a:gd name="connsiteY2" fmla="*/ 2229261 h 3170529"/>
                      <a:gd name="connsiteX3" fmla="*/ 419168 w 1396014"/>
                      <a:gd name="connsiteY3" fmla="*/ 9069 h 3170529"/>
                    </a:gdLst>
                    <a:ahLst/>
                    <a:cxnLst>
                      <a:cxn ang="0">
                        <a:pos x="connsiteX0" y="connsiteY0"/>
                      </a:cxn>
                      <a:cxn ang="0">
                        <a:pos x="connsiteX1" y="connsiteY1"/>
                      </a:cxn>
                      <a:cxn ang="0">
                        <a:pos x="connsiteX2" y="connsiteY2"/>
                      </a:cxn>
                      <a:cxn ang="0">
                        <a:pos x="connsiteX3" y="connsiteY3"/>
                      </a:cxn>
                    </a:cxnLst>
                    <a:rect l="l" t="t" r="r" b="b"/>
                    <a:pathLst>
                      <a:path w="1396014" h="3170529">
                        <a:moveTo>
                          <a:pt x="419168" y="9069"/>
                        </a:moveTo>
                        <a:cubicBezTo>
                          <a:pt x="186499" y="158939"/>
                          <a:pt x="1556351" y="2724842"/>
                          <a:pt x="0" y="3128483"/>
                        </a:cubicBezTo>
                        <a:cubicBezTo>
                          <a:pt x="818931" y="3330304"/>
                          <a:pt x="1396014" y="2768747"/>
                          <a:pt x="1396014" y="2229261"/>
                        </a:cubicBezTo>
                        <a:cubicBezTo>
                          <a:pt x="1396014" y="1607592"/>
                          <a:pt x="651837" y="-140801"/>
                          <a:pt x="419168" y="9069"/>
                        </a:cubicBezTo>
                        <a:close/>
                      </a:path>
                    </a:pathLst>
                  </a:custGeom>
                  <a:solidFill>
                    <a:schemeClr val="accent1"/>
                  </a:solidFill>
                  <a:ln w="9525" cap="flat">
                    <a:noFill/>
                    <a:prstDash val="solid"/>
                    <a:miter/>
                  </a:ln>
                </p:spPr>
                <p:txBody>
                  <a:bodyPr rtlCol="0" anchor="ctr"/>
                  <a:lstStyle/>
                  <a:p>
                    <a:endParaRPr lang="en-IN"/>
                  </a:p>
                </p:txBody>
              </p:sp>
              <p:sp>
                <p:nvSpPr>
                  <p:cNvPr id="90" name="Freeform: Shape 130">
                    <a:extLst>
                      <a:ext uri="{FF2B5EF4-FFF2-40B4-BE49-F238E27FC236}">
                        <a16:creationId xmlns:a16="http://schemas.microsoft.com/office/drawing/2014/main" id="{1FDADF6A-989F-A890-88CB-6D287A650704}"/>
                      </a:ext>
                    </a:extLst>
                  </p:cNvPr>
                  <p:cNvSpPr/>
                  <p:nvPr/>
                </p:nvSpPr>
                <p:spPr>
                  <a:xfrm>
                    <a:off x="3650456" y="1712986"/>
                    <a:ext cx="2181225" cy="3429000"/>
                  </a:xfrm>
                  <a:custGeom>
                    <a:avLst/>
                    <a:gdLst>
                      <a:gd name="connsiteX0" fmla="*/ 1188472 w 2181225"/>
                      <a:gd name="connsiteY0" fmla="*/ 59950 h 3429000"/>
                      <a:gd name="connsiteX1" fmla="*/ 1094327 w 2181225"/>
                      <a:gd name="connsiteY1" fmla="*/ 7144 h 3429000"/>
                      <a:gd name="connsiteX2" fmla="*/ 1000182 w 2181225"/>
                      <a:gd name="connsiteY2" fmla="*/ 59950 h 3429000"/>
                      <a:gd name="connsiteX3" fmla="*/ 7144 w 2181225"/>
                      <a:gd name="connsiteY3" fmla="*/ 2337683 h 3429000"/>
                      <a:gd name="connsiteX4" fmla="*/ 1094327 w 2181225"/>
                      <a:gd name="connsiteY4" fmla="*/ 3424866 h 3429000"/>
                      <a:gd name="connsiteX5" fmla="*/ 2181520 w 2181225"/>
                      <a:gd name="connsiteY5" fmla="*/ 2337683 h 3429000"/>
                      <a:gd name="connsiteX6" fmla="*/ 1188472 w 2181225"/>
                      <a:gd name="connsiteY6" fmla="*/ 59950 h 3429000"/>
                      <a:gd name="connsiteX7" fmla="*/ 1094327 w 2181225"/>
                      <a:gd name="connsiteY7" fmla="*/ 3204200 h 3429000"/>
                      <a:gd name="connsiteX8" fmla="*/ 227809 w 2181225"/>
                      <a:gd name="connsiteY8" fmla="*/ 2337683 h 3429000"/>
                      <a:gd name="connsiteX9" fmla="*/ 1094337 w 2181225"/>
                      <a:gd name="connsiteY9" fmla="*/ 332708 h 3429000"/>
                      <a:gd name="connsiteX10" fmla="*/ 1960855 w 2181225"/>
                      <a:gd name="connsiteY10" fmla="*/ 2337683 h 3429000"/>
                      <a:gd name="connsiteX11" fmla="*/ 1094327 w 2181225"/>
                      <a:gd name="connsiteY11" fmla="*/ 32042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1225" h="3429000">
                        <a:moveTo>
                          <a:pt x="1188472" y="59950"/>
                        </a:moveTo>
                        <a:cubicBezTo>
                          <a:pt x="1168432" y="27146"/>
                          <a:pt x="1132761" y="7144"/>
                          <a:pt x="1094327" y="7144"/>
                        </a:cubicBezTo>
                        <a:cubicBezTo>
                          <a:pt x="1055894" y="7144"/>
                          <a:pt x="1020223" y="27146"/>
                          <a:pt x="1000182" y="59950"/>
                        </a:cubicBezTo>
                        <a:cubicBezTo>
                          <a:pt x="959634" y="126311"/>
                          <a:pt x="7144" y="1692393"/>
                          <a:pt x="7144" y="2337683"/>
                        </a:cubicBezTo>
                        <a:cubicBezTo>
                          <a:pt x="7144" y="2937167"/>
                          <a:pt x="494852" y="3424866"/>
                          <a:pt x="1094327" y="3424866"/>
                        </a:cubicBezTo>
                        <a:cubicBezTo>
                          <a:pt x="1693802" y="3424866"/>
                          <a:pt x="2181520" y="2937158"/>
                          <a:pt x="2181520" y="2337683"/>
                        </a:cubicBezTo>
                        <a:cubicBezTo>
                          <a:pt x="2181520" y="1692393"/>
                          <a:pt x="1229020" y="126311"/>
                          <a:pt x="1188472" y="59950"/>
                        </a:cubicBezTo>
                        <a:close/>
                        <a:moveTo>
                          <a:pt x="1094327" y="3204200"/>
                        </a:moveTo>
                        <a:cubicBezTo>
                          <a:pt x="616534" y="3204200"/>
                          <a:pt x="227809" y="2815495"/>
                          <a:pt x="227809" y="2337683"/>
                        </a:cubicBezTo>
                        <a:cubicBezTo>
                          <a:pt x="227809" y="1902885"/>
                          <a:pt x="786708" y="858221"/>
                          <a:pt x="1094337" y="332708"/>
                        </a:cubicBezTo>
                        <a:cubicBezTo>
                          <a:pt x="1401975" y="858174"/>
                          <a:pt x="1960855" y="1902714"/>
                          <a:pt x="1960855" y="2337683"/>
                        </a:cubicBezTo>
                        <a:cubicBezTo>
                          <a:pt x="1960855" y="2815495"/>
                          <a:pt x="1572130" y="3204200"/>
                          <a:pt x="1094327" y="3204200"/>
                        </a:cubicBezTo>
                        <a:close/>
                      </a:path>
                    </a:pathLst>
                  </a:custGeom>
                  <a:solidFill>
                    <a:schemeClr val="tx2"/>
                  </a:solidFill>
                  <a:ln w="9525" cap="flat">
                    <a:noFill/>
                    <a:prstDash val="solid"/>
                    <a:miter/>
                  </a:ln>
                </p:spPr>
                <p:txBody>
                  <a:bodyPr rtlCol="0" anchor="ctr"/>
                  <a:lstStyle/>
                  <a:p>
                    <a:endParaRPr lang="en-IN"/>
                  </a:p>
                </p:txBody>
              </p:sp>
              <p:sp>
                <p:nvSpPr>
                  <p:cNvPr id="91" name="Freeform: Shape 131">
                    <a:extLst>
                      <a:ext uri="{FF2B5EF4-FFF2-40B4-BE49-F238E27FC236}">
                        <a16:creationId xmlns:a16="http://schemas.microsoft.com/office/drawing/2014/main" id="{69F896F1-B678-9B55-A746-9E1A02FE109F}"/>
                      </a:ext>
                    </a:extLst>
                  </p:cNvPr>
                  <p:cNvSpPr/>
                  <p:nvPr/>
                </p:nvSpPr>
                <p:spPr>
                  <a:xfrm>
                    <a:off x="4459286" y="3148337"/>
                    <a:ext cx="563564" cy="1030896"/>
                  </a:xfrm>
                  <a:custGeom>
                    <a:avLst/>
                    <a:gdLst>
                      <a:gd name="connsiteX0" fmla="*/ 70768 w 165182"/>
                      <a:gd name="connsiteY0" fmla="*/ 0 h 302158"/>
                      <a:gd name="connsiteX1" fmla="*/ 95259 w 165182"/>
                      <a:gd name="connsiteY1" fmla="*/ 0 h 302158"/>
                      <a:gd name="connsiteX2" fmla="*/ 95259 w 165182"/>
                      <a:gd name="connsiteY2" fmla="*/ 16720 h 302158"/>
                      <a:gd name="connsiteX3" fmla="*/ 137990 w 165182"/>
                      <a:gd name="connsiteY3" fmla="*/ 35046 h 302158"/>
                      <a:gd name="connsiteX4" fmla="*/ 158258 w 165182"/>
                      <a:gd name="connsiteY4" fmla="*/ 75497 h 302158"/>
                      <a:gd name="connsiteX5" fmla="*/ 115526 w 165182"/>
                      <a:gd name="connsiteY5" fmla="*/ 81071 h 302158"/>
                      <a:gd name="connsiteX6" fmla="*/ 95259 w 165182"/>
                      <a:gd name="connsiteY6" fmla="*/ 54047 h 302158"/>
                      <a:gd name="connsiteX7" fmla="*/ 95259 w 165182"/>
                      <a:gd name="connsiteY7" fmla="*/ 120086 h 302158"/>
                      <a:gd name="connsiteX8" fmla="*/ 150488 w 165182"/>
                      <a:gd name="connsiteY8" fmla="*/ 148545 h 302158"/>
                      <a:gd name="connsiteX9" fmla="*/ 165182 w 165182"/>
                      <a:gd name="connsiteY9" fmla="*/ 193388 h 302158"/>
                      <a:gd name="connsiteX10" fmla="*/ 146688 w 165182"/>
                      <a:gd name="connsiteY10" fmla="*/ 244902 h 302158"/>
                      <a:gd name="connsiteX11" fmla="*/ 95259 w 165182"/>
                      <a:gd name="connsiteY11" fmla="*/ 270574 h 302158"/>
                      <a:gd name="connsiteX12" fmla="*/ 95259 w 165182"/>
                      <a:gd name="connsiteY12" fmla="*/ 302158 h 302158"/>
                      <a:gd name="connsiteX13" fmla="*/ 70768 w 165182"/>
                      <a:gd name="connsiteY13" fmla="*/ 302158 h 302158"/>
                      <a:gd name="connsiteX14" fmla="*/ 70768 w 165182"/>
                      <a:gd name="connsiteY14" fmla="*/ 271419 h 302158"/>
                      <a:gd name="connsiteX15" fmla="*/ 23308 w 165182"/>
                      <a:gd name="connsiteY15" fmla="*/ 249631 h 302158"/>
                      <a:gd name="connsiteX16" fmla="*/ 0 w 165182"/>
                      <a:gd name="connsiteY16" fmla="*/ 198117 h 302158"/>
                      <a:gd name="connsiteX17" fmla="*/ 44082 w 165182"/>
                      <a:gd name="connsiteY17" fmla="*/ 193388 h 302158"/>
                      <a:gd name="connsiteX18" fmla="*/ 54216 w 165182"/>
                      <a:gd name="connsiteY18" fmla="*/ 216696 h 302158"/>
                      <a:gd name="connsiteX19" fmla="*/ 70768 w 165182"/>
                      <a:gd name="connsiteY19" fmla="*/ 230883 h 302158"/>
                      <a:gd name="connsiteX20" fmla="*/ 70768 w 165182"/>
                      <a:gd name="connsiteY20" fmla="*/ 160115 h 302158"/>
                      <a:gd name="connsiteX21" fmla="*/ 22210 w 165182"/>
                      <a:gd name="connsiteY21" fmla="*/ 131487 h 302158"/>
                      <a:gd name="connsiteX22" fmla="*/ 6756 w 165182"/>
                      <a:gd name="connsiteY22" fmla="*/ 84955 h 302158"/>
                      <a:gd name="connsiteX23" fmla="*/ 24237 w 165182"/>
                      <a:gd name="connsiteY23" fmla="*/ 38424 h 302158"/>
                      <a:gd name="connsiteX24" fmla="*/ 70768 w 165182"/>
                      <a:gd name="connsiteY24" fmla="*/ 16720 h 302158"/>
                      <a:gd name="connsiteX25" fmla="*/ 70768 w 165182"/>
                      <a:gd name="connsiteY25" fmla="*/ 0 h 302158"/>
                      <a:gd name="connsiteX26" fmla="*/ 70768 w 165182"/>
                      <a:gd name="connsiteY26" fmla="*/ 53540 h 302158"/>
                      <a:gd name="connsiteX27" fmla="*/ 54892 w 165182"/>
                      <a:gd name="connsiteY27" fmla="*/ 65025 h 302158"/>
                      <a:gd name="connsiteX28" fmla="*/ 48980 w 165182"/>
                      <a:gd name="connsiteY28" fmla="*/ 82929 h 302158"/>
                      <a:gd name="connsiteX29" fmla="*/ 54385 w 165182"/>
                      <a:gd name="connsiteY29" fmla="*/ 99565 h 302158"/>
                      <a:gd name="connsiteX30" fmla="*/ 70768 w 165182"/>
                      <a:gd name="connsiteY30" fmla="*/ 111979 h 302158"/>
                      <a:gd name="connsiteX31" fmla="*/ 70768 w 165182"/>
                      <a:gd name="connsiteY31" fmla="*/ 53540 h 302158"/>
                      <a:gd name="connsiteX32" fmla="*/ 95259 w 165182"/>
                      <a:gd name="connsiteY32" fmla="*/ 167377 h 302158"/>
                      <a:gd name="connsiteX33" fmla="*/ 95259 w 165182"/>
                      <a:gd name="connsiteY33" fmla="*/ 233247 h 302158"/>
                      <a:gd name="connsiteX34" fmla="*/ 115865 w 165182"/>
                      <a:gd name="connsiteY34" fmla="*/ 221509 h 302158"/>
                      <a:gd name="connsiteX35" fmla="*/ 123803 w 165182"/>
                      <a:gd name="connsiteY35" fmla="*/ 199468 h 302158"/>
                      <a:gd name="connsiteX36" fmla="*/ 117132 w 165182"/>
                      <a:gd name="connsiteY36" fmla="*/ 179960 h 302158"/>
                      <a:gd name="connsiteX37" fmla="*/ 95259 w 165182"/>
                      <a:gd name="connsiteY37" fmla="*/ 167377 h 30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5182" h="302158">
                        <a:moveTo>
                          <a:pt x="70768" y="0"/>
                        </a:moveTo>
                        <a:lnTo>
                          <a:pt x="95259" y="0"/>
                        </a:lnTo>
                        <a:lnTo>
                          <a:pt x="95259" y="16720"/>
                        </a:lnTo>
                        <a:cubicBezTo>
                          <a:pt x="113162" y="18860"/>
                          <a:pt x="127406" y="24968"/>
                          <a:pt x="137990" y="35046"/>
                        </a:cubicBezTo>
                        <a:cubicBezTo>
                          <a:pt x="148574" y="45123"/>
                          <a:pt x="155330" y="58607"/>
                          <a:pt x="158258" y="75497"/>
                        </a:cubicBezTo>
                        <a:lnTo>
                          <a:pt x="115526" y="81071"/>
                        </a:lnTo>
                        <a:cubicBezTo>
                          <a:pt x="112937" y="67784"/>
                          <a:pt x="106181" y="58776"/>
                          <a:pt x="95259" y="54047"/>
                        </a:cubicBezTo>
                        <a:lnTo>
                          <a:pt x="95259" y="120086"/>
                        </a:lnTo>
                        <a:cubicBezTo>
                          <a:pt x="122282" y="127405"/>
                          <a:pt x="140692" y="136891"/>
                          <a:pt x="150488" y="148545"/>
                        </a:cubicBezTo>
                        <a:cubicBezTo>
                          <a:pt x="160284" y="160199"/>
                          <a:pt x="165182" y="175147"/>
                          <a:pt x="165182" y="193388"/>
                        </a:cubicBezTo>
                        <a:cubicBezTo>
                          <a:pt x="165182" y="213768"/>
                          <a:pt x="159018" y="230940"/>
                          <a:pt x="146688" y="244902"/>
                        </a:cubicBezTo>
                        <a:cubicBezTo>
                          <a:pt x="134359" y="258864"/>
                          <a:pt x="117215" y="267421"/>
                          <a:pt x="95259" y="270574"/>
                        </a:cubicBezTo>
                        <a:lnTo>
                          <a:pt x="95259" y="302158"/>
                        </a:lnTo>
                        <a:lnTo>
                          <a:pt x="70768" y="302158"/>
                        </a:lnTo>
                        <a:lnTo>
                          <a:pt x="70768" y="271419"/>
                        </a:lnTo>
                        <a:cubicBezTo>
                          <a:pt x="51289" y="269054"/>
                          <a:pt x="35469" y="261792"/>
                          <a:pt x="23308" y="249631"/>
                        </a:cubicBezTo>
                        <a:cubicBezTo>
                          <a:pt x="11147" y="237470"/>
                          <a:pt x="3378" y="220299"/>
                          <a:pt x="0" y="198117"/>
                        </a:cubicBezTo>
                        <a:lnTo>
                          <a:pt x="44082" y="193388"/>
                        </a:lnTo>
                        <a:cubicBezTo>
                          <a:pt x="45884" y="202396"/>
                          <a:pt x="49262" y="210165"/>
                          <a:pt x="54216" y="216696"/>
                        </a:cubicBezTo>
                        <a:cubicBezTo>
                          <a:pt x="59171" y="223226"/>
                          <a:pt x="64688" y="227956"/>
                          <a:pt x="70768" y="230883"/>
                        </a:cubicBezTo>
                        <a:lnTo>
                          <a:pt x="70768" y="160115"/>
                        </a:lnTo>
                        <a:cubicBezTo>
                          <a:pt x="48699" y="153809"/>
                          <a:pt x="32513" y="144267"/>
                          <a:pt x="22210" y="131487"/>
                        </a:cubicBezTo>
                        <a:cubicBezTo>
                          <a:pt x="11907" y="118707"/>
                          <a:pt x="6756" y="103196"/>
                          <a:pt x="6756" y="84955"/>
                        </a:cubicBezTo>
                        <a:cubicBezTo>
                          <a:pt x="6756" y="66489"/>
                          <a:pt x="12583" y="50979"/>
                          <a:pt x="24237" y="38424"/>
                        </a:cubicBezTo>
                        <a:cubicBezTo>
                          <a:pt x="35891" y="25869"/>
                          <a:pt x="51401" y="18635"/>
                          <a:pt x="70768" y="16720"/>
                        </a:cubicBezTo>
                        <a:lnTo>
                          <a:pt x="70768" y="0"/>
                        </a:lnTo>
                        <a:close/>
                        <a:moveTo>
                          <a:pt x="70768" y="53540"/>
                        </a:moveTo>
                        <a:cubicBezTo>
                          <a:pt x="64125" y="55792"/>
                          <a:pt x="58833" y="59621"/>
                          <a:pt x="54892" y="65025"/>
                        </a:cubicBezTo>
                        <a:cubicBezTo>
                          <a:pt x="50951" y="70430"/>
                          <a:pt x="48980" y="76398"/>
                          <a:pt x="48980" y="82929"/>
                        </a:cubicBezTo>
                        <a:cubicBezTo>
                          <a:pt x="48980" y="88896"/>
                          <a:pt x="50782" y="94442"/>
                          <a:pt x="54385" y="99565"/>
                        </a:cubicBezTo>
                        <a:cubicBezTo>
                          <a:pt x="57988" y="104688"/>
                          <a:pt x="63449" y="108826"/>
                          <a:pt x="70768" y="111979"/>
                        </a:cubicBezTo>
                        <a:lnTo>
                          <a:pt x="70768" y="53540"/>
                        </a:lnTo>
                        <a:close/>
                        <a:moveTo>
                          <a:pt x="95259" y="167377"/>
                        </a:moveTo>
                        <a:lnTo>
                          <a:pt x="95259" y="233247"/>
                        </a:lnTo>
                        <a:cubicBezTo>
                          <a:pt x="103704" y="231671"/>
                          <a:pt x="110573" y="227758"/>
                          <a:pt x="115865" y="221509"/>
                        </a:cubicBezTo>
                        <a:cubicBezTo>
                          <a:pt x="121157" y="215260"/>
                          <a:pt x="123803" y="207913"/>
                          <a:pt x="123803" y="199468"/>
                        </a:cubicBezTo>
                        <a:cubicBezTo>
                          <a:pt x="123803" y="191924"/>
                          <a:pt x="121579" y="185421"/>
                          <a:pt x="117132" y="179960"/>
                        </a:cubicBezTo>
                        <a:cubicBezTo>
                          <a:pt x="112684" y="174499"/>
                          <a:pt x="105393" y="170305"/>
                          <a:pt x="95259" y="16737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grpSp>
        </p:grpSp>
        <p:grpSp>
          <p:nvGrpSpPr>
            <p:cNvPr id="7" name="Group 24">
              <a:extLst>
                <a:ext uri="{FF2B5EF4-FFF2-40B4-BE49-F238E27FC236}">
                  <a16:creationId xmlns:a16="http://schemas.microsoft.com/office/drawing/2014/main" id="{B38A44FB-39BA-7923-8BCB-22C783946A4F}"/>
                </a:ext>
              </a:extLst>
            </p:cNvPr>
            <p:cNvGrpSpPr/>
            <p:nvPr/>
          </p:nvGrpSpPr>
          <p:grpSpPr>
            <a:xfrm>
              <a:off x="3382378" y="1887431"/>
              <a:ext cx="2731764" cy="3884659"/>
              <a:chOff x="3396233" y="1887431"/>
              <a:chExt cx="2731764" cy="3884659"/>
            </a:xfrm>
          </p:grpSpPr>
          <p:sp>
            <p:nvSpPr>
              <p:cNvPr id="62" name="Rectangle 61">
                <a:extLst>
                  <a:ext uri="{FF2B5EF4-FFF2-40B4-BE49-F238E27FC236}">
                    <a16:creationId xmlns:a16="http://schemas.microsoft.com/office/drawing/2014/main" id="{59D76B32-7025-6072-FFCD-95451DC38F0C}"/>
                  </a:ext>
                </a:extLst>
              </p:cNvPr>
              <p:cNvSpPr/>
              <p:nvPr/>
            </p:nvSpPr>
            <p:spPr>
              <a:xfrm>
                <a:off x="3396233" y="1887431"/>
                <a:ext cx="2731764" cy="26542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63" name="Group 21">
                <a:extLst>
                  <a:ext uri="{FF2B5EF4-FFF2-40B4-BE49-F238E27FC236}">
                    <a16:creationId xmlns:a16="http://schemas.microsoft.com/office/drawing/2014/main" id="{CDFD6D97-6B8F-DE26-0916-90B8BB3F5973}"/>
                  </a:ext>
                </a:extLst>
              </p:cNvPr>
              <p:cNvGrpSpPr/>
              <p:nvPr/>
            </p:nvGrpSpPr>
            <p:grpSpPr>
              <a:xfrm>
                <a:off x="3613434" y="1961107"/>
                <a:ext cx="2425927" cy="2058684"/>
                <a:chOff x="1242537" y="1997182"/>
                <a:chExt cx="2425927" cy="2058684"/>
              </a:xfrm>
            </p:grpSpPr>
            <p:sp>
              <p:nvSpPr>
                <p:cNvPr id="82" name="Rectangle 81">
                  <a:extLst>
                    <a:ext uri="{FF2B5EF4-FFF2-40B4-BE49-F238E27FC236}">
                      <a16:creationId xmlns:a16="http://schemas.microsoft.com/office/drawing/2014/main" id="{50A328B2-E402-BDEC-3912-AD7747A8B327}"/>
                    </a:ext>
                  </a:extLst>
                </p:cNvPr>
                <p:cNvSpPr/>
                <p:nvPr/>
              </p:nvSpPr>
              <p:spPr>
                <a:xfrm>
                  <a:off x="1242537" y="1997182"/>
                  <a:ext cx="2425927" cy="516217"/>
                </a:xfrm>
                <a:prstGeom prst="rect">
                  <a:avLst/>
                </a:prstGeom>
              </p:spPr>
              <p:txBody>
                <a:bodyPr wrap="none">
                  <a:spAutoFit/>
                </a:bodyPr>
                <a:lstStyle/>
                <a:p>
                  <a:pPr algn="ctr"/>
                  <a:r>
                    <a:rPr lang="en-US"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Professional </a:t>
                  </a:r>
                </a:p>
                <a:p>
                  <a:pPr algn="ctr"/>
                  <a:r>
                    <a:rPr lang="en-US"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Guidance</a:t>
                  </a:r>
                </a:p>
              </p:txBody>
            </p:sp>
            <p:sp>
              <p:nvSpPr>
                <p:cNvPr id="83" name="TextBox 31">
                  <a:extLst>
                    <a:ext uri="{FF2B5EF4-FFF2-40B4-BE49-F238E27FC236}">
                      <a16:creationId xmlns:a16="http://schemas.microsoft.com/office/drawing/2014/main" id="{7F1846F5-7A7C-EE81-6160-F8260993639C}"/>
                    </a:ext>
                  </a:extLst>
                </p:cNvPr>
                <p:cNvSpPr txBox="1"/>
                <p:nvPr/>
              </p:nvSpPr>
              <p:spPr>
                <a:xfrm>
                  <a:off x="1425028" y="2605542"/>
                  <a:ext cx="2102464" cy="1450324"/>
                </a:xfrm>
                <a:prstGeom prst="rect">
                  <a:avLst/>
                </a:prstGeom>
                <a:noFill/>
              </p:spPr>
              <p:txBody>
                <a:bodyPr wrap="square" rtlCol="0">
                  <a:spAutoFit/>
                </a:bodyPr>
                <a:lstStyle/>
                <a:p>
                  <a:pPr algn="ctr"/>
                  <a:r>
                    <a:rPr lang="en-US" sz="1600" b="1" dirty="0"/>
                    <a:t>10,000 young people identified and selected for technical and vocational training</a:t>
                  </a:r>
                  <a:endParaRPr lang="en-US" sz="1600" dirty="0"/>
                </a:p>
              </p:txBody>
            </p:sp>
          </p:grpSp>
          <p:grpSp>
            <p:nvGrpSpPr>
              <p:cNvPr id="64" name="Group 19">
                <a:extLst>
                  <a:ext uri="{FF2B5EF4-FFF2-40B4-BE49-F238E27FC236}">
                    <a16:creationId xmlns:a16="http://schemas.microsoft.com/office/drawing/2014/main" id="{96F2541D-BE41-7735-4133-167C59FCC5DB}"/>
                  </a:ext>
                </a:extLst>
              </p:cNvPr>
              <p:cNvGrpSpPr/>
              <p:nvPr/>
            </p:nvGrpSpPr>
            <p:grpSpPr>
              <a:xfrm>
                <a:off x="3871461" y="4130554"/>
                <a:ext cx="1641536" cy="1641536"/>
                <a:chOff x="3871461" y="4130554"/>
                <a:chExt cx="1641536" cy="1641536"/>
              </a:xfrm>
            </p:grpSpPr>
            <p:grpSp>
              <p:nvGrpSpPr>
                <p:cNvPr id="65" name="Group 110">
                  <a:extLst>
                    <a:ext uri="{FF2B5EF4-FFF2-40B4-BE49-F238E27FC236}">
                      <a16:creationId xmlns:a16="http://schemas.microsoft.com/office/drawing/2014/main" id="{62149EF5-BF07-9A3C-101E-7480FDFAE756}"/>
                    </a:ext>
                  </a:extLst>
                </p:cNvPr>
                <p:cNvGrpSpPr/>
                <p:nvPr/>
              </p:nvGrpSpPr>
              <p:grpSpPr>
                <a:xfrm>
                  <a:off x="3871461" y="4130554"/>
                  <a:ext cx="1641536" cy="1641536"/>
                  <a:chOff x="1036209" y="3930300"/>
                  <a:chExt cx="1641536" cy="1641536"/>
                </a:xfrm>
              </p:grpSpPr>
              <p:sp>
                <p:nvSpPr>
                  <p:cNvPr id="78" name="Oval 111">
                    <a:extLst>
                      <a:ext uri="{FF2B5EF4-FFF2-40B4-BE49-F238E27FC236}">
                        <a16:creationId xmlns:a16="http://schemas.microsoft.com/office/drawing/2014/main" id="{43B5E70E-44D5-4AB5-D196-41085D22920E}"/>
                      </a:ext>
                    </a:extLst>
                  </p:cNvPr>
                  <p:cNvSpPr/>
                  <p:nvPr/>
                </p:nvSpPr>
                <p:spPr>
                  <a:xfrm>
                    <a:off x="1036209" y="3930300"/>
                    <a:ext cx="1641536" cy="164153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79" name="Group 112">
                    <a:extLst>
                      <a:ext uri="{FF2B5EF4-FFF2-40B4-BE49-F238E27FC236}">
                        <a16:creationId xmlns:a16="http://schemas.microsoft.com/office/drawing/2014/main" id="{DF7282F2-0F52-3D03-0710-62A6F3846D9B}"/>
                      </a:ext>
                    </a:extLst>
                  </p:cNvPr>
                  <p:cNvGrpSpPr/>
                  <p:nvPr/>
                </p:nvGrpSpPr>
                <p:grpSpPr>
                  <a:xfrm>
                    <a:off x="1086445" y="4004306"/>
                    <a:ext cx="1541064" cy="1493524"/>
                    <a:chOff x="4118827" y="3866545"/>
                    <a:chExt cx="1651712" cy="1600758"/>
                  </a:xfrm>
                </p:grpSpPr>
                <p:sp>
                  <p:nvSpPr>
                    <p:cNvPr id="80" name="Freeform 172">
                      <a:extLst>
                        <a:ext uri="{FF2B5EF4-FFF2-40B4-BE49-F238E27FC236}">
                          <a16:creationId xmlns:a16="http://schemas.microsoft.com/office/drawing/2014/main" id="{2F51E066-900E-8993-EC1B-807A81F3B1F9}"/>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1" name="Freeform 173">
                      <a:extLst>
                        <a:ext uri="{FF2B5EF4-FFF2-40B4-BE49-F238E27FC236}">
                          <a16:creationId xmlns:a16="http://schemas.microsoft.com/office/drawing/2014/main" id="{4E478E79-6521-C80A-5487-A7EE9D5C77F2}"/>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2"/>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66" name="Group 132">
                  <a:extLst>
                    <a:ext uri="{FF2B5EF4-FFF2-40B4-BE49-F238E27FC236}">
                      <a16:creationId xmlns:a16="http://schemas.microsoft.com/office/drawing/2014/main" id="{512CB6D8-1A45-12F5-2570-14A09518A8BF}"/>
                    </a:ext>
                  </a:extLst>
                </p:cNvPr>
                <p:cNvGrpSpPr/>
                <p:nvPr/>
              </p:nvGrpSpPr>
              <p:grpSpPr>
                <a:xfrm>
                  <a:off x="4282548" y="4541641"/>
                  <a:ext cx="819362" cy="819362"/>
                  <a:chOff x="1691387" y="3144774"/>
                  <a:chExt cx="2207180" cy="2207180"/>
                </a:xfrm>
              </p:grpSpPr>
              <p:sp>
                <p:nvSpPr>
                  <p:cNvPr id="67" name="Freeform: Shape 133">
                    <a:extLst>
                      <a:ext uri="{FF2B5EF4-FFF2-40B4-BE49-F238E27FC236}">
                        <a16:creationId xmlns:a16="http://schemas.microsoft.com/office/drawing/2014/main" id="{8A689352-1341-6CE9-658F-323CD1BA28F4}"/>
                      </a:ext>
                    </a:extLst>
                  </p:cNvPr>
                  <p:cNvSpPr/>
                  <p:nvPr/>
                </p:nvSpPr>
                <p:spPr>
                  <a:xfrm>
                    <a:off x="3489826" y="3207246"/>
                    <a:ext cx="365711" cy="533508"/>
                  </a:xfrm>
                  <a:custGeom>
                    <a:avLst/>
                    <a:gdLst>
                      <a:gd name="connsiteX0" fmla="*/ 407203 w 809625"/>
                      <a:gd name="connsiteY0" fmla="*/ 7144 h 1181100"/>
                      <a:gd name="connsiteX1" fmla="*/ 7144 w 809625"/>
                      <a:gd name="connsiteY1" fmla="*/ 592741 h 1181100"/>
                      <a:gd name="connsiteX2" fmla="*/ 407203 w 809625"/>
                      <a:gd name="connsiteY2" fmla="*/ 1178338 h 1181100"/>
                      <a:gd name="connsiteX3" fmla="*/ 807263 w 809625"/>
                      <a:gd name="connsiteY3" fmla="*/ 592741 h 1181100"/>
                      <a:gd name="connsiteX4" fmla="*/ 407203 w 809625"/>
                      <a:gd name="connsiteY4" fmla="*/ 7144 h 118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5" h="1181100">
                        <a:moveTo>
                          <a:pt x="407203" y="7144"/>
                        </a:moveTo>
                        <a:cubicBezTo>
                          <a:pt x="173079" y="98612"/>
                          <a:pt x="7144" y="326222"/>
                          <a:pt x="7144" y="592741"/>
                        </a:cubicBezTo>
                        <a:cubicBezTo>
                          <a:pt x="7144" y="859260"/>
                          <a:pt x="173079" y="1086869"/>
                          <a:pt x="407203" y="1178338"/>
                        </a:cubicBezTo>
                        <a:cubicBezTo>
                          <a:pt x="641328" y="1086869"/>
                          <a:pt x="807263" y="859260"/>
                          <a:pt x="807263" y="592741"/>
                        </a:cubicBezTo>
                        <a:cubicBezTo>
                          <a:pt x="807263" y="326222"/>
                          <a:pt x="641328" y="98612"/>
                          <a:pt x="407203" y="7144"/>
                        </a:cubicBezTo>
                        <a:close/>
                      </a:path>
                    </a:pathLst>
                  </a:custGeom>
                  <a:solidFill>
                    <a:schemeClr val="accent1"/>
                  </a:solidFill>
                  <a:ln w="9525" cap="flat">
                    <a:noFill/>
                    <a:prstDash val="solid"/>
                    <a:miter/>
                  </a:ln>
                </p:spPr>
                <p:txBody>
                  <a:bodyPr rtlCol="0" anchor="ctr"/>
                  <a:lstStyle/>
                  <a:p>
                    <a:endParaRPr lang="en-IN"/>
                  </a:p>
                </p:txBody>
              </p:sp>
              <p:sp>
                <p:nvSpPr>
                  <p:cNvPr id="68" name="Freeform: Shape 134">
                    <a:extLst>
                      <a:ext uri="{FF2B5EF4-FFF2-40B4-BE49-F238E27FC236}">
                        <a16:creationId xmlns:a16="http://schemas.microsoft.com/office/drawing/2014/main" id="{9ADF4F9F-7214-D8AF-605D-CC7CB5C9C307}"/>
                      </a:ext>
                    </a:extLst>
                  </p:cNvPr>
                  <p:cNvSpPr/>
                  <p:nvPr/>
                </p:nvSpPr>
                <p:spPr>
                  <a:xfrm>
                    <a:off x="1983956" y="4831349"/>
                    <a:ext cx="176402" cy="477576"/>
                  </a:xfrm>
                  <a:custGeom>
                    <a:avLst/>
                    <a:gdLst>
                      <a:gd name="connsiteX0" fmla="*/ 7144 w 390525"/>
                      <a:gd name="connsiteY0" fmla="*/ 7144 h 1057275"/>
                      <a:gd name="connsiteX1" fmla="*/ 388144 w 390525"/>
                      <a:gd name="connsiteY1" fmla="*/ 7144 h 1057275"/>
                      <a:gd name="connsiteX2" fmla="*/ 388144 w 390525"/>
                      <a:gd name="connsiteY2" fmla="*/ 1054894 h 1057275"/>
                      <a:gd name="connsiteX3" fmla="*/ 7144 w 390525"/>
                      <a:gd name="connsiteY3" fmla="*/ 1054894 h 1057275"/>
                    </a:gdLst>
                    <a:ahLst/>
                    <a:cxnLst>
                      <a:cxn ang="0">
                        <a:pos x="connsiteX0" y="connsiteY0"/>
                      </a:cxn>
                      <a:cxn ang="0">
                        <a:pos x="connsiteX1" y="connsiteY1"/>
                      </a:cxn>
                      <a:cxn ang="0">
                        <a:pos x="connsiteX2" y="connsiteY2"/>
                      </a:cxn>
                      <a:cxn ang="0">
                        <a:pos x="connsiteX3" y="connsiteY3"/>
                      </a:cxn>
                    </a:cxnLst>
                    <a:rect l="l" t="t" r="r" b="b"/>
                    <a:pathLst>
                      <a:path w="390525" h="1057275">
                        <a:moveTo>
                          <a:pt x="7144" y="7144"/>
                        </a:moveTo>
                        <a:lnTo>
                          <a:pt x="388144" y="7144"/>
                        </a:lnTo>
                        <a:lnTo>
                          <a:pt x="388144" y="1054894"/>
                        </a:lnTo>
                        <a:lnTo>
                          <a:pt x="7144" y="1054894"/>
                        </a:lnTo>
                        <a:close/>
                      </a:path>
                    </a:pathLst>
                  </a:custGeom>
                  <a:solidFill>
                    <a:schemeClr val="accent1"/>
                  </a:solidFill>
                  <a:ln w="9525" cap="flat">
                    <a:noFill/>
                    <a:prstDash val="solid"/>
                    <a:miter/>
                  </a:ln>
                </p:spPr>
                <p:txBody>
                  <a:bodyPr rtlCol="0" anchor="ctr"/>
                  <a:lstStyle/>
                  <a:p>
                    <a:endParaRPr lang="en-IN"/>
                  </a:p>
                </p:txBody>
              </p:sp>
              <p:sp>
                <p:nvSpPr>
                  <p:cNvPr id="69" name="Freeform: Shape 135">
                    <a:extLst>
                      <a:ext uri="{FF2B5EF4-FFF2-40B4-BE49-F238E27FC236}">
                        <a16:creationId xmlns:a16="http://schemas.microsoft.com/office/drawing/2014/main" id="{24D8D91C-4D95-56B3-CF9F-14F0C154E5E6}"/>
                      </a:ext>
                    </a:extLst>
                  </p:cNvPr>
                  <p:cNvSpPr/>
                  <p:nvPr/>
                </p:nvSpPr>
                <p:spPr>
                  <a:xfrm>
                    <a:off x="3068183" y="4289235"/>
                    <a:ext cx="176402" cy="1019689"/>
                  </a:xfrm>
                  <a:custGeom>
                    <a:avLst/>
                    <a:gdLst>
                      <a:gd name="connsiteX0" fmla="*/ 7144 w 390525"/>
                      <a:gd name="connsiteY0" fmla="*/ 7144 h 2257425"/>
                      <a:gd name="connsiteX1" fmla="*/ 388144 w 390525"/>
                      <a:gd name="connsiteY1" fmla="*/ 7144 h 2257425"/>
                      <a:gd name="connsiteX2" fmla="*/ 388144 w 390525"/>
                      <a:gd name="connsiteY2" fmla="*/ 2255044 h 2257425"/>
                      <a:gd name="connsiteX3" fmla="*/ 7144 w 390525"/>
                      <a:gd name="connsiteY3" fmla="*/ 2255044 h 2257425"/>
                    </a:gdLst>
                    <a:ahLst/>
                    <a:cxnLst>
                      <a:cxn ang="0">
                        <a:pos x="connsiteX0" y="connsiteY0"/>
                      </a:cxn>
                      <a:cxn ang="0">
                        <a:pos x="connsiteX1" y="connsiteY1"/>
                      </a:cxn>
                      <a:cxn ang="0">
                        <a:pos x="connsiteX2" y="connsiteY2"/>
                      </a:cxn>
                      <a:cxn ang="0">
                        <a:pos x="connsiteX3" y="connsiteY3"/>
                      </a:cxn>
                    </a:cxnLst>
                    <a:rect l="l" t="t" r="r" b="b"/>
                    <a:pathLst>
                      <a:path w="390525" h="2257425">
                        <a:moveTo>
                          <a:pt x="7144" y="7144"/>
                        </a:moveTo>
                        <a:lnTo>
                          <a:pt x="388144" y="7144"/>
                        </a:lnTo>
                        <a:lnTo>
                          <a:pt x="388144" y="2255044"/>
                        </a:lnTo>
                        <a:lnTo>
                          <a:pt x="7144" y="2255044"/>
                        </a:lnTo>
                        <a:close/>
                      </a:path>
                    </a:pathLst>
                  </a:custGeom>
                  <a:solidFill>
                    <a:schemeClr val="accent1"/>
                  </a:solidFill>
                  <a:ln w="9525" cap="flat">
                    <a:noFill/>
                    <a:prstDash val="solid"/>
                    <a:miter/>
                  </a:ln>
                </p:spPr>
                <p:txBody>
                  <a:bodyPr rtlCol="0" anchor="ctr"/>
                  <a:lstStyle/>
                  <a:p>
                    <a:endParaRPr lang="en-IN"/>
                  </a:p>
                </p:txBody>
              </p:sp>
              <p:sp>
                <p:nvSpPr>
                  <p:cNvPr id="70" name="Freeform: Shape 136">
                    <a:extLst>
                      <a:ext uri="{FF2B5EF4-FFF2-40B4-BE49-F238E27FC236}">
                        <a16:creationId xmlns:a16="http://schemas.microsoft.com/office/drawing/2014/main" id="{8B4711B2-5094-B2D0-993C-6FB1EDBF0651}"/>
                      </a:ext>
                    </a:extLst>
                  </p:cNvPr>
                  <p:cNvSpPr/>
                  <p:nvPr/>
                </p:nvSpPr>
                <p:spPr>
                  <a:xfrm>
                    <a:off x="3601691" y="4005271"/>
                    <a:ext cx="176402" cy="1303653"/>
                  </a:xfrm>
                  <a:custGeom>
                    <a:avLst/>
                    <a:gdLst>
                      <a:gd name="connsiteX0" fmla="*/ 7144 w 390525"/>
                      <a:gd name="connsiteY0" fmla="*/ 7144 h 2886075"/>
                      <a:gd name="connsiteX1" fmla="*/ 388144 w 390525"/>
                      <a:gd name="connsiteY1" fmla="*/ 7144 h 2886075"/>
                      <a:gd name="connsiteX2" fmla="*/ 388144 w 390525"/>
                      <a:gd name="connsiteY2" fmla="*/ 2883694 h 2886075"/>
                      <a:gd name="connsiteX3" fmla="*/ 7144 w 390525"/>
                      <a:gd name="connsiteY3" fmla="*/ 2883694 h 2886075"/>
                    </a:gdLst>
                    <a:ahLst/>
                    <a:cxnLst>
                      <a:cxn ang="0">
                        <a:pos x="connsiteX0" y="connsiteY0"/>
                      </a:cxn>
                      <a:cxn ang="0">
                        <a:pos x="connsiteX1" y="connsiteY1"/>
                      </a:cxn>
                      <a:cxn ang="0">
                        <a:pos x="connsiteX2" y="connsiteY2"/>
                      </a:cxn>
                      <a:cxn ang="0">
                        <a:pos x="connsiteX3" y="connsiteY3"/>
                      </a:cxn>
                    </a:cxnLst>
                    <a:rect l="l" t="t" r="r" b="b"/>
                    <a:pathLst>
                      <a:path w="390525" h="2886075">
                        <a:moveTo>
                          <a:pt x="7144" y="7144"/>
                        </a:moveTo>
                        <a:lnTo>
                          <a:pt x="388144" y="7144"/>
                        </a:lnTo>
                        <a:lnTo>
                          <a:pt x="388144" y="2883694"/>
                        </a:lnTo>
                        <a:lnTo>
                          <a:pt x="7144" y="2883694"/>
                        </a:lnTo>
                        <a:close/>
                      </a:path>
                    </a:pathLst>
                  </a:custGeom>
                  <a:solidFill>
                    <a:schemeClr val="accent1"/>
                  </a:solidFill>
                  <a:ln w="9525" cap="flat">
                    <a:noFill/>
                    <a:prstDash val="solid"/>
                    <a:miter/>
                  </a:ln>
                </p:spPr>
                <p:txBody>
                  <a:bodyPr rtlCol="0" anchor="ctr"/>
                  <a:lstStyle/>
                  <a:p>
                    <a:endParaRPr lang="en-IN"/>
                  </a:p>
                </p:txBody>
              </p:sp>
              <p:sp>
                <p:nvSpPr>
                  <p:cNvPr id="71" name="Freeform: Shape 137">
                    <a:extLst>
                      <a:ext uri="{FF2B5EF4-FFF2-40B4-BE49-F238E27FC236}">
                        <a16:creationId xmlns:a16="http://schemas.microsoft.com/office/drawing/2014/main" id="{222243A2-3891-D8C7-6BA1-8A519ECF9813}"/>
                      </a:ext>
                    </a:extLst>
                  </p:cNvPr>
                  <p:cNvSpPr/>
                  <p:nvPr/>
                </p:nvSpPr>
                <p:spPr>
                  <a:xfrm>
                    <a:off x="2517464" y="4555990"/>
                    <a:ext cx="176402" cy="752935"/>
                  </a:xfrm>
                  <a:custGeom>
                    <a:avLst/>
                    <a:gdLst>
                      <a:gd name="connsiteX0" fmla="*/ 7144 w 390525"/>
                      <a:gd name="connsiteY0" fmla="*/ 7144 h 1666875"/>
                      <a:gd name="connsiteX1" fmla="*/ 388144 w 390525"/>
                      <a:gd name="connsiteY1" fmla="*/ 7144 h 1666875"/>
                      <a:gd name="connsiteX2" fmla="*/ 388144 w 390525"/>
                      <a:gd name="connsiteY2" fmla="*/ 1664494 h 1666875"/>
                      <a:gd name="connsiteX3" fmla="*/ 7144 w 390525"/>
                      <a:gd name="connsiteY3" fmla="*/ 1664494 h 1666875"/>
                    </a:gdLst>
                    <a:ahLst/>
                    <a:cxnLst>
                      <a:cxn ang="0">
                        <a:pos x="connsiteX0" y="connsiteY0"/>
                      </a:cxn>
                      <a:cxn ang="0">
                        <a:pos x="connsiteX1" y="connsiteY1"/>
                      </a:cxn>
                      <a:cxn ang="0">
                        <a:pos x="connsiteX2" y="connsiteY2"/>
                      </a:cxn>
                      <a:cxn ang="0">
                        <a:pos x="connsiteX3" y="connsiteY3"/>
                      </a:cxn>
                    </a:cxnLst>
                    <a:rect l="l" t="t" r="r" b="b"/>
                    <a:pathLst>
                      <a:path w="390525" h="1666875">
                        <a:moveTo>
                          <a:pt x="7144" y="7144"/>
                        </a:moveTo>
                        <a:lnTo>
                          <a:pt x="388144" y="7144"/>
                        </a:lnTo>
                        <a:lnTo>
                          <a:pt x="388144" y="1664494"/>
                        </a:lnTo>
                        <a:lnTo>
                          <a:pt x="7144" y="1664494"/>
                        </a:lnTo>
                        <a:close/>
                      </a:path>
                    </a:pathLst>
                  </a:custGeom>
                  <a:solidFill>
                    <a:schemeClr val="accent1"/>
                  </a:solidFill>
                  <a:ln w="9525" cap="flat">
                    <a:noFill/>
                    <a:prstDash val="solid"/>
                    <a:miter/>
                  </a:ln>
                </p:spPr>
                <p:txBody>
                  <a:bodyPr rtlCol="0" anchor="ctr"/>
                  <a:lstStyle/>
                  <a:p>
                    <a:endParaRPr lang="en-IN"/>
                  </a:p>
                </p:txBody>
              </p:sp>
              <p:grpSp>
                <p:nvGrpSpPr>
                  <p:cNvPr id="72" name="Group 138">
                    <a:extLst>
                      <a:ext uri="{FF2B5EF4-FFF2-40B4-BE49-F238E27FC236}">
                        <a16:creationId xmlns:a16="http://schemas.microsoft.com/office/drawing/2014/main" id="{AC7EFA31-BC62-E2BD-F2C5-22D16223A7EF}"/>
                      </a:ext>
                    </a:extLst>
                  </p:cNvPr>
                  <p:cNvGrpSpPr/>
                  <p:nvPr/>
                </p:nvGrpSpPr>
                <p:grpSpPr>
                  <a:xfrm>
                    <a:off x="1691387" y="3144774"/>
                    <a:ext cx="2207180" cy="2207180"/>
                    <a:chOff x="1691387" y="3144774"/>
                    <a:chExt cx="2207180" cy="2207180"/>
                  </a:xfrm>
                </p:grpSpPr>
                <p:sp>
                  <p:nvSpPr>
                    <p:cNvPr id="73" name="Freeform: Shape 139">
                      <a:extLst>
                        <a:ext uri="{FF2B5EF4-FFF2-40B4-BE49-F238E27FC236}">
                          <a16:creationId xmlns:a16="http://schemas.microsoft.com/office/drawing/2014/main" id="{0A51AAC3-F43B-04FB-7E07-3B3E1DAC47AF}"/>
                        </a:ext>
                      </a:extLst>
                    </p:cNvPr>
                    <p:cNvSpPr/>
                    <p:nvPr/>
                  </p:nvSpPr>
                  <p:spPr>
                    <a:xfrm>
                      <a:off x="1691387" y="3962251"/>
                      <a:ext cx="2207175" cy="1389703"/>
                    </a:xfrm>
                    <a:custGeom>
                      <a:avLst/>
                      <a:gdLst>
                        <a:gd name="connsiteX0" fmla="*/ 4788694 w 4886325"/>
                        <a:gd name="connsiteY0" fmla="*/ 2883694 h 3076575"/>
                        <a:gd name="connsiteX1" fmla="*/ 4712494 w 4886325"/>
                        <a:gd name="connsiteY1" fmla="*/ 2883694 h 3076575"/>
                        <a:gd name="connsiteX2" fmla="*/ 4712494 w 4886325"/>
                        <a:gd name="connsiteY2" fmla="*/ 102394 h 3076575"/>
                        <a:gd name="connsiteX3" fmla="*/ 4617244 w 4886325"/>
                        <a:gd name="connsiteY3" fmla="*/ 7144 h 3076575"/>
                        <a:gd name="connsiteX4" fmla="*/ 3855244 w 4886325"/>
                        <a:gd name="connsiteY4" fmla="*/ 7144 h 3076575"/>
                        <a:gd name="connsiteX5" fmla="*/ 3759994 w 4886325"/>
                        <a:gd name="connsiteY5" fmla="*/ 102394 h 3076575"/>
                        <a:gd name="connsiteX6" fmla="*/ 3759994 w 4886325"/>
                        <a:gd name="connsiteY6" fmla="*/ 1121569 h 3076575"/>
                        <a:gd name="connsiteX7" fmla="*/ 3855244 w 4886325"/>
                        <a:gd name="connsiteY7" fmla="*/ 1216819 h 3076575"/>
                        <a:gd name="connsiteX8" fmla="*/ 3950494 w 4886325"/>
                        <a:gd name="connsiteY8" fmla="*/ 1121569 h 3076575"/>
                        <a:gd name="connsiteX9" fmla="*/ 3950494 w 4886325"/>
                        <a:gd name="connsiteY9" fmla="*/ 197644 h 3076575"/>
                        <a:gd name="connsiteX10" fmla="*/ 4521994 w 4886325"/>
                        <a:gd name="connsiteY10" fmla="*/ 197644 h 3076575"/>
                        <a:gd name="connsiteX11" fmla="*/ 4521994 w 4886325"/>
                        <a:gd name="connsiteY11" fmla="*/ 2883694 h 3076575"/>
                        <a:gd name="connsiteX12" fmla="*/ 3950494 w 4886325"/>
                        <a:gd name="connsiteY12" fmla="*/ 2883694 h 3076575"/>
                        <a:gd name="connsiteX13" fmla="*/ 3950494 w 4886325"/>
                        <a:gd name="connsiteY13" fmla="*/ 2054876 h 3076575"/>
                        <a:gd name="connsiteX14" fmla="*/ 3855244 w 4886325"/>
                        <a:gd name="connsiteY14" fmla="*/ 1959626 h 3076575"/>
                        <a:gd name="connsiteX15" fmla="*/ 3759994 w 4886325"/>
                        <a:gd name="connsiteY15" fmla="*/ 2054876 h 3076575"/>
                        <a:gd name="connsiteX16" fmla="*/ 3759994 w 4886325"/>
                        <a:gd name="connsiteY16" fmla="*/ 2883694 h 3076575"/>
                        <a:gd name="connsiteX17" fmla="*/ 3531394 w 4886325"/>
                        <a:gd name="connsiteY17" fmla="*/ 2883694 h 3076575"/>
                        <a:gd name="connsiteX18" fmla="*/ 3531394 w 4886325"/>
                        <a:gd name="connsiteY18" fmla="*/ 731044 h 3076575"/>
                        <a:gd name="connsiteX19" fmla="*/ 3436144 w 4886325"/>
                        <a:gd name="connsiteY19" fmla="*/ 635794 h 3076575"/>
                        <a:gd name="connsiteX20" fmla="*/ 2674144 w 4886325"/>
                        <a:gd name="connsiteY20" fmla="*/ 635794 h 3076575"/>
                        <a:gd name="connsiteX21" fmla="*/ 2578894 w 4886325"/>
                        <a:gd name="connsiteY21" fmla="*/ 731044 h 3076575"/>
                        <a:gd name="connsiteX22" fmla="*/ 2578894 w 4886325"/>
                        <a:gd name="connsiteY22" fmla="*/ 2883694 h 3076575"/>
                        <a:gd name="connsiteX23" fmla="*/ 2312194 w 4886325"/>
                        <a:gd name="connsiteY23" fmla="*/ 2883694 h 3076575"/>
                        <a:gd name="connsiteX24" fmla="*/ 2312194 w 4886325"/>
                        <a:gd name="connsiteY24" fmla="*/ 1321594 h 3076575"/>
                        <a:gd name="connsiteX25" fmla="*/ 2216944 w 4886325"/>
                        <a:gd name="connsiteY25" fmla="*/ 1226344 h 3076575"/>
                        <a:gd name="connsiteX26" fmla="*/ 1454944 w 4886325"/>
                        <a:gd name="connsiteY26" fmla="*/ 1226344 h 3076575"/>
                        <a:gd name="connsiteX27" fmla="*/ 1359694 w 4886325"/>
                        <a:gd name="connsiteY27" fmla="*/ 1321594 h 3076575"/>
                        <a:gd name="connsiteX28" fmla="*/ 1359694 w 4886325"/>
                        <a:gd name="connsiteY28" fmla="*/ 2883694 h 3076575"/>
                        <a:gd name="connsiteX29" fmla="*/ 1131094 w 4886325"/>
                        <a:gd name="connsiteY29" fmla="*/ 2883694 h 3076575"/>
                        <a:gd name="connsiteX30" fmla="*/ 1131094 w 4886325"/>
                        <a:gd name="connsiteY30" fmla="*/ 1931194 h 3076575"/>
                        <a:gd name="connsiteX31" fmla="*/ 1035844 w 4886325"/>
                        <a:gd name="connsiteY31" fmla="*/ 1835944 h 3076575"/>
                        <a:gd name="connsiteX32" fmla="*/ 273844 w 4886325"/>
                        <a:gd name="connsiteY32" fmla="*/ 1835944 h 3076575"/>
                        <a:gd name="connsiteX33" fmla="*/ 178594 w 4886325"/>
                        <a:gd name="connsiteY33" fmla="*/ 1931194 h 3076575"/>
                        <a:gd name="connsiteX34" fmla="*/ 178594 w 4886325"/>
                        <a:gd name="connsiteY34" fmla="*/ 2883694 h 3076575"/>
                        <a:gd name="connsiteX35" fmla="*/ 102394 w 4886325"/>
                        <a:gd name="connsiteY35" fmla="*/ 2883694 h 3076575"/>
                        <a:gd name="connsiteX36" fmla="*/ 7144 w 4886325"/>
                        <a:gd name="connsiteY36" fmla="*/ 2978944 h 3076575"/>
                        <a:gd name="connsiteX37" fmla="*/ 102394 w 4886325"/>
                        <a:gd name="connsiteY37" fmla="*/ 3074194 h 3076575"/>
                        <a:gd name="connsiteX38" fmla="*/ 4788694 w 4886325"/>
                        <a:gd name="connsiteY38" fmla="*/ 3074194 h 3076575"/>
                        <a:gd name="connsiteX39" fmla="*/ 4883944 w 4886325"/>
                        <a:gd name="connsiteY39" fmla="*/ 2978944 h 3076575"/>
                        <a:gd name="connsiteX40" fmla="*/ 4788694 w 4886325"/>
                        <a:gd name="connsiteY40" fmla="*/ 2883694 h 3076575"/>
                        <a:gd name="connsiteX41" fmla="*/ 369094 w 4886325"/>
                        <a:gd name="connsiteY41" fmla="*/ 2883694 h 3076575"/>
                        <a:gd name="connsiteX42" fmla="*/ 369094 w 4886325"/>
                        <a:gd name="connsiteY42" fmla="*/ 2026444 h 3076575"/>
                        <a:gd name="connsiteX43" fmla="*/ 940594 w 4886325"/>
                        <a:gd name="connsiteY43" fmla="*/ 2026444 h 3076575"/>
                        <a:gd name="connsiteX44" fmla="*/ 940594 w 4886325"/>
                        <a:gd name="connsiteY44" fmla="*/ 2883694 h 3076575"/>
                        <a:gd name="connsiteX45" fmla="*/ 369094 w 4886325"/>
                        <a:gd name="connsiteY45" fmla="*/ 2883694 h 3076575"/>
                        <a:gd name="connsiteX46" fmla="*/ 1550194 w 4886325"/>
                        <a:gd name="connsiteY46" fmla="*/ 2883694 h 3076575"/>
                        <a:gd name="connsiteX47" fmla="*/ 1550194 w 4886325"/>
                        <a:gd name="connsiteY47" fmla="*/ 1416844 h 3076575"/>
                        <a:gd name="connsiteX48" fmla="*/ 2121694 w 4886325"/>
                        <a:gd name="connsiteY48" fmla="*/ 1416844 h 3076575"/>
                        <a:gd name="connsiteX49" fmla="*/ 2121694 w 4886325"/>
                        <a:gd name="connsiteY49" fmla="*/ 2883694 h 3076575"/>
                        <a:gd name="connsiteX50" fmla="*/ 1550194 w 4886325"/>
                        <a:gd name="connsiteY50" fmla="*/ 2883694 h 3076575"/>
                        <a:gd name="connsiteX51" fmla="*/ 2769394 w 4886325"/>
                        <a:gd name="connsiteY51" fmla="*/ 2883694 h 3076575"/>
                        <a:gd name="connsiteX52" fmla="*/ 2769394 w 4886325"/>
                        <a:gd name="connsiteY52" fmla="*/ 826294 h 3076575"/>
                        <a:gd name="connsiteX53" fmla="*/ 3340894 w 4886325"/>
                        <a:gd name="connsiteY53" fmla="*/ 826294 h 3076575"/>
                        <a:gd name="connsiteX54" fmla="*/ 3340894 w 4886325"/>
                        <a:gd name="connsiteY54" fmla="*/ 2883694 h 3076575"/>
                        <a:gd name="connsiteX55" fmla="*/ 2769394 w 4886325"/>
                        <a:gd name="connsiteY55" fmla="*/ 2883694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886325" h="3076575">
                          <a:moveTo>
                            <a:pt x="4788694" y="2883694"/>
                          </a:moveTo>
                          <a:lnTo>
                            <a:pt x="4712494" y="2883694"/>
                          </a:lnTo>
                          <a:lnTo>
                            <a:pt x="4712494" y="102394"/>
                          </a:lnTo>
                          <a:cubicBezTo>
                            <a:pt x="4712494" y="49787"/>
                            <a:pt x="4669851" y="7144"/>
                            <a:pt x="4617244" y="7144"/>
                          </a:cubicBezTo>
                          <a:lnTo>
                            <a:pt x="3855244" y="7144"/>
                          </a:lnTo>
                          <a:cubicBezTo>
                            <a:pt x="3802637" y="7144"/>
                            <a:pt x="3759994" y="49787"/>
                            <a:pt x="3759994" y="102394"/>
                          </a:cubicBezTo>
                          <a:lnTo>
                            <a:pt x="3759994" y="1121569"/>
                          </a:lnTo>
                          <a:cubicBezTo>
                            <a:pt x="3759994" y="1174175"/>
                            <a:pt x="3802637" y="1216819"/>
                            <a:pt x="3855244" y="1216819"/>
                          </a:cubicBezTo>
                          <a:cubicBezTo>
                            <a:pt x="3907851" y="1216819"/>
                            <a:pt x="3950494" y="1174175"/>
                            <a:pt x="3950494" y="1121569"/>
                          </a:cubicBezTo>
                          <a:lnTo>
                            <a:pt x="3950494" y="197644"/>
                          </a:lnTo>
                          <a:lnTo>
                            <a:pt x="4521994" y="197644"/>
                          </a:lnTo>
                          <a:lnTo>
                            <a:pt x="4521994" y="2883694"/>
                          </a:lnTo>
                          <a:lnTo>
                            <a:pt x="3950494" y="2883694"/>
                          </a:lnTo>
                          <a:lnTo>
                            <a:pt x="3950494" y="2054876"/>
                          </a:lnTo>
                          <a:cubicBezTo>
                            <a:pt x="3950494" y="2002269"/>
                            <a:pt x="3907851" y="1959626"/>
                            <a:pt x="3855244" y="1959626"/>
                          </a:cubicBezTo>
                          <a:cubicBezTo>
                            <a:pt x="3802637" y="1959626"/>
                            <a:pt x="3759994" y="2002269"/>
                            <a:pt x="3759994" y="2054876"/>
                          </a:cubicBezTo>
                          <a:lnTo>
                            <a:pt x="3759994" y="2883694"/>
                          </a:lnTo>
                          <a:lnTo>
                            <a:pt x="3531394" y="2883694"/>
                          </a:lnTo>
                          <a:lnTo>
                            <a:pt x="3531394" y="731044"/>
                          </a:lnTo>
                          <a:cubicBezTo>
                            <a:pt x="3531394" y="678437"/>
                            <a:pt x="3488751" y="635794"/>
                            <a:pt x="3436144" y="635794"/>
                          </a:cubicBezTo>
                          <a:lnTo>
                            <a:pt x="2674144" y="635794"/>
                          </a:lnTo>
                          <a:cubicBezTo>
                            <a:pt x="2621537" y="635794"/>
                            <a:pt x="2578894" y="678437"/>
                            <a:pt x="2578894" y="731044"/>
                          </a:cubicBezTo>
                          <a:lnTo>
                            <a:pt x="2578894" y="2883694"/>
                          </a:lnTo>
                          <a:lnTo>
                            <a:pt x="2312194" y="2883694"/>
                          </a:lnTo>
                          <a:lnTo>
                            <a:pt x="2312194" y="1321594"/>
                          </a:lnTo>
                          <a:cubicBezTo>
                            <a:pt x="2312194" y="1268987"/>
                            <a:pt x="2269550" y="1226344"/>
                            <a:pt x="2216944" y="1226344"/>
                          </a:cubicBezTo>
                          <a:lnTo>
                            <a:pt x="1454944" y="1226344"/>
                          </a:lnTo>
                          <a:cubicBezTo>
                            <a:pt x="1402337" y="1226344"/>
                            <a:pt x="1359694" y="1268987"/>
                            <a:pt x="1359694" y="1321594"/>
                          </a:cubicBezTo>
                          <a:lnTo>
                            <a:pt x="1359694" y="2883694"/>
                          </a:lnTo>
                          <a:lnTo>
                            <a:pt x="1131094" y="2883694"/>
                          </a:lnTo>
                          <a:lnTo>
                            <a:pt x="1131094" y="1931194"/>
                          </a:lnTo>
                          <a:cubicBezTo>
                            <a:pt x="1131094" y="1878587"/>
                            <a:pt x="1088450" y="1835944"/>
                            <a:pt x="1035844" y="1835944"/>
                          </a:cubicBezTo>
                          <a:lnTo>
                            <a:pt x="273844" y="1835944"/>
                          </a:lnTo>
                          <a:cubicBezTo>
                            <a:pt x="221237" y="1835944"/>
                            <a:pt x="178594" y="1878587"/>
                            <a:pt x="178594" y="1931194"/>
                          </a:cubicBezTo>
                          <a:lnTo>
                            <a:pt x="178594" y="2883694"/>
                          </a:lnTo>
                          <a:lnTo>
                            <a:pt x="102394" y="2883694"/>
                          </a:lnTo>
                          <a:cubicBezTo>
                            <a:pt x="49787" y="2883694"/>
                            <a:pt x="7144" y="2926337"/>
                            <a:pt x="7144" y="2978944"/>
                          </a:cubicBezTo>
                          <a:cubicBezTo>
                            <a:pt x="7144" y="3031550"/>
                            <a:pt x="49787" y="3074194"/>
                            <a:pt x="102394" y="3074194"/>
                          </a:cubicBezTo>
                          <a:lnTo>
                            <a:pt x="4788694" y="3074194"/>
                          </a:lnTo>
                          <a:cubicBezTo>
                            <a:pt x="4841301" y="3074194"/>
                            <a:pt x="4883944" y="3031550"/>
                            <a:pt x="4883944" y="2978944"/>
                          </a:cubicBezTo>
                          <a:cubicBezTo>
                            <a:pt x="4883944" y="2926337"/>
                            <a:pt x="4841301" y="2883694"/>
                            <a:pt x="4788694" y="2883694"/>
                          </a:cubicBezTo>
                          <a:close/>
                          <a:moveTo>
                            <a:pt x="369094" y="2883694"/>
                          </a:moveTo>
                          <a:lnTo>
                            <a:pt x="369094" y="2026444"/>
                          </a:lnTo>
                          <a:lnTo>
                            <a:pt x="940594" y="2026444"/>
                          </a:lnTo>
                          <a:lnTo>
                            <a:pt x="940594" y="2883694"/>
                          </a:lnTo>
                          <a:lnTo>
                            <a:pt x="369094" y="2883694"/>
                          </a:lnTo>
                          <a:close/>
                          <a:moveTo>
                            <a:pt x="1550194" y="2883694"/>
                          </a:moveTo>
                          <a:lnTo>
                            <a:pt x="1550194" y="1416844"/>
                          </a:lnTo>
                          <a:lnTo>
                            <a:pt x="2121694" y="1416844"/>
                          </a:lnTo>
                          <a:lnTo>
                            <a:pt x="2121694" y="2883694"/>
                          </a:lnTo>
                          <a:lnTo>
                            <a:pt x="1550194" y="2883694"/>
                          </a:lnTo>
                          <a:close/>
                          <a:moveTo>
                            <a:pt x="2769394" y="2883694"/>
                          </a:moveTo>
                          <a:lnTo>
                            <a:pt x="2769394" y="826294"/>
                          </a:lnTo>
                          <a:lnTo>
                            <a:pt x="3340894" y="826294"/>
                          </a:lnTo>
                          <a:lnTo>
                            <a:pt x="3340894" y="2883694"/>
                          </a:lnTo>
                          <a:lnTo>
                            <a:pt x="2769394" y="2883694"/>
                          </a:lnTo>
                          <a:close/>
                        </a:path>
                      </a:pathLst>
                    </a:custGeom>
                    <a:solidFill>
                      <a:schemeClr val="tx2"/>
                    </a:solidFill>
                    <a:ln w="9525" cap="flat">
                      <a:noFill/>
                      <a:prstDash val="solid"/>
                      <a:miter/>
                    </a:ln>
                  </p:spPr>
                  <p:txBody>
                    <a:bodyPr rtlCol="0" anchor="ctr"/>
                    <a:lstStyle/>
                    <a:p>
                      <a:endParaRPr lang="en-IN"/>
                    </a:p>
                  </p:txBody>
                </p:sp>
                <p:sp>
                  <p:nvSpPr>
                    <p:cNvPr id="74" name="Freeform: Shape 140">
                      <a:extLst>
                        <a:ext uri="{FF2B5EF4-FFF2-40B4-BE49-F238E27FC236}">
                          <a16:creationId xmlns:a16="http://schemas.microsoft.com/office/drawing/2014/main" id="{958EC500-8D3E-241D-86F3-494934A8B75B}"/>
                        </a:ext>
                      </a:extLst>
                    </p:cNvPr>
                    <p:cNvSpPr/>
                    <p:nvPr/>
                  </p:nvSpPr>
                  <p:spPr>
                    <a:xfrm>
                      <a:off x="3386567" y="4624403"/>
                      <a:ext cx="90352" cy="90352"/>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4957 h 200025"/>
                        <a:gd name="connsiteX4" fmla="*/ 102394 w 200025"/>
                        <a:gd name="connsiteY4" fmla="*/ 7144 h 200025"/>
                        <a:gd name="connsiteX5" fmla="*/ 35052 w 200025"/>
                        <a:gd name="connsiteY5" fmla="*/ 34957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36" y="169736"/>
                          </a:cubicBezTo>
                          <a:cubicBezTo>
                            <a:pt x="187452" y="151924"/>
                            <a:pt x="197644" y="127445"/>
                            <a:pt x="197644" y="102394"/>
                          </a:cubicBezTo>
                          <a:cubicBezTo>
                            <a:pt x="197644" y="77248"/>
                            <a:pt x="187452" y="52673"/>
                            <a:pt x="169736" y="34957"/>
                          </a:cubicBezTo>
                          <a:cubicBezTo>
                            <a:pt x="152019" y="17240"/>
                            <a:pt x="127445" y="7144"/>
                            <a:pt x="102394" y="7144"/>
                          </a:cubicBezTo>
                          <a:cubicBezTo>
                            <a:pt x="77343" y="7144"/>
                            <a:pt x="52769" y="17240"/>
                            <a:pt x="35052" y="34957"/>
                          </a:cubicBezTo>
                          <a:cubicBezTo>
                            <a:pt x="17336" y="52673"/>
                            <a:pt x="7144" y="77248"/>
                            <a:pt x="7144" y="102394"/>
                          </a:cubicBezTo>
                          <a:cubicBezTo>
                            <a:pt x="7144" y="127445"/>
                            <a:pt x="17336" y="151924"/>
                            <a:pt x="35052" y="169736"/>
                          </a:cubicBezTo>
                          <a:cubicBezTo>
                            <a:pt x="52769" y="187462"/>
                            <a:pt x="77343" y="197644"/>
                            <a:pt x="102394" y="197644"/>
                          </a:cubicBezTo>
                          <a:close/>
                        </a:path>
                      </a:pathLst>
                    </a:custGeom>
                    <a:solidFill>
                      <a:schemeClr val="tx2"/>
                    </a:solidFill>
                    <a:ln w="9525" cap="flat">
                      <a:noFill/>
                      <a:prstDash val="solid"/>
                      <a:miter/>
                    </a:ln>
                  </p:spPr>
                  <p:txBody>
                    <a:bodyPr rtlCol="0" anchor="ctr"/>
                    <a:lstStyle/>
                    <a:p>
                      <a:endParaRPr lang="en-IN"/>
                    </a:p>
                  </p:txBody>
                </p:sp>
                <p:sp>
                  <p:nvSpPr>
                    <p:cNvPr id="75" name="Freeform: Shape 141">
                      <a:extLst>
                        <a:ext uri="{FF2B5EF4-FFF2-40B4-BE49-F238E27FC236}">
                          <a16:creationId xmlns:a16="http://schemas.microsoft.com/office/drawing/2014/main" id="{47FC03DF-60D5-2530-6028-614A9A45F39E}"/>
                        </a:ext>
                      </a:extLst>
                    </p:cNvPr>
                    <p:cNvSpPr/>
                    <p:nvPr/>
                  </p:nvSpPr>
                  <p:spPr>
                    <a:xfrm>
                      <a:off x="3240287" y="3144774"/>
                      <a:ext cx="658280" cy="658280"/>
                    </a:xfrm>
                    <a:custGeom>
                      <a:avLst/>
                      <a:gdLst>
                        <a:gd name="connsiteX0" fmla="*/ 731044 w 1457325"/>
                        <a:gd name="connsiteY0" fmla="*/ 1454944 h 1457325"/>
                        <a:gd name="connsiteX1" fmla="*/ 1454944 w 1457325"/>
                        <a:gd name="connsiteY1" fmla="*/ 731044 h 1457325"/>
                        <a:gd name="connsiteX2" fmla="*/ 731044 w 1457325"/>
                        <a:gd name="connsiteY2" fmla="*/ 7144 h 1457325"/>
                        <a:gd name="connsiteX3" fmla="*/ 7144 w 1457325"/>
                        <a:gd name="connsiteY3" fmla="*/ 731044 h 1457325"/>
                        <a:gd name="connsiteX4" fmla="*/ 731044 w 1457325"/>
                        <a:gd name="connsiteY4" fmla="*/ 1454944 h 1457325"/>
                        <a:gd name="connsiteX5" fmla="*/ 1264444 w 1457325"/>
                        <a:gd name="connsiteY5" fmla="*/ 731044 h 1457325"/>
                        <a:gd name="connsiteX6" fmla="*/ 826294 w 1457325"/>
                        <a:gd name="connsiteY6" fmla="*/ 1255757 h 1457325"/>
                        <a:gd name="connsiteX7" fmla="*/ 826294 w 1457325"/>
                        <a:gd name="connsiteY7" fmla="*/ 1183967 h 1457325"/>
                        <a:gd name="connsiteX8" fmla="*/ 1029567 w 1457325"/>
                        <a:gd name="connsiteY8" fmla="*/ 918924 h 1457325"/>
                        <a:gd name="connsiteX9" fmla="*/ 731044 w 1457325"/>
                        <a:gd name="connsiteY9" fmla="*/ 639194 h 1457325"/>
                        <a:gd name="connsiteX10" fmla="*/ 623021 w 1457325"/>
                        <a:gd name="connsiteY10" fmla="*/ 549964 h 1457325"/>
                        <a:gd name="connsiteX11" fmla="*/ 731044 w 1457325"/>
                        <a:gd name="connsiteY11" fmla="*/ 460734 h 1457325"/>
                        <a:gd name="connsiteX12" fmla="*/ 839067 w 1457325"/>
                        <a:gd name="connsiteY12" fmla="*/ 549964 h 1457325"/>
                        <a:gd name="connsiteX13" fmla="*/ 934317 w 1457325"/>
                        <a:gd name="connsiteY13" fmla="*/ 645214 h 1457325"/>
                        <a:gd name="connsiteX14" fmla="*/ 1029567 w 1457325"/>
                        <a:gd name="connsiteY14" fmla="*/ 549964 h 1457325"/>
                        <a:gd name="connsiteX15" fmla="*/ 826294 w 1457325"/>
                        <a:gd name="connsiteY15" fmla="*/ 284921 h 1457325"/>
                        <a:gd name="connsiteX16" fmla="*/ 826294 w 1457325"/>
                        <a:gd name="connsiteY16" fmla="*/ 206331 h 1457325"/>
                        <a:gd name="connsiteX17" fmla="*/ 1264444 w 1457325"/>
                        <a:gd name="connsiteY17" fmla="*/ 731044 h 1457325"/>
                        <a:gd name="connsiteX18" fmla="*/ 635794 w 1457325"/>
                        <a:gd name="connsiteY18" fmla="*/ 206331 h 1457325"/>
                        <a:gd name="connsiteX19" fmla="*/ 635794 w 1457325"/>
                        <a:gd name="connsiteY19" fmla="*/ 284921 h 1457325"/>
                        <a:gd name="connsiteX20" fmla="*/ 432521 w 1457325"/>
                        <a:gd name="connsiteY20" fmla="*/ 549964 h 1457325"/>
                        <a:gd name="connsiteX21" fmla="*/ 731044 w 1457325"/>
                        <a:gd name="connsiteY21" fmla="*/ 829694 h 1457325"/>
                        <a:gd name="connsiteX22" fmla="*/ 839067 w 1457325"/>
                        <a:gd name="connsiteY22" fmla="*/ 918924 h 1457325"/>
                        <a:gd name="connsiteX23" fmla="*/ 731044 w 1457325"/>
                        <a:gd name="connsiteY23" fmla="*/ 1008155 h 1457325"/>
                        <a:gd name="connsiteX24" fmla="*/ 623021 w 1457325"/>
                        <a:gd name="connsiteY24" fmla="*/ 918924 h 1457325"/>
                        <a:gd name="connsiteX25" fmla="*/ 527771 w 1457325"/>
                        <a:gd name="connsiteY25" fmla="*/ 823674 h 1457325"/>
                        <a:gd name="connsiteX26" fmla="*/ 432521 w 1457325"/>
                        <a:gd name="connsiteY26" fmla="*/ 918924 h 1457325"/>
                        <a:gd name="connsiteX27" fmla="*/ 635794 w 1457325"/>
                        <a:gd name="connsiteY27" fmla="*/ 1183967 h 1457325"/>
                        <a:gd name="connsiteX28" fmla="*/ 635794 w 1457325"/>
                        <a:gd name="connsiteY28" fmla="*/ 1255757 h 1457325"/>
                        <a:gd name="connsiteX29" fmla="*/ 197644 w 1457325"/>
                        <a:gd name="connsiteY29" fmla="*/ 731044 h 1457325"/>
                        <a:gd name="connsiteX30" fmla="*/ 635794 w 1457325"/>
                        <a:gd name="connsiteY30" fmla="*/ 206331 h 14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57325" h="1457325">
                          <a:moveTo>
                            <a:pt x="731044" y="1454944"/>
                          </a:moveTo>
                          <a:cubicBezTo>
                            <a:pt x="1130208" y="1454944"/>
                            <a:pt x="1454944" y="1130208"/>
                            <a:pt x="1454944" y="731044"/>
                          </a:cubicBezTo>
                          <a:cubicBezTo>
                            <a:pt x="1454944" y="331880"/>
                            <a:pt x="1130208" y="7144"/>
                            <a:pt x="731044" y="7144"/>
                          </a:cubicBezTo>
                          <a:cubicBezTo>
                            <a:pt x="331879" y="7144"/>
                            <a:pt x="7144" y="331880"/>
                            <a:pt x="7144" y="731044"/>
                          </a:cubicBezTo>
                          <a:cubicBezTo>
                            <a:pt x="7144" y="1130208"/>
                            <a:pt x="331889" y="1454944"/>
                            <a:pt x="731044" y="1454944"/>
                          </a:cubicBezTo>
                          <a:close/>
                          <a:moveTo>
                            <a:pt x="1264444" y="731044"/>
                          </a:moveTo>
                          <a:cubicBezTo>
                            <a:pt x="1264444" y="992638"/>
                            <a:pt x="1075096" y="1210694"/>
                            <a:pt x="826294" y="1255757"/>
                          </a:cubicBezTo>
                          <a:lnTo>
                            <a:pt x="826294" y="1183967"/>
                          </a:lnTo>
                          <a:cubicBezTo>
                            <a:pt x="944318" y="1146620"/>
                            <a:pt x="1029567" y="1041959"/>
                            <a:pt x="1029567" y="918924"/>
                          </a:cubicBezTo>
                          <a:cubicBezTo>
                            <a:pt x="1029567" y="764686"/>
                            <a:pt x="895645" y="639194"/>
                            <a:pt x="731044" y="639194"/>
                          </a:cubicBezTo>
                          <a:cubicBezTo>
                            <a:pt x="671484" y="639194"/>
                            <a:pt x="623021" y="599161"/>
                            <a:pt x="623021" y="549964"/>
                          </a:cubicBezTo>
                          <a:cubicBezTo>
                            <a:pt x="623021" y="500767"/>
                            <a:pt x="671474" y="460734"/>
                            <a:pt x="731044" y="460734"/>
                          </a:cubicBezTo>
                          <a:cubicBezTo>
                            <a:pt x="790613" y="460734"/>
                            <a:pt x="839067" y="500767"/>
                            <a:pt x="839067" y="549964"/>
                          </a:cubicBezTo>
                          <a:cubicBezTo>
                            <a:pt x="839067" y="602571"/>
                            <a:pt x="881710" y="645214"/>
                            <a:pt x="934317" y="645214"/>
                          </a:cubicBezTo>
                          <a:cubicBezTo>
                            <a:pt x="986923" y="645214"/>
                            <a:pt x="1029567" y="602571"/>
                            <a:pt x="1029567" y="549964"/>
                          </a:cubicBezTo>
                          <a:cubicBezTo>
                            <a:pt x="1029567" y="426930"/>
                            <a:pt x="944318" y="322269"/>
                            <a:pt x="826294" y="284921"/>
                          </a:cubicBezTo>
                          <a:lnTo>
                            <a:pt x="826294" y="206331"/>
                          </a:lnTo>
                          <a:cubicBezTo>
                            <a:pt x="1075106" y="251393"/>
                            <a:pt x="1264444" y="469449"/>
                            <a:pt x="1264444" y="731044"/>
                          </a:cubicBezTo>
                          <a:close/>
                          <a:moveTo>
                            <a:pt x="635794" y="206331"/>
                          </a:moveTo>
                          <a:lnTo>
                            <a:pt x="635794" y="284921"/>
                          </a:lnTo>
                          <a:cubicBezTo>
                            <a:pt x="517769" y="322269"/>
                            <a:pt x="432521" y="426930"/>
                            <a:pt x="432521" y="549964"/>
                          </a:cubicBezTo>
                          <a:cubicBezTo>
                            <a:pt x="432521" y="704212"/>
                            <a:pt x="566442" y="829694"/>
                            <a:pt x="731044" y="829694"/>
                          </a:cubicBezTo>
                          <a:cubicBezTo>
                            <a:pt x="790604" y="829694"/>
                            <a:pt x="839067" y="869718"/>
                            <a:pt x="839067" y="918924"/>
                          </a:cubicBezTo>
                          <a:cubicBezTo>
                            <a:pt x="839067" y="968131"/>
                            <a:pt x="790613" y="1008155"/>
                            <a:pt x="731044" y="1008155"/>
                          </a:cubicBezTo>
                          <a:cubicBezTo>
                            <a:pt x="671474" y="1008155"/>
                            <a:pt x="623021" y="968121"/>
                            <a:pt x="623021" y="918924"/>
                          </a:cubicBezTo>
                          <a:cubicBezTo>
                            <a:pt x="623021" y="866318"/>
                            <a:pt x="580377" y="823674"/>
                            <a:pt x="527771" y="823674"/>
                          </a:cubicBezTo>
                          <a:cubicBezTo>
                            <a:pt x="475164" y="823674"/>
                            <a:pt x="432521" y="866318"/>
                            <a:pt x="432521" y="918924"/>
                          </a:cubicBezTo>
                          <a:cubicBezTo>
                            <a:pt x="432521" y="1041959"/>
                            <a:pt x="517769" y="1146620"/>
                            <a:pt x="635794" y="1183967"/>
                          </a:cubicBezTo>
                          <a:lnTo>
                            <a:pt x="635794" y="1255757"/>
                          </a:lnTo>
                          <a:cubicBezTo>
                            <a:pt x="386991" y="1210694"/>
                            <a:pt x="197644" y="992638"/>
                            <a:pt x="197644" y="731044"/>
                          </a:cubicBezTo>
                          <a:cubicBezTo>
                            <a:pt x="197644" y="469449"/>
                            <a:pt x="386991" y="251393"/>
                            <a:pt x="635794" y="206331"/>
                          </a:cubicBezTo>
                          <a:close/>
                        </a:path>
                      </a:pathLst>
                    </a:custGeom>
                    <a:solidFill>
                      <a:schemeClr val="tx2"/>
                    </a:solidFill>
                    <a:ln w="9525" cap="flat">
                      <a:noFill/>
                      <a:prstDash val="solid"/>
                      <a:miter/>
                    </a:ln>
                  </p:spPr>
                  <p:txBody>
                    <a:bodyPr rtlCol="0" anchor="ctr"/>
                    <a:lstStyle/>
                    <a:p>
                      <a:endParaRPr lang="en-IN"/>
                    </a:p>
                  </p:txBody>
                </p:sp>
                <p:sp>
                  <p:nvSpPr>
                    <p:cNvPr id="76" name="Freeform: Shape 142">
                      <a:extLst>
                        <a:ext uri="{FF2B5EF4-FFF2-40B4-BE49-F238E27FC236}">
                          <a16:creationId xmlns:a16="http://schemas.microsoft.com/office/drawing/2014/main" id="{96AD0AFB-D32A-1D4D-ADC3-B723C0700FD8}"/>
                        </a:ext>
                      </a:extLst>
                    </p:cNvPr>
                    <p:cNvSpPr/>
                    <p:nvPr/>
                  </p:nvSpPr>
                  <p:spPr>
                    <a:xfrm>
                      <a:off x="1884092" y="3701374"/>
                      <a:ext cx="1385401" cy="856195"/>
                    </a:xfrm>
                    <a:custGeom>
                      <a:avLst/>
                      <a:gdLst>
                        <a:gd name="connsiteX0" fmla="*/ 102391 w 3067050"/>
                        <a:gd name="connsiteY0" fmla="*/ 1897132 h 1895475"/>
                        <a:gd name="connsiteX1" fmla="*/ 169743 w 3067050"/>
                        <a:gd name="connsiteY1" fmla="*/ 1869234 h 1895475"/>
                        <a:gd name="connsiteX2" fmla="*/ 1138273 w 3067050"/>
                        <a:gd name="connsiteY2" fmla="*/ 900703 h 1895475"/>
                        <a:gd name="connsiteX3" fmla="*/ 1655681 w 3067050"/>
                        <a:gd name="connsiteY3" fmla="*/ 1418111 h 1895475"/>
                        <a:gd name="connsiteX4" fmla="*/ 1790393 w 3067050"/>
                        <a:gd name="connsiteY4" fmla="*/ 1418111 h 1895475"/>
                        <a:gd name="connsiteX5" fmla="*/ 2876157 w 3067050"/>
                        <a:gd name="connsiteY5" fmla="*/ 332346 h 1895475"/>
                        <a:gd name="connsiteX6" fmla="*/ 2876157 w 3067050"/>
                        <a:gd name="connsiteY6" fmla="*/ 475297 h 1895475"/>
                        <a:gd name="connsiteX7" fmla="*/ 2971407 w 3067050"/>
                        <a:gd name="connsiteY7" fmla="*/ 570547 h 1895475"/>
                        <a:gd name="connsiteX8" fmla="*/ 3066657 w 3067050"/>
                        <a:gd name="connsiteY8" fmla="*/ 475297 h 1895475"/>
                        <a:gd name="connsiteX9" fmla="*/ 3066657 w 3067050"/>
                        <a:gd name="connsiteY9" fmla="*/ 102394 h 1895475"/>
                        <a:gd name="connsiteX10" fmla="*/ 2971407 w 3067050"/>
                        <a:gd name="connsiteY10" fmla="*/ 7144 h 1895475"/>
                        <a:gd name="connsiteX11" fmla="*/ 2598503 w 3067050"/>
                        <a:gd name="connsiteY11" fmla="*/ 7144 h 1895475"/>
                        <a:gd name="connsiteX12" fmla="*/ 2503253 w 3067050"/>
                        <a:gd name="connsiteY12" fmla="*/ 102394 h 1895475"/>
                        <a:gd name="connsiteX13" fmla="*/ 2598503 w 3067050"/>
                        <a:gd name="connsiteY13" fmla="*/ 197644 h 1895475"/>
                        <a:gd name="connsiteX14" fmla="*/ 2741445 w 3067050"/>
                        <a:gd name="connsiteY14" fmla="*/ 197644 h 1895475"/>
                        <a:gd name="connsiteX15" fmla="*/ 1723042 w 3067050"/>
                        <a:gd name="connsiteY15" fmla="*/ 1216057 h 1895475"/>
                        <a:gd name="connsiteX16" fmla="*/ 1205634 w 3067050"/>
                        <a:gd name="connsiteY16" fmla="*/ 698649 h 1895475"/>
                        <a:gd name="connsiteX17" fmla="*/ 1070922 w 3067050"/>
                        <a:gd name="connsiteY17" fmla="*/ 698649 h 1895475"/>
                        <a:gd name="connsiteX18" fmla="*/ 35040 w 3067050"/>
                        <a:gd name="connsiteY18" fmla="*/ 1734522 h 1895475"/>
                        <a:gd name="connsiteX19" fmla="*/ 35040 w 3067050"/>
                        <a:gd name="connsiteY19" fmla="*/ 1869224 h 1895475"/>
                        <a:gd name="connsiteX20" fmla="*/ 102391 w 3067050"/>
                        <a:gd name="connsiteY20" fmla="*/ 1897132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67050" h="1895475">
                          <a:moveTo>
                            <a:pt x="102391" y="1897132"/>
                          </a:moveTo>
                          <a:cubicBezTo>
                            <a:pt x="126766" y="1897132"/>
                            <a:pt x="151150" y="1887826"/>
                            <a:pt x="169743" y="1869234"/>
                          </a:cubicBezTo>
                          <a:lnTo>
                            <a:pt x="1138273" y="900703"/>
                          </a:lnTo>
                          <a:lnTo>
                            <a:pt x="1655681" y="1418111"/>
                          </a:lnTo>
                          <a:cubicBezTo>
                            <a:pt x="1692876" y="1455306"/>
                            <a:pt x="1753188" y="1455306"/>
                            <a:pt x="1790393" y="1418111"/>
                          </a:cubicBezTo>
                          <a:lnTo>
                            <a:pt x="2876157" y="332346"/>
                          </a:lnTo>
                          <a:lnTo>
                            <a:pt x="2876157" y="475297"/>
                          </a:lnTo>
                          <a:cubicBezTo>
                            <a:pt x="2876157" y="527904"/>
                            <a:pt x="2918801" y="570547"/>
                            <a:pt x="2971407" y="570547"/>
                          </a:cubicBezTo>
                          <a:cubicBezTo>
                            <a:pt x="3024014" y="570547"/>
                            <a:pt x="3066657" y="527904"/>
                            <a:pt x="3066657" y="475297"/>
                          </a:cubicBezTo>
                          <a:lnTo>
                            <a:pt x="3066657" y="102394"/>
                          </a:lnTo>
                          <a:cubicBezTo>
                            <a:pt x="3066657" y="49787"/>
                            <a:pt x="3024014" y="7144"/>
                            <a:pt x="2971407" y="7144"/>
                          </a:cubicBezTo>
                          <a:lnTo>
                            <a:pt x="2598503" y="7144"/>
                          </a:lnTo>
                          <a:cubicBezTo>
                            <a:pt x="2545897" y="7144"/>
                            <a:pt x="2503253" y="49787"/>
                            <a:pt x="2503253" y="102394"/>
                          </a:cubicBezTo>
                          <a:cubicBezTo>
                            <a:pt x="2503253" y="155000"/>
                            <a:pt x="2545897" y="197644"/>
                            <a:pt x="2598503" y="197644"/>
                          </a:cubicBezTo>
                          <a:lnTo>
                            <a:pt x="2741445" y="197644"/>
                          </a:lnTo>
                          <a:lnTo>
                            <a:pt x="1723042" y="1216057"/>
                          </a:lnTo>
                          <a:lnTo>
                            <a:pt x="1205634" y="698649"/>
                          </a:lnTo>
                          <a:cubicBezTo>
                            <a:pt x="1168439" y="661464"/>
                            <a:pt x="1108127" y="661464"/>
                            <a:pt x="1070922" y="698649"/>
                          </a:cubicBezTo>
                          <a:lnTo>
                            <a:pt x="35040" y="1734522"/>
                          </a:lnTo>
                          <a:cubicBezTo>
                            <a:pt x="-2155" y="1771717"/>
                            <a:pt x="-2155" y="1832029"/>
                            <a:pt x="35040" y="1869224"/>
                          </a:cubicBezTo>
                          <a:cubicBezTo>
                            <a:pt x="53633" y="1887826"/>
                            <a:pt x="78017" y="1897132"/>
                            <a:pt x="102391" y="1897132"/>
                          </a:cubicBezTo>
                          <a:close/>
                        </a:path>
                      </a:pathLst>
                    </a:custGeom>
                    <a:solidFill>
                      <a:schemeClr val="tx2"/>
                    </a:solidFill>
                    <a:ln w="9525" cap="flat">
                      <a:noFill/>
                      <a:prstDash val="solid"/>
                      <a:miter/>
                    </a:ln>
                  </p:spPr>
                  <p:txBody>
                    <a:bodyPr rtlCol="0" anchor="ctr"/>
                    <a:lstStyle/>
                    <a:p>
                      <a:endParaRPr lang="en-IN"/>
                    </a:p>
                  </p:txBody>
                </p:sp>
                <p:sp>
                  <p:nvSpPr>
                    <p:cNvPr id="77" name="Freeform: Shape 143">
                      <a:extLst>
                        <a:ext uri="{FF2B5EF4-FFF2-40B4-BE49-F238E27FC236}">
                          <a16:creationId xmlns:a16="http://schemas.microsoft.com/office/drawing/2014/main" id="{8077A9FE-A153-E627-6C16-35F164F9EDB9}"/>
                        </a:ext>
                      </a:extLst>
                    </p:cNvPr>
                    <p:cNvSpPr/>
                    <p:nvPr/>
                  </p:nvSpPr>
                  <p:spPr>
                    <a:xfrm>
                      <a:off x="1772231" y="4580910"/>
                      <a:ext cx="90352" cy="90352"/>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4" y="197644"/>
                            <a:pt x="152019" y="187452"/>
                            <a:pt x="169736" y="169736"/>
                          </a:cubicBezTo>
                          <a:cubicBezTo>
                            <a:pt x="187452" y="152019"/>
                            <a:pt x="197644" y="127445"/>
                            <a:pt x="197644" y="102394"/>
                          </a:cubicBezTo>
                          <a:cubicBezTo>
                            <a:pt x="197644" y="77343"/>
                            <a:pt x="187452" y="52769"/>
                            <a:pt x="169736" y="35052"/>
                          </a:cubicBezTo>
                          <a:cubicBezTo>
                            <a:pt x="152019" y="17336"/>
                            <a:pt x="127444" y="7144"/>
                            <a:pt x="102394" y="7144"/>
                          </a:cubicBezTo>
                          <a:cubicBezTo>
                            <a:pt x="77343" y="7144"/>
                            <a:pt x="52768" y="17336"/>
                            <a:pt x="35052" y="35052"/>
                          </a:cubicBezTo>
                          <a:cubicBezTo>
                            <a:pt x="17335" y="52769"/>
                            <a:pt x="7144" y="77343"/>
                            <a:pt x="7144" y="102394"/>
                          </a:cubicBezTo>
                          <a:cubicBezTo>
                            <a:pt x="7144" y="127445"/>
                            <a:pt x="17335" y="152019"/>
                            <a:pt x="35052" y="169736"/>
                          </a:cubicBezTo>
                          <a:cubicBezTo>
                            <a:pt x="52768" y="187443"/>
                            <a:pt x="77343" y="197644"/>
                            <a:pt x="102394" y="197644"/>
                          </a:cubicBezTo>
                          <a:close/>
                        </a:path>
                      </a:pathLst>
                    </a:custGeom>
                    <a:solidFill>
                      <a:schemeClr val="tx2"/>
                    </a:solidFill>
                    <a:ln w="9525" cap="flat">
                      <a:noFill/>
                      <a:prstDash val="solid"/>
                      <a:miter/>
                    </a:ln>
                  </p:spPr>
                  <p:txBody>
                    <a:bodyPr rtlCol="0" anchor="ctr"/>
                    <a:lstStyle/>
                    <a:p>
                      <a:endParaRPr lang="en-IN"/>
                    </a:p>
                  </p:txBody>
                </p:sp>
              </p:grpSp>
            </p:grpSp>
          </p:grpSp>
        </p:grpSp>
        <p:grpSp>
          <p:nvGrpSpPr>
            <p:cNvPr id="8" name="Group 12">
              <a:extLst>
                <a:ext uri="{FF2B5EF4-FFF2-40B4-BE49-F238E27FC236}">
                  <a16:creationId xmlns:a16="http://schemas.microsoft.com/office/drawing/2014/main" id="{552CF4E7-B8FA-4323-78AA-9AC8072CFF3A}"/>
                </a:ext>
              </a:extLst>
            </p:cNvPr>
            <p:cNvGrpSpPr/>
            <p:nvPr/>
          </p:nvGrpSpPr>
          <p:grpSpPr>
            <a:xfrm>
              <a:off x="6294789" y="1817982"/>
              <a:ext cx="2321737" cy="3954108"/>
              <a:chOff x="6294789" y="1817982"/>
              <a:chExt cx="2321737" cy="3954108"/>
            </a:xfrm>
          </p:grpSpPr>
          <p:sp>
            <p:nvSpPr>
              <p:cNvPr id="32" name="Rectangle 31">
                <a:extLst>
                  <a:ext uri="{FF2B5EF4-FFF2-40B4-BE49-F238E27FC236}">
                    <a16:creationId xmlns:a16="http://schemas.microsoft.com/office/drawing/2014/main" id="{1EA67970-8C61-7493-5088-27B93A684D6A}"/>
                  </a:ext>
                </a:extLst>
              </p:cNvPr>
              <p:cNvSpPr/>
              <p:nvPr/>
            </p:nvSpPr>
            <p:spPr>
              <a:xfrm>
                <a:off x="6368338" y="1817982"/>
                <a:ext cx="2174639" cy="26542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33" name="Group 34">
                <a:extLst>
                  <a:ext uri="{FF2B5EF4-FFF2-40B4-BE49-F238E27FC236}">
                    <a16:creationId xmlns:a16="http://schemas.microsoft.com/office/drawing/2014/main" id="{A36D7721-DBCF-6BE1-9AB3-44EDE83487EC}"/>
                  </a:ext>
                </a:extLst>
              </p:cNvPr>
              <p:cNvGrpSpPr/>
              <p:nvPr/>
            </p:nvGrpSpPr>
            <p:grpSpPr>
              <a:xfrm>
                <a:off x="6294789" y="1905795"/>
                <a:ext cx="2321737" cy="2576812"/>
                <a:chOff x="1102491" y="1941870"/>
                <a:chExt cx="2321737" cy="2576812"/>
              </a:xfrm>
            </p:grpSpPr>
            <p:sp>
              <p:nvSpPr>
                <p:cNvPr id="60" name="Rectangle 59">
                  <a:extLst>
                    <a:ext uri="{FF2B5EF4-FFF2-40B4-BE49-F238E27FC236}">
                      <a16:creationId xmlns:a16="http://schemas.microsoft.com/office/drawing/2014/main" id="{E9B11C6F-CE46-881B-A300-50056E8FA274}"/>
                    </a:ext>
                  </a:extLst>
                </p:cNvPr>
                <p:cNvSpPr/>
                <p:nvPr/>
              </p:nvSpPr>
              <p:spPr>
                <a:xfrm>
                  <a:off x="1102491" y="1941870"/>
                  <a:ext cx="2321737" cy="467053"/>
                </a:xfrm>
                <a:prstGeom prst="rect">
                  <a:avLst/>
                </a:prstGeom>
              </p:spPr>
              <p:txBody>
                <a:bodyPr wrap="none">
                  <a:spAutoFit/>
                </a:bodyPr>
                <a:lstStyle/>
                <a:p>
                  <a:pPr algn="ctr"/>
                  <a:r>
                    <a:rPr lang="en-US" sz="1600"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Technical </a:t>
                  </a:r>
                </a:p>
                <a:p>
                  <a:pPr algn="ctr"/>
                  <a:r>
                    <a:rPr lang="en-US" sz="1600"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Vocational SD</a:t>
                  </a:r>
                </a:p>
              </p:txBody>
            </p:sp>
            <p:sp>
              <p:nvSpPr>
                <p:cNvPr id="61" name="TextBox 44">
                  <a:extLst>
                    <a:ext uri="{FF2B5EF4-FFF2-40B4-BE49-F238E27FC236}">
                      <a16:creationId xmlns:a16="http://schemas.microsoft.com/office/drawing/2014/main" id="{BEE8AAA3-F8EE-D035-C5DC-1371195E8D03}"/>
                    </a:ext>
                  </a:extLst>
                </p:cNvPr>
                <p:cNvSpPr txBox="1"/>
                <p:nvPr/>
              </p:nvSpPr>
              <p:spPr>
                <a:xfrm>
                  <a:off x="1385527" y="2478396"/>
                  <a:ext cx="1755664" cy="2040286"/>
                </a:xfrm>
                <a:prstGeom prst="rect">
                  <a:avLst/>
                </a:prstGeom>
                <a:noFill/>
              </p:spPr>
              <p:txBody>
                <a:bodyPr wrap="square" rtlCol="0">
                  <a:spAutoFit/>
                </a:bodyPr>
                <a:lstStyle/>
                <a:p>
                  <a:pPr lvl="0" algn="ctr" defTabSz="685800">
                    <a:defRPr/>
                  </a:pPr>
                  <a:r>
                    <a:rPr lang="en-US" sz="1600" dirty="0"/>
                    <a:t>5,000 young people identified and enrolled in training under diploma-awarding and certification pathways</a:t>
                  </a:r>
                  <a:endParaRPr kumimoji="0" lang="en-US" sz="1600" b="0" i="0" u="none" strike="noStrike" kern="1200" cap="none" spc="0" normalizeH="0" baseline="0" noProof="0" dirty="0">
                    <a:ln>
                      <a:noFill/>
                    </a:ln>
                    <a:solidFill>
                      <a:schemeClr val="bg2"/>
                    </a:solidFill>
                    <a:effectLst/>
                    <a:uLnTx/>
                    <a:uFillTx/>
                    <a:latin typeface="Arial" panose="020B0604020202020204" pitchFamily="34" charset="0"/>
                    <a:ea typeface="Adobe Fan Heiti Std B" panose="020B0700000000000000" pitchFamily="34" charset="-128"/>
                    <a:cs typeface="Arial" panose="020B0604020202020204" pitchFamily="34" charset="0"/>
                  </a:endParaRPr>
                </a:p>
              </p:txBody>
            </p:sp>
          </p:grpSp>
          <p:grpSp>
            <p:nvGrpSpPr>
              <p:cNvPr id="34" name="Group 3">
                <a:extLst>
                  <a:ext uri="{FF2B5EF4-FFF2-40B4-BE49-F238E27FC236}">
                    <a16:creationId xmlns:a16="http://schemas.microsoft.com/office/drawing/2014/main" id="{C2BC9799-EADC-8020-8AC0-8D9CCE2CE5D3}"/>
                  </a:ext>
                </a:extLst>
              </p:cNvPr>
              <p:cNvGrpSpPr/>
              <p:nvPr/>
            </p:nvGrpSpPr>
            <p:grpSpPr>
              <a:xfrm>
                <a:off x="6692858" y="4130554"/>
                <a:ext cx="1641536" cy="1641536"/>
                <a:chOff x="6692858" y="4130554"/>
                <a:chExt cx="1641536" cy="1641536"/>
              </a:xfrm>
            </p:grpSpPr>
            <p:grpSp>
              <p:nvGrpSpPr>
                <p:cNvPr id="35" name="Group 118">
                  <a:extLst>
                    <a:ext uri="{FF2B5EF4-FFF2-40B4-BE49-F238E27FC236}">
                      <a16:creationId xmlns:a16="http://schemas.microsoft.com/office/drawing/2014/main" id="{7C7AAA1D-E3FE-8B9D-B191-604E5F5D4626}"/>
                    </a:ext>
                  </a:extLst>
                </p:cNvPr>
                <p:cNvGrpSpPr/>
                <p:nvPr/>
              </p:nvGrpSpPr>
              <p:grpSpPr>
                <a:xfrm>
                  <a:off x="6692858" y="4130554"/>
                  <a:ext cx="1641536" cy="1641536"/>
                  <a:chOff x="1036209" y="3930300"/>
                  <a:chExt cx="1641536" cy="1641536"/>
                </a:xfrm>
              </p:grpSpPr>
              <p:sp>
                <p:nvSpPr>
                  <p:cNvPr id="56" name="Oval 119">
                    <a:extLst>
                      <a:ext uri="{FF2B5EF4-FFF2-40B4-BE49-F238E27FC236}">
                        <a16:creationId xmlns:a16="http://schemas.microsoft.com/office/drawing/2014/main" id="{F2D25445-053A-F636-B03F-AE138C5C6787}"/>
                      </a:ext>
                    </a:extLst>
                  </p:cNvPr>
                  <p:cNvSpPr/>
                  <p:nvPr/>
                </p:nvSpPr>
                <p:spPr>
                  <a:xfrm>
                    <a:off x="1036209" y="3930300"/>
                    <a:ext cx="1641536" cy="164153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57" name="Group 120">
                    <a:extLst>
                      <a:ext uri="{FF2B5EF4-FFF2-40B4-BE49-F238E27FC236}">
                        <a16:creationId xmlns:a16="http://schemas.microsoft.com/office/drawing/2014/main" id="{CD0FB0DB-4D8F-336D-592D-DD350914B504}"/>
                      </a:ext>
                    </a:extLst>
                  </p:cNvPr>
                  <p:cNvGrpSpPr/>
                  <p:nvPr/>
                </p:nvGrpSpPr>
                <p:grpSpPr>
                  <a:xfrm>
                    <a:off x="1086445" y="4004306"/>
                    <a:ext cx="1541064" cy="1493524"/>
                    <a:chOff x="4118827" y="3866545"/>
                    <a:chExt cx="1651712" cy="1600758"/>
                  </a:xfrm>
                </p:grpSpPr>
                <p:sp>
                  <p:nvSpPr>
                    <p:cNvPr id="58" name="Freeform 172">
                      <a:extLst>
                        <a:ext uri="{FF2B5EF4-FFF2-40B4-BE49-F238E27FC236}">
                          <a16:creationId xmlns:a16="http://schemas.microsoft.com/office/drawing/2014/main" id="{A5C085B5-D514-FA3C-FDA3-A3F660D88B0B}"/>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Freeform 173">
                      <a:extLst>
                        <a:ext uri="{FF2B5EF4-FFF2-40B4-BE49-F238E27FC236}">
                          <a16:creationId xmlns:a16="http://schemas.microsoft.com/office/drawing/2014/main" id="{1C0F19A0-90FB-E3C7-462D-7FFF11DCB3E6}"/>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36" name="Group 144">
                  <a:extLst>
                    <a:ext uri="{FF2B5EF4-FFF2-40B4-BE49-F238E27FC236}">
                      <a16:creationId xmlns:a16="http://schemas.microsoft.com/office/drawing/2014/main" id="{726BD201-0D00-F1BC-9CA8-CEF16EA15AC6}"/>
                    </a:ext>
                  </a:extLst>
                </p:cNvPr>
                <p:cNvGrpSpPr/>
                <p:nvPr/>
              </p:nvGrpSpPr>
              <p:grpSpPr>
                <a:xfrm>
                  <a:off x="7104737" y="4541665"/>
                  <a:ext cx="817778" cy="819314"/>
                  <a:chOff x="3898567" y="723548"/>
                  <a:chExt cx="1650442" cy="1653542"/>
                </a:xfrm>
              </p:grpSpPr>
              <p:sp>
                <p:nvSpPr>
                  <p:cNvPr id="37" name="Freeform: Shape 145">
                    <a:extLst>
                      <a:ext uri="{FF2B5EF4-FFF2-40B4-BE49-F238E27FC236}">
                        <a16:creationId xmlns:a16="http://schemas.microsoft.com/office/drawing/2014/main" id="{0518769F-6A3B-3208-3FB1-1AFAA26407F5}"/>
                      </a:ext>
                    </a:extLst>
                  </p:cNvPr>
                  <p:cNvSpPr/>
                  <p:nvPr/>
                </p:nvSpPr>
                <p:spPr>
                  <a:xfrm>
                    <a:off x="5401093" y="1026536"/>
                    <a:ext cx="116038" cy="1305428"/>
                  </a:xfrm>
                  <a:custGeom>
                    <a:avLst/>
                    <a:gdLst>
                      <a:gd name="connsiteX0" fmla="*/ 173307 w 342900"/>
                      <a:gd name="connsiteY0" fmla="*/ 3859959 h 3857625"/>
                      <a:gd name="connsiteX1" fmla="*/ 339471 w 342900"/>
                      <a:gd name="connsiteY1" fmla="*/ 3588544 h 3857625"/>
                      <a:gd name="connsiteX2" fmla="*/ 339471 w 342900"/>
                      <a:gd name="connsiteY2" fmla="*/ 7144 h 3857625"/>
                      <a:gd name="connsiteX3" fmla="*/ 7144 w 342900"/>
                      <a:gd name="connsiteY3" fmla="*/ 7144 h 3857625"/>
                      <a:gd name="connsiteX4" fmla="*/ 7144 w 342900"/>
                      <a:gd name="connsiteY4" fmla="*/ 3588544 h 3857625"/>
                      <a:gd name="connsiteX5" fmla="*/ 173307 w 342900"/>
                      <a:gd name="connsiteY5" fmla="*/ 3859959 h 385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3857625">
                        <a:moveTo>
                          <a:pt x="173307" y="3859959"/>
                        </a:moveTo>
                        <a:cubicBezTo>
                          <a:pt x="271920" y="3809486"/>
                          <a:pt x="339471" y="3706940"/>
                          <a:pt x="339471" y="3588544"/>
                        </a:cubicBezTo>
                        <a:lnTo>
                          <a:pt x="339471" y="7144"/>
                        </a:lnTo>
                        <a:lnTo>
                          <a:pt x="7144" y="7144"/>
                        </a:lnTo>
                        <a:lnTo>
                          <a:pt x="7144" y="3588544"/>
                        </a:lnTo>
                        <a:cubicBezTo>
                          <a:pt x="7144" y="3706940"/>
                          <a:pt x="74695" y="3809486"/>
                          <a:pt x="173307" y="3859959"/>
                        </a:cubicBezTo>
                        <a:close/>
                      </a:path>
                    </a:pathLst>
                  </a:custGeom>
                  <a:solidFill>
                    <a:schemeClr val="accent1"/>
                  </a:solidFill>
                  <a:ln w="9525" cap="flat">
                    <a:noFill/>
                    <a:prstDash val="solid"/>
                    <a:miter/>
                  </a:ln>
                </p:spPr>
                <p:txBody>
                  <a:bodyPr rtlCol="0" anchor="ctr"/>
                  <a:lstStyle/>
                  <a:p>
                    <a:endParaRPr lang="en-IN"/>
                  </a:p>
                </p:txBody>
              </p:sp>
              <p:sp>
                <p:nvSpPr>
                  <p:cNvPr id="38" name="Freeform: Shape 146">
                    <a:extLst>
                      <a:ext uri="{FF2B5EF4-FFF2-40B4-BE49-F238E27FC236}">
                        <a16:creationId xmlns:a16="http://schemas.microsoft.com/office/drawing/2014/main" id="{613BBAFE-E607-B617-4911-EED7FEF6ECEB}"/>
                      </a:ext>
                    </a:extLst>
                  </p:cNvPr>
                  <p:cNvSpPr/>
                  <p:nvPr/>
                </p:nvSpPr>
                <p:spPr>
                  <a:xfrm>
                    <a:off x="5401093" y="2144646"/>
                    <a:ext cx="116038" cy="190173"/>
                  </a:xfrm>
                  <a:custGeom>
                    <a:avLst/>
                    <a:gdLst>
                      <a:gd name="connsiteX0" fmla="*/ 173307 w 342900"/>
                      <a:gd name="connsiteY0" fmla="*/ 555870 h 561975"/>
                      <a:gd name="connsiteX1" fmla="*/ 339471 w 342900"/>
                      <a:gd name="connsiteY1" fmla="*/ 284455 h 561975"/>
                      <a:gd name="connsiteX2" fmla="*/ 339471 w 342900"/>
                      <a:gd name="connsiteY2" fmla="*/ 7144 h 561975"/>
                      <a:gd name="connsiteX3" fmla="*/ 7144 w 342900"/>
                      <a:gd name="connsiteY3" fmla="*/ 7144 h 561975"/>
                      <a:gd name="connsiteX4" fmla="*/ 7144 w 342900"/>
                      <a:gd name="connsiteY4" fmla="*/ 284455 h 561975"/>
                      <a:gd name="connsiteX5" fmla="*/ 173307 w 342900"/>
                      <a:gd name="connsiteY5" fmla="*/ 55587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561975">
                        <a:moveTo>
                          <a:pt x="173307" y="555870"/>
                        </a:moveTo>
                        <a:cubicBezTo>
                          <a:pt x="271920" y="505397"/>
                          <a:pt x="339471" y="402850"/>
                          <a:pt x="339471" y="284455"/>
                        </a:cubicBezTo>
                        <a:lnTo>
                          <a:pt x="339471" y="7144"/>
                        </a:lnTo>
                        <a:lnTo>
                          <a:pt x="7144" y="7144"/>
                        </a:lnTo>
                        <a:lnTo>
                          <a:pt x="7144" y="284455"/>
                        </a:lnTo>
                        <a:cubicBezTo>
                          <a:pt x="7144" y="402850"/>
                          <a:pt x="74695" y="505397"/>
                          <a:pt x="173307" y="555870"/>
                        </a:cubicBezTo>
                        <a:close/>
                      </a:path>
                    </a:pathLst>
                  </a:custGeom>
                  <a:solidFill>
                    <a:schemeClr val="accent1"/>
                  </a:solidFill>
                  <a:ln w="9525" cap="flat">
                    <a:noFill/>
                    <a:prstDash val="solid"/>
                    <a:miter/>
                  </a:ln>
                </p:spPr>
                <p:txBody>
                  <a:bodyPr rtlCol="0" anchor="ctr"/>
                  <a:lstStyle/>
                  <a:p>
                    <a:endParaRPr lang="en-IN"/>
                  </a:p>
                </p:txBody>
              </p:sp>
              <p:sp>
                <p:nvSpPr>
                  <p:cNvPr id="39" name="Freeform: Shape 147">
                    <a:extLst>
                      <a:ext uri="{FF2B5EF4-FFF2-40B4-BE49-F238E27FC236}">
                        <a16:creationId xmlns:a16="http://schemas.microsoft.com/office/drawing/2014/main" id="{C71555B5-3229-8E39-DBDF-85561F4A394B}"/>
                      </a:ext>
                    </a:extLst>
                  </p:cNvPr>
                  <p:cNvSpPr/>
                  <p:nvPr/>
                </p:nvSpPr>
                <p:spPr>
                  <a:xfrm>
                    <a:off x="5307263" y="755781"/>
                    <a:ext cx="209513" cy="273979"/>
                  </a:xfrm>
                  <a:custGeom>
                    <a:avLst/>
                    <a:gdLst>
                      <a:gd name="connsiteX0" fmla="*/ 7144 w 619125"/>
                      <a:gd name="connsiteY0" fmla="*/ 807244 h 809625"/>
                      <a:gd name="connsiteX1" fmla="*/ 311944 w 619125"/>
                      <a:gd name="connsiteY1" fmla="*/ 7144 h 809625"/>
                      <a:gd name="connsiteX2" fmla="*/ 616744 w 619125"/>
                      <a:gd name="connsiteY2" fmla="*/ 807244 h 809625"/>
                    </a:gdLst>
                    <a:ahLst/>
                    <a:cxnLst>
                      <a:cxn ang="0">
                        <a:pos x="connsiteX0" y="connsiteY0"/>
                      </a:cxn>
                      <a:cxn ang="0">
                        <a:pos x="connsiteX1" y="connsiteY1"/>
                      </a:cxn>
                      <a:cxn ang="0">
                        <a:pos x="connsiteX2" y="connsiteY2"/>
                      </a:cxn>
                    </a:cxnLst>
                    <a:rect l="l" t="t" r="r" b="b"/>
                    <a:pathLst>
                      <a:path w="619125" h="809625">
                        <a:moveTo>
                          <a:pt x="7144" y="807244"/>
                        </a:moveTo>
                        <a:lnTo>
                          <a:pt x="311944" y="7144"/>
                        </a:lnTo>
                        <a:lnTo>
                          <a:pt x="616744" y="807244"/>
                        </a:lnTo>
                        <a:close/>
                      </a:path>
                    </a:pathLst>
                  </a:custGeom>
                  <a:solidFill>
                    <a:srgbClr val="FFFFFF"/>
                  </a:solidFill>
                  <a:ln w="9525" cap="flat">
                    <a:noFill/>
                    <a:prstDash val="solid"/>
                    <a:miter/>
                  </a:ln>
                </p:spPr>
                <p:txBody>
                  <a:bodyPr rtlCol="0" anchor="ctr"/>
                  <a:lstStyle/>
                  <a:p>
                    <a:endParaRPr lang="en-IN"/>
                  </a:p>
                </p:txBody>
              </p:sp>
              <p:sp>
                <p:nvSpPr>
                  <p:cNvPr id="40" name="Freeform: Shape 148">
                    <a:extLst>
                      <a:ext uri="{FF2B5EF4-FFF2-40B4-BE49-F238E27FC236}">
                        <a16:creationId xmlns:a16="http://schemas.microsoft.com/office/drawing/2014/main" id="{A26C4AA5-064A-0368-DFE2-B83910FB7359}"/>
                      </a:ext>
                    </a:extLst>
                  </p:cNvPr>
                  <p:cNvSpPr/>
                  <p:nvPr/>
                </p:nvSpPr>
                <p:spPr>
                  <a:xfrm>
                    <a:off x="5275030" y="723548"/>
                    <a:ext cx="273979" cy="1653542"/>
                  </a:xfrm>
                  <a:custGeom>
                    <a:avLst/>
                    <a:gdLst>
                      <a:gd name="connsiteX0" fmla="*/ 807130 w 809625"/>
                      <a:gd name="connsiteY0" fmla="*/ 900265 h 4886325"/>
                      <a:gd name="connsiteX1" fmla="*/ 800995 w 809625"/>
                      <a:gd name="connsiteY1" fmla="*/ 868585 h 4886325"/>
                      <a:gd name="connsiteX2" fmla="*/ 496195 w 809625"/>
                      <a:gd name="connsiteY2" fmla="*/ 68485 h 4886325"/>
                      <a:gd name="connsiteX3" fmla="*/ 407194 w 809625"/>
                      <a:gd name="connsiteY3" fmla="*/ 7144 h 4886325"/>
                      <a:gd name="connsiteX4" fmla="*/ 318183 w 809625"/>
                      <a:gd name="connsiteY4" fmla="*/ 68485 h 4886325"/>
                      <a:gd name="connsiteX5" fmla="*/ 13383 w 809625"/>
                      <a:gd name="connsiteY5" fmla="*/ 868585 h 4886325"/>
                      <a:gd name="connsiteX6" fmla="*/ 7144 w 809625"/>
                      <a:gd name="connsiteY6" fmla="*/ 902494 h 4886325"/>
                      <a:gd name="connsiteX7" fmla="*/ 7144 w 809625"/>
                      <a:gd name="connsiteY7" fmla="*/ 4483894 h 4886325"/>
                      <a:gd name="connsiteX8" fmla="*/ 407194 w 809625"/>
                      <a:gd name="connsiteY8" fmla="*/ 4883944 h 4886325"/>
                      <a:gd name="connsiteX9" fmla="*/ 807244 w 809625"/>
                      <a:gd name="connsiteY9" fmla="*/ 4483894 h 4886325"/>
                      <a:gd name="connsiteX10" fmla="*/ 807244 w 809625"/>
                      <a:gd name="connsiteY10" fmla="*/ 902494 h 4886325"/>
                      <a:gd name="connsiteX11" fmla="*/ 807130 w 809625"/>
                      <a:gd name="connsiteY11" fmla="*/ 900265 h 4886325"/>
                      <a:gd name="connsiteX12" fmla="*/ 807130 w 809625"/>
                      <a:gd name="connsiteY12" fmla="*/ 900265 h 4886325"/>
                      <a:gd name="connsiteX13" fmla="*/ 197644 w 809625"/>
                      <a:gd name="connsiteY13" fmla="*/ 997744 h 4886325"/>
                      <a:gd name="connsiteX14" fmla="*/ 616744 w 809625"/>
                      <a:gd name="connsiteY14" fmla="*/ 997744 h 4886325"/>
                      <a:gd name="connsiteX15" fmla="*/ 616744 w 809625"/>
                      <a:gd name="connsiteY15" fmla="*/ 4111333 h 4886325"/>
                      <a:gd name="connsiteX16" fmla="*/ 197644 w 809625"/>
                      <a:gd name="connsiteY16" fmla="*/ 4111333 h 4886325"/>
                      <a:gd name="connsiteX17" fmla="*/ 197644 w 809625"/>
                      <a:gd name="connsiteY17" fmla="*/ 997744 h 4886325"/>
                      <a:gd name="connsiteX18" fmla="*/ 407194 w 809625"/>
                      <a:gd name="connsiteY18" fmla="*/ 369951 h 4886325"/>
                      <a:gd name="connsiteX19" fmla="*/ 573777 w 809625"/>
                      <a:gd name="connsiteY19" fmla="*/ 807244 h 4886325"/>
                      <a:gd name="connsiteX20" fmla="*/ 240602 w 809625"/>
                      <a:gd name="connsiteY20" fmla="*/ 807244 h 4886325"/>
                      <a:gd name="connsiteX21" fmla="*/ 407194 w 809625"/>
                      <a:gd name="connsiteY21" fmla="*/ 369951 h 4886325"/>
                      <a:gd name="connsiteX22" fmla="*/ 407194 w 809625"/>
                      <a:gd name="connsiteY22" fmla="*/ 4693444 h 4886325"/>
                      <a:gd name="connsiteX23" fmla="*/ 197644 w 809625"/>
                      <a:gd name="connsiteY23" fmla="*/ 4483894 h 4886325"/>
                      <a:gd name="connsiteX24" fmla="*/ 197644 w 809625"/>
                      <a:gd name="connsiteY24" fmla="*/ 4301833 h 4886325"/>
                      <a:gd name="connsiteX25" fmla="*/ 616744 w 809625"/>
                      <a:gd name="connsiteY25" fmla="*/ 4301833 h 4886325"/>
                      <a:gd name="connsiteX26" fmla="*/ 616744 w 809625"/>
                      <a:gd name="connsiteY26" fmla="*/ 4483894 h 4886325"/>
                      <a:gd name="connsiteX27" fmla="*/ 407194 w 809625"/>
                      <a:gd name="connsiteY27" fmla="*/ 4693444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09625" h="4886325">
                        <a:moveTo>
                          <a:pt x="807130" y="900265"/>
                        </a:moveTo>
                        <a:cubicBezTo>
                          <a:pt x="806872" y="889521"/>
                          <a:pt x="804824" y="878643"/>
                          <a:pt x="800995" y="868585"/>
                        </a:cubicBezTo>
                        <a:lnTo>
                          <a:pt x="496195" y="68485"/>
                        </a:lnTo>
                        <a:cubicBezTo>
                          <a:pt x="482137" y="31556"/>
                          <a:pt x="446713" y="7144"/>
                          <a:pt x="407194" y="7144"/>
                        </a:cubicBezTo>
                        <a:cubicBezTo>
                          <a:pt x="367675" y="7144"/>
                          <a:pt x="332251" y="31556"/>
                          <a:pt x="318183" y="68485"/>
                        </a:cubicBezTo>
                        <a:lnTo>
                          <a:pt x="13383" y="868585"/>
                        </a:lnTo>
                        <a:cubicBezTo>
                          <a:pt x="9306" y="879291"/>
                          <a:pt x="7144" y="891035"/>
                          <a:pt x="7144" y="902494"/>
                        </a:cubicBezTo>
                        <a:lnTo>
                          <a:pt x="7144" y="4483894"/>
                        </a:lnTo>
                        <a:cubicBezTo>
                          <a:pt x="7144" y="4704483"/>
                          <a:pt x="186604" y="4883944"/>
                          <a:pt x="407194" y="4883944"/>
                        </a:cubicBezTo>
                        <a:cubicBezTo>
                          <a:pt x="627783" y="4883944"/>
                          <a:pt x="807244" y="4704483"/>
                          <a:pt x="807244" y="4483894"/>
                        </a:cubicBezTo>
                        <a:lnTo>
                          <a:pt x="807244" y="902494"/>
                        </a:lnTo>
                        <a:cubicBezTo>
                          <a:pt x="807244" y="905570"/>
                          <a:pt x="807072" y="898027"/>
                          <a:pt x="807130" y="900265"/>
                        </a:cubicBezTo>
                        <a:cubicBezTo>
                          <a:pt x="807082" y="898293"/>
                          <a:pt x="807148" y="901008"/>
                          <a:pt x="807130" y="900265"/>
                        </a:cubicBezTo>
                        <a:close/>
                        <a:moveTo>
                          <a:pt x="197644" y="997744"/>
                        </a:moveTo>
                        <a:lnTo>
                          <a:pt x="616744" y="997744"/>
                        </a:lnTo>
                        <a:lnTo>
                          <a:pt x="616744" y="4111333"/>
                        </a:lnTo>
                        <a:lnTo>
                          <a:pt x="197644" y="4111333"/>
                        </a:lnTo>
                        <a:lnTo>
                          <a:pt x="197644" y="997744"/>
                        </a:lnTo>
                        <a:close/>
                        <a:moveTo>
                          <a:pt x="407194" y="369951"/>
                        </a:moveTo>
                        <a:lnTo>
                          <a:pt x="573777" y="807244"/>
                        </a:lnTo>
                        <a:lnTo>
                          <a:pt x="240602" y="807244"/>
                        </a:lnTo>
                        <a:lnTo>
                          <a:pt x="407194" y="369951"/>
                        </a:lnTo>
                        <a:close/>
                        <a:moveTo>
                          <a:pt x="407194" y="4693444"/>
                        </a:moveTo>
                        <a:cubicBezTo>
                          <a:pt x="291646" y="4693444"/>
                          <a:pt x="197644" y="4599442"/>
                          <a:pt x="197644" y="4483894"/>
                        </a:cubicBezTo>
                        <a:lnTo>
                          <a:pt x="197644" y="4301833"/>
                        </a:lnTo>
                        <a:lnTo>
                          <a:pt x="616744" y="4301833"/>
                        </a:lnTo>
                        <a:lnTo>
                          <a:pt x="616744" y="4483894"/>
                        </a:lnTo>
                        <a:cubicBezTo>
                          <a:pt x="616744" y="4599442"/>
                          <a:pt x="522742" y="4693444"/>
                          <a:pt x="407194" y="4693444"/>
                        </a:cubicBezTo>
                        <a:close/>
                      </a:path>
                    </a:pathLst>
                  </a:custGeom>
                  <a:solidFill>
                    <a:schemeClr val="tx2"/>
                  </a:solidFill>
                  <a:ln w="9525" cap="flat">
                    <a:noFill/>
                    <a:prstDash val="solid"/>
                    <a:miter/>
                  </a:ln>
                </p:spPr>
                <p:txBody>
                  <a:bodyPr rtlCol="0" anchor="ctr"/>
                  <a:lstStyle/>
                  <a:p>
                    <a:endParaRPr lang="en-IN"/>
                  </a:p>
                </p:txBody>
              </p:sp>
              <p:sp>
                <p:nvSpPr>
                  <p:cNvPr id="41" name="Freeform: Shape 149">
                    <a:extLst>
                      <a:ext uri="{FF2B5EF4-FFF2-40B4-BE49-F238E27FC236}">
                        <a16:creationId xmlns:a16="http://schemas.microsoft.com/office/drawing/2014/main" id="{AE91EC7C-B21C-58CA-D49E-FFDE3DF9125C}"/>
                      </a:ext>
                    </a:extLst>
                  </p:cNvPr>
                  <p:cNvSpPr/>
                  <p:nvPr/>
                </p:nvSpPr>
                <p:spPr>
                  <a:xfrm>
                    <a:off x="3930800" y="884712"/>
                    <a:ext cx="1240962" cy="1460145"/>
                  </a:xfrm>
                  <a:custGeom>
                    <a:avLst/>
                    <a:gdLst>
                      <a:gd name="connsiteX0" fmla="*/ 2597944 w 3667125"/>
                      <a:gd name="connsiteY0" fmla="*/ 7144 h 4314825"/>
                      <a:gd name="connsiteX1" fmla="*/ 3283744 w 3667125"/>
                      <a:gd name="connsiteY1" fmla="*/ 7144 h 4314825"/>
                      <a:gd name="connsiteX2" fmla="*/ 3664744 w 3667125"/>
                      <a:gd name="connsiteY2" fmla="*/ 388144 h 4314825"/>
                      <a:gd name="connsiteX3" fmla="*/ 3664744 w 3667125"/>
                      <a:gd name="connsiteY3" fmla="*/ 3931444 h 4314825"/>
                      <a:gd name="connsiteX4" fmla="*/ 3283744 w 3667125"/>
                      <a:gd name="connsiteY4" fmla="*/ 4312444 h 4314825"/>
                      <a:gd name="connsiteX5" fmla="*/ 388144 w 3667125"/>
                      <a:gd name="connsiteY5" fmla="*/ 4312444 h 4314825"/>
                      <a:gd name="connsiteX6" fmla="*/ 7144 w 3667125"/>
                      <a:gd name="connsiteY6" fmla="*/ 3931444 h 4314825"/>
                      <a:gd name="connsiteX7" fmla="*/ 7144 w 3667125"/>
                      <a:gd name="connsiteY7" fmla="*/ 388144 h 4314825"/>
                      <a:gd name="connsiteX8" fmla="*/ 388144 w 3667125"/>
                      <a:gd name="connsiteY8" fmla="*/ 7144 h 4314825"/>
                      <a:gd name="connsiteX9" fmla="*/ 1039016 w 3667125"/>
                      <a:gd name="connsiteY9" fmla="*/ 7144 h 4314825"/>
                      <a:gd name="connsiteX10" fmla="*/ 2597944 w 3667125"/>
                      <a:gd name="connsiteY10" fmla="*/ 7144 h 431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7125" h="4314825">
                        <a:moveTo>
                          <a:pt x="2597944" y="7144"/>
                        </a:moveTo>
                        <a:lnTo>
                          <a:pt x="3283744" y="7144"/>
                        </a:lnTo>
                        <a:cubicBezTo>
                          <a:pt x="3494161" y="7144"/>
                          <a:pt x="3664744" y="177727"/>
                          <a:pt x="3664744" y="388144"/>
                        </a:cubicBezTo>
                        <a:lnTo>
                          <a:pt x="3664744" y="3931444"/>
                        </a:lnTo>
                        <a:cubicBezTo>
                          <a:pt x="3664744" y="4141861"/>
                          <a:pt x="3494161" y="4312444"/>
                          <a:pt x="3283744" y="4312444"/>
                        </a:cubicBezTo>
                        <a:lnTo>
                          <a:pt x="388144" y="4312444"/>
                        </a:lnTo>
                        <a:cubicBezTo>
                          <a:pt x="177727" y="4312444"/>
                          <a:pt x="7144" y="4141861"/>
                          <a:pt x="7144" y="3931444"/>
                        </a:cubicBezTo>
                        <a:lnTo>
                          <a:pt x="7144" y="388144"/>
                        </a:lnTo>
                        <a:cubicBezTo>
                          <a:pt x="7144" y="177727"/>
                          <a:pt x="177727" y="7144"/>
                          <a:pt x="388144" y="7144"/>
                        </a:cubicBezTo>
                        <a:lnTo>
                          <a:pt x="1039016" y="7144"/>
                        </a:lnTo>
                        <a:lnTo>
                          <a:pt x="2597944" y="7144"/>
                        </a:lnTo>
                        <a:close/>
                      </a:path>
                    </a:pathLst>
                  </a:custGeom>
                  <a:solidFill>
                    <a:schemeClr val="accent1"/>
                  </a:solidFill>
                  <a:ln w="9525" cap="flat">
                    <a:noFill/>
                    <a:prstDash val="solid"/>
                    <a:miter/>
                  </a:ln>
                </p:spPr>
                <p:txBody>
                  <a:bodyPr rtlCol="0" anchor="ctr"/>
                  <a:lstStyle/>
                  <a:p>
                    <a:endParaRPr lang="en-IN"/>
                  </a:p>
                </p:txBody>
              </p:sp>
              <p:sp>
                <p:nvSpPr>
                  <p:cNvPr id="42" name="Freeform: Shape 150">
                    <a:extLst>
                      <a:ext uri="{FF2B5EF4-FFF2-40B4-BE49-F238E27FC236}">
                        <a16:creationId xmlns:a16="http://schemas.microsoft.com/office/drawing/2014/main" id="{E1F156E0-AC6C-B5AC-452A-AA8E7635AE42}"/>
                      </a:ext>
                    </a:extLst>
                  </p:cNvPr>
                  <p:cNvSpPr/>
                  <p:nvPr/>
                </p:nvSpPr>
                <p:spPr>
                  <a:xfrm>
                    <a:off x="4059731" y="1013643"/>
                    <a:ext cx="983100" cy="1202283"/>
                  </a:xfrm>
                  <a:custGeom>
                    <a:avLst/>
                    <a:gdLst>
                      <a:gd name="connsiteX0" fmla="*/ 2807494 w 2905125"/>
                      <a:gd name="connsiteY0" fmla="*/ 3550444 h 3552825"/>
                      <a:gd name="connsiteX1" fmla="*/ 102394 w 2905125"/>
                      <a:gd name="connsiteY1" fmla="*/ 3550444 h 3552825"/>
                      <a:gd name="connsiteX2" fmla="*/ 7144 w 2905125"/>
                      <a:gd name="connsiteY2" fmla="*/ 3455194 h 3552825"/>
                      <a:gd name="connsiteX3" fmla="*/ 7144 w 2905125"/>
                      <a:gd name="connsiteY3" fmla="*/ 102394 h 3552825"/>
                      <a:gd name="connsiteX4" fmla="*/ 102394 w 2905125"/>
                      <a:gd name="connsiteY4" fmla="*/ 7144 h 3552825"/>
                      <a:gd name="connsiteX5" fmla="*/ 2807494 w 2905125"/>
                      <a:gd name="connsiteY5" fmla="*/ 7144 h 3552825"/>
                      <a:gd name="connsiteX6" fmla="*/ 2902744 w 2905125"/>
                      <a:gd name="connsiteY6" fmla="*/ 102394 h 3552825"/>
                      <a:gd name="connsiteX7" fmla="*/ 2902744 w 2905125"/>
                      <a:gd name="connsiteY7" fmla="*/ 3455194 h 3552825"/>
                      <a:gd name="connsiteX8" fmla="*/ 2807494 w 2905125"/>
                      <a:gd name="connsiteY8" fmla="*/ 3550444 h 3552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125" h="3552825">
                        <a:moveTo>
                          <a:pt x="2807494" y="3550444"/>
                        </a:moveTo>
                        <a:lnTo>
                          <a:pt x="102394" y="3550444"/>
                        </a:lnTo>
                        <a:cubicBezTo>
                          <a:pt x="49787" y="3550444"/>
                          <a:pt x="7144" y="3507801"/>
                          <a:pt x="7144" y="3455194"/>
                        </a:cubicBezTo>
                        <a:lnTo>
                          <a:pt x="7144" y="102394"/>
                        </a:lnTo>
                        <a:cubicBezTo>
                          <a:pt x="7144" y="49787"/>
                          <a:pt x="49787" y="7144"/>
                          <a:pt x="102394" y="7144"/>
                        </a:cubicBezTo>
                        <a:lnTo>
                          <a:pt x="2807494" y="7144"/>
                        </a:lnTo>
                        <a:cubicBezTo>
                          <a:pt x="2860101" y="7144"/>
                          <a:pt x="2902744" y="49787"/>
                          <a:pt x="2902744" y="102394"/>
                        </a:cubicBezTo>
                        <a:lnTo>
                          <a:pt x="2902744" y="3455194"/>
                        </a:lnTo>
                        <a:cubicBezTo>
                          <a:pt x="2902744" y="3507801"/>
                          <a:pt x="2860101" y="3550444"/>
                          <a:pt x="2807494" y="3550444"/>
                        </a:cubicBezTo>
                        <a:close/>
                      </a:path>
                    </a:pathLst>
                  </a:custGeom>
                  <a:solidFill>
                    <a:schemeClr val="bg2"/>
                  </a:solidFill>
                  <a:ln w="9525" cap="flat">
                    <a:noFill/>
                    <a:prstDash val="solid"/>
                    <a:miter/>
                  </a:ln>
                </p:spPr>
                <p:txBody>
                  <a:bodyPr rtlCol="0" anchor="ctr"/>
                  <a:lstStyle/>
                  <a:p>
                    <a:endParaRPr lang="en-IN"/>
                  </a:p>
                </p:txBody>
              </p:sp>
              <p:sp>
                <p:nvSpPr>
                  <p:cNvPr id="43" name="Freeform: Shape 151">
                    <a:extLst>
                      <a:ext uri="{FF2B5EF4-FFF2-40B4-BE49-F238E27FC236}">
                        <a16:creationId xmlns:a16="http://schemas.microsoft.com/office/drawing/2014/main" id="{E3AC3CE9-33CD-67F5-59B3-463E43A07EA1}"/>
                      </a:ext>
                    </a:extLst>
                  </p:cNvPr>
                  <p:cNvSpPr/>
                  <p:nvPr/>
                </p:nvSpPr>
                <p:spPr>
                  <a:xfrm>
                    <a:off x="4291807" y="755781"/>
                    <a:ext cx="518948" cy="261086"/>
                  </a:xfrm>
                  <a:custGeom>
                    <a:avLst/>
                    <a:gdLst>
                      <a:gd name="connsiteX0" fmla="*/ 1145143 w 1533525"/>
                      <a:gd name="connsiteY0" fmla="*/ 288131 h 771525"/>
                      <a:gd name="connsiteX1" fmla="*/ 777497 w 1533525"/>
                      <a:gd name="connsiteY1" fmla="*/ 7144 h 771525"/>
                      <a:gd name="connsiteX2" fmla="*/ 760781 w 1533525"/>
                      <a:gd name="connsiteY2" fmla="*/ 7144 h 771525"/>
                      <a:gd name="connsiteX3" fmla="*/ 393135 w 1533525"/>
                      <a:gd name="connsiteY3" fmla="*/ 288131 h 771525"/>
                      <a:gd name="connsiteX4" fmla="*/ 171450 w 1533525"/>
                      <a:gd name="connsiteY4" fmla="*/ 288131 h 771525"/>
                      <a:gd name="connsiteX5" fmla="*/ 7144 w 1533525"/>
                      <a:gd name="connsiteY5" fmla="*/ 452438 h 771525"/>
                      <a:gd name="connsiteX6" fmla="*/ 7144 w 1533525"/>
                      <a:gd name="connsiteY6" fmla="*/ 769144 h 771525"/>
                      <a:gd name="connsiteX7" fmla="*/ 1531144 w 1533525"/>
                      <a:gd name="connsiteY7" fmla="*/ 769144 h 771525"/>
                      <a:gd name="connsiteX8" fmla="*/ 1531144 w 1533525"/>
                      <a:gd name="connsiteY8" fmla="*/ 452438 h 771525"/>
                      <a:gd name="connsiteX9" fmla="*/ 1366838 w 1533525"/>
                      <a:gd name="connsiteY9" fmla="*/ 288131 h 771525"/>
                      <a:gd name="connsiteX10" fmla="*/ 1145143 w 1533525"/>
                      <a:gd name="connsiteY10" fmla="*/ 288131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33525" h="771525">
                        <a:moveTo>
                          <a:pt x="1145143" y="288131"/>
                        </a:moveTo>
                        <a:cubicBezTo>
                          <a:pt x="1101204" y="126244"/>
                          <a:pt x="953300" y="7144"/>
                          <a:pt x="777497" y="7144"/>
                        </a:cubicBezTo>
                        <a:lnTo>
                          <a:pt x="760781" y="7144"/>
                        </a:lnTo>
                        <a:cubicBezTo>
                          <a:pt x="584978" y="7144"/>
                          <a:pt x="437074" y="126244"/>
                          <a:pt x="393135" y="288131"/>
                        </a:cubicBezTo>
                        <a:lnTo>
                          <a:pt x="171450" y="288131"/>
                        </a:lnTo>
                        <a:cubicBezTo>
                          <a:pt x="80705" y="288131"/>
                          <a:pt x="7144" y="361693"/>
                          <a:pt x="7144" y="452438"/>
                        </a:cubicBezTo>
                        <a:lnTo>
                          <a:pt x="7144" y="769144"/>
                        </a:lnTo>
                        <a:lnTo>
                          <a:pt x="1531144" y="769144"/>
                        </a:lnTo>
                        <a:lnTo>
                          <a:pt x="1531144" y="452438"/>
                        </a:lnTo>
                        <a:cubicBezTo>
                          <a:pt x="1531144" y="361693"/>
                          <a:pt x="1457582" y="288131"/>
                          <a:pt x="1366838" y="288131"/>
                        </a:cubicBezTo>
                        <a:lnTo>
                          <a:pt x="1145143" y="288131"/>
                        </a:lnTo>
                        <a:close/>
                      </a:path>
                    </a:pathLst>
                  </a:custGeom>
                  <a:solidFill>
                    <a:schemeClr val="accent1"/>
                  </a:solidFill>
                  <a:ln w="9525" cap="flat">
                    <a:noFill/>
                    <a:prstDash val="solid"/>
                    <a:miter/>
                  </a:ln>
                </p:spPr>
                <p:txBody>
                  <a:bodyPr rtlCol="0" anchor="ctr"/>
                  <a:lstStyle/>
                  <a:p>
                    <a:endParaRPr lang="en-IN"/>
                  </a:p>
                </p:txBody>
              </p:sp>
              <p:sp>
                <p:nvSpPr>
                  <p:cNvPr id="44" name="Freeform: Shape 152">
                    <a:extLst>
                      <a:ext uri="{FF2B5EF4-FFF2-40B4-BE49-F238E27FC236}">
                        <a16:creationId xmlns:a16="http://schemas.microsoft.com/office/drawing/2014/main" id="{F6D9D44F-1CC3-0566-61D4-7D10920A8B52}"/>
                      </a:ext>
                    </a:extLst>
                  </p:cNvPr>
                  <p:cNvSpPr/>
                  <p:nvPr/>
                </p:nvSpPr>
                <p:spPr>
                  <a:xfrm>
                    <a:off x="3898567" y="723548"/>
                    <a:ext cx="1305428" cy="1653542"/>
                  </a:xfrm>
                  <a:custGeom>
                    <a:avLst/>
                    <a:gdLst>
                      <a:gd name="connsiteX0" fmla="*/ 3378994 w 3857625"/>
                      <a:gd name="connsiteY0" fmla="*/ 388144 h 4886325"/>
                      <a:gd name="connsiteX1" fmla="*/ 2733399 w 3857625"/>
                      <a:gd name="connsiteY1" fmla="*/ 388144 h 4886325"/>
                      <a:gd name="connsiteX2" fmla="*/ 2528888 w 3857625"/>
                      <a:gd name="connsiteY2" fmla="*/ 288131 h 4886325"/>
                      <a:gd name="connsiteX3" fmla="*/ 2373954 w 3857625"/>
                      <a:gd name="connsiteY3" fmla="*/ 288131 h 4886325"/>
                      <a:gd name="connsiteX4" fmla="*/ 1939547 w 3857625"/>
                      <a:gd name="connsiteY4" fmla="*/ 7144 h 4886325"/>
                      <a:gd name="connsiteX5" fmla="*/ 1922831 w 3857625"/>
                      <a:gd name="connsiteY5" fmla="*/ 7144 h 4886325"/>
                      <a:gd name="connsiteX6" fmla="*/ 1488434 w 3857625"/>
                      <a:gd name="connsiteY6" fmla="*/ 288131 h 4886325"/>
                      <a:gd name="connsiteX7" fmla="*/ 1333500 w 3857625"/>
                      <a:gd name="connsiteY7" fmla="*/ 288131 h 4886325"/>
                      <a:gd name="connsiteX8" fmla="*/ 1128989 w 3857625"/>
                      <a:gd name="connsiteY8" fmla="*/ 388144 h 4886325"/>
                      <a:gd name="connsiteX9" fmla="*/ 483394 w 3857625"/>
                      <a:gd name="connsiteY9" fmla="*/ 388144 h 4886325"/>
                      <a:gd name="connsiteX10" fmla="*/ 7144 w 3857625"/>
                      <a:gd name="connsiteY10" fmla="*/ 864394 h 4886325"/>
                      <a:gd name="connsiteX11" fmla="*/ 7144 w 3857625"/>
                      <a:gd name="connsiteY11" fmla="*/ 4407694 h 4886325"/>
                      <a:gd name="connsiteX12" fmla="*/ 483394 w 3857625"/>
                      <a:gd name="connsiteY12" fmla="*/ 4883944 h 4886325"/>
                      <a:gd name="connsiteX13" fmla="*/ 3378994 w 3857625"/>
                      <a:gd name="connsiteY13" fmla="*/ 4883944 h 4886325"/>
                      <a:gd name="connsiteX14" fmla="*/ 3855244 w 3857625"/>
                      <a:gd name="connsiteY14" fmla="*/ 4407694 h 4886325"/>
                      <a:gd name="connsiteX15" fmla="*/ 3855244 w 3857625"/>
                      <a:gd name="connsiteY15" fmla="*/ 3168844 h 4886325"/>
                      <a:gd name="connsiteX16" fmla="*/ 3759994 w 3857625"/>
                      <a:gd name="connsiteY16" fmla="*/ 3073594 h 4886325"/>
                      <a:gd name="connsiteX17" fmla="*/ 3664744 w 3857625"/>
                      <a:gd name="connsiteY17" fmla="*/ 3168844 h 4886325"/>
                      <a:gd name="connsiteX18" fmla="*/ 3664744 w 3857625"/>
                      <a:gd name="connsiteY18" fmla="*/ 4407694 h 4886325"/>
                      <a:gd name="connsiteX19" fmla="*/ 3378994 w 3857625"/>
                      <a:gd name="connsiteY19" fmla="*/ 4693444 h 4886325"/>
                      <a:gd name="connsiteX20" fmla="*/ 483394 w 3857625"/>
                      <a:gd name="connsiteY20" fmla="*/ 4693444 h 4886325"/>
                      <a:gd name="connsiteX21" fmla="*/ 197644 w 3857625"/>
                      <a:gd name="connsiteY21" fmla="*/ 4407694 h 4886325"/>
                      <a:gd name="connsiteX22" fmla="*/ 197644 w 3857625"/>
                      <a:gd name="connsiteY22" fmla="*/ 864394 h 4886325"/>
                      <a:gd name="connsiteX23" fmla="*/ 483394 w 3857625"/>
                      <a:gd name="connsiteY23" fmla="*/ 578644 h 4886325"/>
                      <a:gd name="connsiteX24" fmla="*/ 1073944 w 3857625"/>
                      <a:gd name="connsiteY24" fmla="*/ 578644 h 4886325"/>
                      <a:gd name="connsiteX25" fmla="*/ 1073944 w 3857625"/>
                      <a:gd name="connsiteY25" fmla="*/ 769144 h 4886325"/>
                      <a:gd name="connsiteX26" fmla="*/ 578644 w 3857625"/>
                      <a:gd name="connsiteY26" fmla="*/ 769144 h 4886325"/>
                      <a:gd name="connsiteX27" fmla="*/ 388144 w 3857625"/>
                      <a:gd name="connsiteY27" fmla="*/ 959644 h 4886325"/>
                      <a:gd name="connsiteX28" fmla="*/ 388144 w 3857625"/>
                      <a:gd name="connsiteY28" fmla="*/ 4312444 h 4886325"/>
                      <a:gd name="connsiteX29" fmla="*/ 578644 w 3857625"/>
                      <a:gd name="connsiteY29" fmla="*/ 4502944 h 4886325"/>
                      <a:gd name="connsiteX30" fmla="*/ 3283744 w 3857625"/>
                      <a:gd name="connsiteY30" fmla="*/ 4502944 h 4886325"/>
                      <a:gd name="connsiteX31" fmla="*/ 3474244 w 3857625"/>
                      <a:gd name="connsiteY31" fmla="*/ 4312444 h 4886325"/>
                      <a:gd name="connsiteX32" fmla="*/ 3474244 w 3857625"/>
                      <a:gd name="connsiteY32" fmla="*/ 959644 h 4886325"/>
                      <a:gd name="connsiteX33" fmla="*/ 3283744 w 3857625"/>
                      <a:gd name="connsiteY33" fmla="*/ 769144 h 4886325"/>
                      <a:gd name="connsiteX34" fmla="*/ 2788444 w 3857625"/>
                      <a:gd name="connsiteY34" fmla="*/ 769144 h 4886325"/>
                      <a:gd name="connsiteX35" fmla="*/ 2788444 w 3857625"/>
                      <a:gd name="connsiteY35" fmla="*/ 578644 h 4886325"/>
                      <a:gd name="connsiteX36" fmla="*/ 3378994 w 3857625"/>
                      <a:gd name="connsiteY36" fmla="*/ 578644 h 4886325"/>
                      <a:gd name="connsiteX37" fmla="*/ 3664744 w 3857625"/>
                      <a:gd name="connsiteY37" fmla="*/ 864394 h 4886325"/>
                      <a:gd name="connsiteX38" fmla="*/ 3664744 w 3857625"/>
                      <a:gd name="connsiteY38" fmla="*/ 2370315 h 4886325"/>
                      <a:gd name="connsiteX39" fmla="*/ 3759994 w 3857625"/>
                      <a:gd name="connsiteY39" fmla="*/ 2465565 h 4886325"/>
                      <a:gd name="connsiteX40" fmla="*/ 3855244 w 3857625"/>
                      <a:gd name="connsiteY40" fmla="*/ 2370315 h 4886325"/>
                      <a:gd name="connsiteX41" fmla="*/ 3855244 w 3857625"/>
                      <a:gd name="connsiteY41" fmla="*/ 864394 h 4886325"/>
                      <a:gd name="connsiteX42" fmla="*/ 3378994 w 3857625"/>
                      <a:gd name="connsiteY42" fmla="*/ 388144 h 4886325"/>
                      <a:gd name="connsiteX43" fmla="*/ 3283868 w 3857625"/>
                      <a:gd name="connsiteY43" fmla="*/ 4312444 h 4886325"/>
                      <a:gd name="connsiteX44" fmla="*/ 3283744 w 3857625"/>
                      <a:gd name="connsiteY44" fmla="*/ 4312444 h 4886325"/>
                      <a:gd name="connsiteX45" fmla="*/ 578644 w 3857625"/>
                      <a:gd name="connsiteY45" fmla="*/ 4312444 h 4886325"/>
                      <a:gd name="connsiteX46" fmla="*/ 578644 w 3857625"/>
                      <a:gd name="connsiteY46" fmla="*/ 959644 h 4886325"/>
                      <a:gd name="connsiteX47" fmla="*/ 1169194 w 3857625"/>
                      <a:gd name="connsiteY47" fmla="*/ 959644 h 4886325"/>
                      <a:gd name="connsiteX48" fmla="*/ 2693194 w 3857625"/>
                      <a:gd name="connsiteY48" fmla="*/ 959644 h 4886325"/>
                      <a:gd name="connsiteX49" fmla="*/ 3283744 w 3857625"/>
                      <a:gd name="connsiteY49" fmla="*/ 959644 h 4886325"/>
                      <a:gd name="connsiteX50" fmla="*/ 3283868 w 3857625"/>
                      <a:gd name="connsiteY50" fmla="*/ 4312444 h 4886325"/>
                      <a:gd name="connsiteX51" fmla="*/ 1264444 w 3857625"/>
                      <a:gd name="connsiteY51" fmla="*/ 769144 h 4886325"/>
                      <a:gd name="connsiteX52" fmla="*/ 1264444 w 3857625"/>
                      <a:gd name="connsiteY52" fmla="*/ 547688 h 4886325"/>
                      <a:gd name="connsiteX53" fmla="*/ 1333500 w 3857625"/>
                      <a:gd name="connsiteY53" fmla="*/ 478631 h 4886325"/>
                      <a:gd name="connsiteX54" fmla="*/ 1555194 w 3857625"/>
                      <a:gd name="connsiteY54" fmla="*/ 478631 h 4886325"/>
                      <a:gd name="connsiteX55" fmla="*/ 1647120 w 3857625"/>
                      <a:gd name="connsiteY55" fmla="*/ 408337 h 4886325"/>
                      <a:gd name="connsiteX56" fmla="*/ 1922840 w 3857625"/>
                      <a:gd name="connsiteY56" fmla="*/ 197644 h 4886325"/>
                      <a:gd name="connsiteX57" fmla="*/ 1939557 w 3857625"/>
                      <a:gd name="connsiteY57" fmla="*/ 197644 h 4886325"/>
                      <a:gd name="connsiteX58" fmla="*/ 2215277 w 3857625"/>
                      <a:gd name="connsiteY58" fmla="*/ 408337 h 4886325"/>
                      <a:gd name="connsiteX59" fmla="*/ 2307203 w 3857625"/>
                      <a:gd name="connsiteY59" fmla="*/ 478631 h 4886325"/>
                      <a:gd name="connsiteX60" fmla="*/ 2528897 w 3857625"/>
                      <a:gd name="connsiteY60" fmla="*/ 478631 h 4886325"/>
                      <a:gd name="connsiteX61" fmla="*/ 2597953 w 3857625"/>
                      <a:gd name="connsiteY61" fmla="*/ 547688 h 4886325"/>
                      <a:gd name="connsiteX62" fmla="*/ 2597953 w 3857625"/>
                      <a:gd name="connsiteY62" fmla="*/ 769144 h 4886325"/>
                      <a:gd name="connsiteX63" fmla="*/ 1264444 w 3857625"/>
                      <a:gd name="connsiteY63" fmla="*/ 769144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857625" h="4886325">
                        <a:moveTo>
                          <a:pt x="3378994" y="388144"/>
                        </a:moveTo>
                        <a:lnTo>
                          <a:pt x="2733399" y="388144"/>
                        </a:lnTo>
                        <a:cubicBezTo>
                          <a:pt x="2685850" y="327336"/>
                          <a:pt x="2611888" y="288131"/>
                          <a:pt x="2528888" y="288131"/>
                        </a:cubicBezTo>
                        <a:lnTo>
                          <a:pt x="2373954" y="288131"/>
                        </a:lnTo>
                        <a:cubicBezTo>
                          <a:pt x="2298144" y="119596"/>
                          <a:pt x="2128761" y="7144"/>
                          <a:pt x="1939547" y="7144"/>
                        </a:cubicBezTo>
                        <a:lnTo>
                          <a:pt x="1922831" y="7144"/>
                        </a:lnTo>
                        <a:cubicBezTo>
                          <a:pt x="1733617" y="7144"/>
                          <a:pt x="1564243" y="119596"/>
                          <a:pt x="1488434" y="288131"/>
                        </a:cubicBezTo>
                        <a:lnTo>
                          <a:pt x="1333500" y="288131"/>
                        </a:lnTo>
                        <a:cubicBezTo>
                          <a:pt x="1250499" y="288131"/>
                          <a:pt x="1176538" y="327336"/>
                          <a:pt x="1128989" y="388144"/>
                        </a:cubicBezTo>
                        <a:lnTo>
                          <a:pt x="483394" y="388144"/>
                        </a:lnTo>
                        <a:cubicBezTo>
                          <a:pt x="220790" y="388144"/>
                          <a:pt x="7144" y="601790"/>
                          <a:pt x="7144" y="864394"/>
                        </a:cubicBezTo>
                        <a:lnTo>
                          <a:pt x="7144" y="4407694"/>
                        </a:lnTo>
                        <a:cubicBezTo>
                          <a:pt x="7144" y="4670298"/>
                          <a:pt x="220790" y="4883944"/>
                          <a:pt x="483394" y="4883944"/>
                        </a:cubicBezTo>
                        <a:lnTo>
                          <a:pt x="3378994" y="4883944"/>
                        </a:lnTo>
                        <a:cubicBezTo>
                          <a:pt x="3641598" y="4883944"/>
                          <a:pt x="3855244" y="4670298"/>
                          <a:pt x="3855244" y="4407694"/>
                        </a:cubicBezTo>
                        <a:lnTo>
                          <a:pt x="3855244" y="3168844"/>
                        </a:lnTo>
                        <a:cubicBezTo>
                          <a:pt x="3855244" y="3116237"/>
                          <a:pt x="3812601" y="3073594"/>
                          <a:pt x="3759994" y="3073594"/>
                        </a:cubicBezTo>
                        <a:cubicBezTo>
                          <a:pt x="3707387" y="3073594"/>
                          <a:pt x="3664744" y="3116237"/>
                          <a:pt x="3664744" y="3168844"/>
                        </a:cubicBezTo>
                        <a:lnTo>
                          <a:pt x="3664744" y="4407694"/>
                        </a:lnTo>
                        <a:cubicBezTo>
                          <a:pt x="3664744" y="4565256"/>
                          <a:pt x="3536556" y="4693444"/>
                          <a:pt x="3378994" y="4693444"/>
                        </a:cubicBezTo>
                        <a:lnTo>
                          <a:pt x="483394" y="4693444"/>
                        </a:lnTo>
                        <a:cubicBezTo>
                          <a:pt x="325831" y="4693444"/>
                          <a:pt x="197644" y="4565256"/>
                          <a:pt x="197644" y="4407694"/>
                        </a:cubicBezTo>
                        <a:lnTo>
                          <a:pt x="197644" y="864394"/>
                        </a:lnTo>
                        <a:cubicBezTo>
                          <a:pt x="197644" y="706831"/>
                          <a:pt x="325831" y="578644"/>
                          <a:pt x="483394" y="578644"/>
                        </a:cubicBezTo>
                        <a:lnTo>
                          <a:pt x="1073944" y="578644"/>
                        </a:lnTo>
                        <a:lnTo>
                          <a:pt x="1073944" y="769144"/>
                        </a:lnTo>
                        <a:lnTo>
                          <a:pt x="578644" y="769144"/>
                        </a:lnTo>
                        <a:cubicBezTo>
                          <a:pt x="473602" y="769144"/>
                          <a:pt x="388144" y="854602"/>
                          <a:pt x="388144" y="959644"/>
                        </a:cubicBezTo>
                        <a:lnTo>
                          <a:pt x="388144" y="4312444"/>
                        </a:lnTo>
                        <a:cubicBezTo>
                          <a:pt x="388144" y="4417486"/>
                          <a:pt x="473602" y="4502944"/>
                          <a:pt x="578644" y="4502944"/>
                        </a:cubicBezTo>
                        <a:lnTo>
                          <a:pt x="3283744" y="4502944"/>
                        </a:lnTo>
                        <a:cubicBezTo>
                          <a:pt x="3388786" y="4502944"/>
                          <a:pt x="3474244" y="4417486"/>
                          <a:pt x="3474244" y="4312444"/>
                        </a:cubicBezTo>
                        <a:lnTo>
                          <a:pt x="3474244" y="959644"/>
                        </a:lnTo>
                        <a:cubicBezTo>
                          <a:pt x="3474244" y="854602"/>
                          <a:pt x="3388786" y="769144"/>
                          <a:pt x="3283744" y="769144"/>
                        </a:cubicBezTo>
                        <a:lnTo>
                          <a:pt x="2788444" y="769144"/>
                        </a:lnTo>
                        <a:lnTo>
                          <a:pt x="2788444" y="578644"/>
                        </a:lnTo>
                        <a:lnTo>
                          <a:pt x="3378994" y="578644"/>
                        </a:lnTo>
                        <a:cubicBezTo>
                          <a:pt x="3536556" y="578644"/>
                          <a:pt x="3664744" y="706831"/>
                          <a:pt x="3664744" y="864394"/>
                        </a:cubicBezTo>
                        <a:lnTo>
                          <a:pt x="3664744" y="2370315"/>
                        </a:lnTo>
                        <a:cubicBezTo>
                          <a:pt x="3664744" y="2422922"/>
                          <a:pt x="3707387" y="2465565"/>
                          <a:pt x="3759994" y="2465565"/>
                        </a:cubicBezTo>
                        <a:cubicBezTo>
                          <a:pt x="3812601" y="2465565"/>
                          <a:pt x="3855244" y="2422922"/>
                          <a:pt x="3855244" y="2370315"/>
                        </a:cubicBezTo>
                        <a:lnTo>
                          <a:pt x="3855244" y="864394"/>
                        </a:lnTo>
                        <a:cubicBezTo>
                          <a:pt x="3855244" y="601790"/>
                          <a:pt x="3641598" y="388144"/>
                          <a:pt x="3378994" y="388144"/>
                        </a:cubicBezTo>
                        <a:close/>
                        <a:moveTo>
                          <a:pt x="3283868" y="4312444"/>
                        </a:moveTo>
                        <a:cubicBezTo>
                          <a:pt x="3283868" y="4312444"/>
                          <a:pt x="3283830" y="4312444"/>
                          <a:pt x="3283744" y="4312444"/>
                        </a:cubicBezTo>
                        <a:lnTo>
                          <a:pt x="578644" y="4312444"/>
                        </a:lnTo>
                        <a:lnTo>
                          <a:pt x="578644" y="959644"/>
                        </a:lnTo>
                        <a:lnTo>
                          <a:pt x="1169194" y="959644"/>
                        </a:lnTo>
                        <a:lnTo>
                          <a:pt x="2693194" y="959644"/>
                        </a:lnTo>
                        <a:lnTo>
                          <a:pt x="3283744" y="959644"/>
                        </a:lnTo>
                        <a:lnTo>
                          <a:pt x="3283868" y="4312444"/>
                        </a:lnTo>
                        <a:close/>
                        <a:moveTo>
                          <a:pt x="1264444" y="769144"/>
                        </a:moveTo>
                        <a:lnTo>
                          <a:pt x="1264444" y="547688"/>
                        </a:lnTo>
                        <a:cubicBezTo>
                          <a:pt x="1264444" y="509607"/>
                          <a:pt x="1295419" y="478631"/>
                          <a:pt x="1333500" y="478631"/>
                        </a:cubicBezTo>
                        <a:lnTo>
                          <a:pt x="1555194" y="478631"/>
                        </a:lnTo>
                        <a:cubicBezTo>
                          <a:pt x="1598190" y="478631"/>
                          <a:pt x="1635852" y="449828"/>
                          <a:pt x="1647120" y="408337"/>
                        </a:cubicBezTo>
                        <a:cubicBezTo>
                          <a:pt x="1680791" y="284283"/>
                          <a:pt x="1794167" y="197644"/>
                          <a:pt x="1922840" y="197644"/>
                        </a:cubicBezTo>
                        <a:lnTo>
                          <a:pt x="1939557" y="197644"/>
                        </a:lnTo>
                        <a:cubicBezTo>
                          <a:pt x="2068220" y="197644"/>
                          <a:pt x="2181606" y="284283"/>
                          <a:pt x="2215277" y="408337"/>
                        </a:cubicBezTo>
                        <a:cubicBezTo>
                          <a:pt x="2226545" y="449828"/>
                          <a:pt x="2264207" y="478631"/>
                          <a:pt x="2307203" y="478631"/>
                        </a:cubicBezTo>
                        <a:lnTo>
                          <a:pt x="2528897" y="478631"/>
                        </a:lnTo>
                        <a:cubicBezTo>
                          <a:pt x="2566978" y="478631"/>
                          <a:pt x="2597953" y="509607"/>
                          <a:pt x="2597953" y="547688"/>
                        </a:cubicBezTo>
                        <a:lnTo>
                          <a:pt x="2597953" y="769144"/>
                        </a:lnTo>
                        <a:lnTo>
                          <a:pt x="1264444" y="769144"/>
                        </a:lnTo>
                        <a:close/>
                      </a:path>
                    </a:pathLst>
                  </a:custGeom>
                  <a:solidFill>
                    <a:schemeClr val="tx2"/>
                  </a:solidFill>
                  <a:ln w="9525" cap="flat">
                    <a:noFill/>
                    <a:prstDash val="solid"/>
                    <a:miter/>
                  </a:ln>
                </p:spPr>
                <p:txBody>
                  <a:bodyPr rtlCol="0" anchor="ctr"/>
                  <a:lstStyle/>
                  <a:p>
                    <a:endParaRPr lang="en-IN"/>
                  </a:p>
                </p:txBody>
              </p:sp>
              <p:sp>
                <p:nvSpPr>
                  <p:cNvPr id="45" name="Freeform: Shape 153">
                    <a:extLst>
                      <a:ext uri="{FF2B5EF4-FFF2-40B4-BE49-F238E27FC236}">
                        <a16:creationId xmlns:a16="http://schemas.microsoft.com/office/drawing/2014/main" id="{ABE7C29B-26A5-3E53-7EDC-E07AE7F29F97}"/>
                      </a:ext>
                    </a:extLst>
                  </p:cNvPr>
                  <p:cNvSpPr/>
                  <p:nvPr/>
                </p:nvSpPr>
                <p:spPr>
                  <a:xfrm>
                    <a:off x="5136306" y="1628967"/>
                    <a:ext cx="67689" cy="67689"/>
                  </a:xfrm>
                  <a:custGeom>
                    <a:avLst/>
                    <a:gdLst>
                      <a:gd name="connsiteX0" fmla="*/ 102394 w 200025"/>
                      <a:gd name="connsiteY0" fmla="*/ 7144 h 200025"/>
                      <a:gd name="connsiteX1" fmla="*/ 35052 w 200025"/>
                      <a:gd name="connsiteY1" fmla="*/ 35052 h 200025"/>
                      <a:gd name="connsiteX2" fmla="*/ 7144 w 200025"/>
                      <a:gd name="connsiteY2" fmla="*/ 102394 h 200025"/>
                      <a:gd name="connsiteX3" fmla="*/ 35052 w 200025"/>
                      <a:gd name="connsiteY3" fmla="*/ 169736 h 200025"/>
                      <a:gd name="connsiteX4" fmla="*/ 102394 w 200025"/>
                      <a:gd name="connsiteY4" fmla="*/ 197644 h 200025"/>
                      <a:gd name="connsiteX5" fmla="*/ 169736 w 200025"/>
                      <a:gd name="connsiteY5" fmla="*/ 169736 h 200025"/>
                      <a:gd name="connsiteX6" fmla="*/ 197644 w 200025"/>
                      <a:gd name="connsiteY6" fmla="*/ 102394 h 200025"/>
                      <a:gd name="connsiteX7" fmla="*/ 16973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9" y="17336"/>
                          <a:pt x="35052" y="35052"/>
                        </a:cubicBezTo>
                        <a:cubicBezTo>
                          <a:pt x="17336" y="52769"/>
                          <a:pt x="7144" y="77343"/>
                          <a:pt x="7144" y="102394"/>
                        </a:cubicBezTo>
                        <a:cubicBezTo>
                          <a:pt x="7144" y="127540"/>
                          <a:pt x="17336" y="152019"/>
                          <a:pt x="35052" y="169736"/>
                        </a:cubicBezTo>
                        <a:cubicBezTo>
                          <a:pt x="52769" y="187547"/>
                          <a:pt x="77343" y="197644"/>
                          <a:pt x="102394" y="197644"/>
                        </a:cubicBezTo>
                        <a:cubicBezTo>
                          <a:pt x="127445" y="197644"/>
                          <a:pt x="152019" y="187547"/>
                          <a:pt x="169736" y="169736"/>
                        </a:cubicBezTo>
                        <a:cubicBezTo>
                          <a:pt x="187452" y="152019"/>
                          <a:pt x="197644" y="127540"/>
                          <a:pt x="197644" y="102394"/>
                        </a:cubicBezTo>
                        <a:cubicBezTo>
                          <a:pt x="197644" y="77343"/>
                          <a:pt x="187452" y="52864"/>
                          <a:pt x="169736" y="35052"/>
                        </a:cubicBezTo>
                        <a:cubicBezTo>
                          <a:pt x="152019" y="17336"/>
                          <a:pt x="127445" y="7144"/>
                          <a:pt x="102394" y="7144"/>
                        </a:cubicBezTo>
                        <a:close/>
                      </a:path>
                    </a:pathLst>
                  </a:custGeom>
                  <a:solidFill>
                    <a:schemeClr val="tx2"/>
                  </a:solidFill>
                  <a:ln w="9525" cap="flat">
                    <a:noFill/>
                    <a:prstDash val="solid"/>
                    <a:miter/>
                  </a:ln>
                </p:spPr>
                <p:txBody>
                  <a:bodyPr rtlCol="0" anchor="ctr"/>
                  <a:lstStyle/>
                  <a:p>
                    <a:endParaRPr lang="en-IN"/>
                  </a:p>
                </p:txBody>
              </p:sp>
              <p:sp>
                <p:nvSpPr>
                  <p:cNvPr id="46" name="Freeform: Shape 154">
                    <a:extLst>
                      <a:ext uri="{FF2B5EF4-FFF2-40B4-BE49-F238E27FC236}">
                        <a16:creationId xmlns:a16="http://schemas.microsoft.com/office/drawing/2014/main" id="{F39EEED0-F44C-6AA6-F95E-30DE572B5D13}"/>
                      </a:ext>
                    </a:extLst>
                  </p:cNvPr>
                  <p:cNvSpPr/>
                  <p:nvPr/>
                </p:nvSpPr>
                <p:spPr>
                  <a:xfrm>
                    <a:off x="4540000" y="1290845"/>
                    <a:ext cx="67689" cy="67689"/>
                  </a:xfrm>
                  <a:custGeom>
                    <a:avLst/>
                    <a:gdLst>
                      <a:gd name="connsiteX0" fmla="*/ 102394 w 200025"/>
                      <a:gd name="connsiteY0" fmla="*/ 197644 h 200025"/>
                      <a:gd name="connsiteX1" fmla="*/ 169736 w 200025"/>
                      <a:gd name="connsiteY1" fmla="*/ 169736 h 200025"/>
                      <a:gd name="connsiteX2" fmla="*/ 197644 w 200025"/>
                      <a:gd name="connsiteY2" fmla="*/ 102394 h 200025"/>
                      <a:gd name="connsiteX3" fmla="*/ 16973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3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36" y="169736"/>
                        </a:cubicBezTo>
                        <a:cubicBezTo>
                          <a:pt x="187452" y="152019"/>
                          <a:pt x="197644" y="127445"/>
                          <a:pt x="197644" y="102394"/>
                        </a:cubicBezTo>
                        <a:cubicBezTo>
                          <a:pt x="197644" y="77343"/>
                          <a:pt x="187452" y="52768"/>
                          <a:pt x="169736" y="35052"/>
                        </a:cubicBezTo>
                        <a:cubicBezTo>
                          <a:pt x="152019" y="17336"/>
                          <a:pt x="127445" y="7144"/>
                          <a:pt x="102394" y="7144"/>
                        </a:cubicBezTo>
                        <a:cubicBezTo>
                          <a:pt x="77343" y="7144"/>
                          <a:pt x="52769" y="17336"/>
                          <a:pt x="35052" y="35052"/>
                        </a:cubicBezTo>
                        <a:cubicBezTo>
                          <a:pt x="17336" y="52768"/>
                          <a:pt x="7144" y="77343"/>
                          <a:pt x="7144" y="102394"/>
                        </a:cubicBezTo>
                        <a:cubicBezTo>
                          <a:pt x="7144" y="127445"/>
                          <a:pt x="17336" y="152019"/>
                          <a:pt x="35052" y="169736"/>
                        </a:cubicBezTo>
                        <a:cubicBezTo>
                          <a:pt x="52769" y="187452"/>
                          <a:pt x="77343" y="197644"/>
                          <a:pt x="102394" y="197644"/>
                        </a:cubicBezTo>
                        <a:close/>
                      </a:path>
                    </a:pathLst>
                  </a:custGeom>
                  <a:solidFill>
                    <a:schemeClr val="tx2"/>
                  </a:solidFill>
                  <a:ln w="9525" cap="flat">
                    <a:noFill/>
                    <a:prstDash val="solid"/>
                    <a:miter/>
                  </a:ln>
                </p:spPr>
                <p:txBody>
                  <a:bodyPr rtlCol="0" anchor="ctr"/>
                  <a:lstStyle/>
                  <a:p>
                    <a:endParaRPr lang="en-IN"/>
                  </a:p>
                </p:txBody>
              </p:sp>
              <p:sp>
                <p:nvSpPr>
                  <p:cNvPr id="47" name="Freeform: Shape 155">
                    <a:extLst>
                      <a:ext uri="{FF2B5EF4-FFF2-40B4-BE49-F238E27FC236}">
                        <a16:creationId xmlns:a16="http://schemas.microsoft.com/office/drawing/2014/main" id="{81DE8E89-7C35-49A1-C06D-EAD8E28DD6BF}"/>
                      </a:ext>
                    </a:extLst>
                  </p:cNvPr>
                  <p:cNvSpPr/>
                  <p:nvPr/>
                </p:nvSpPr>
                <p:spPr>
                  <a:xfrm>
                    <a:off x="4681824" y="1290845"/>
                    <a:ext cx="257862" cy="67689"/>
                  </a:xfrm>
                  <a:custGeom>
                    <a:avLst/>
                    <a:gdLst>
                      <a:gd name="connsiteX0" fmla="*/ 7144 w 762000"/>
                      <a:gd name="connsiteY0" fmla="*/ 102394 h 200025"/>
                      <a:gd name="connsiteX1" fmla="*/ 102394 w 762000"/>
                      <a:gd name="connsiteY1" fmla="*/ 197644 h 200025"/>
                      <a:gd name="connsiteX2" fmla="*/ 668979 w 762000"/>
                      <a:gd name="connsiteY2" fmla="*/ 197644 h 200025"/>
                      <a:gd name="connsiteX3" fmla="*/ 764229 w 762000"/>
                      <a:gd name="connsiteY3" fmla="*/ 102394 h 200025"/>
                      <a:gd name="connsiteX4" fmla="*/ 668979 w 762000"/>
                      <a:gd name="connsiteY4" fmla="*/ 7144 h 200025"/>
                      <a:gd name="connsiteX5" fmla="*/ 102394 w 762000"/>
                      <a:gd name="connsiteY5" fmla="*/ 7144 h 200025"/>
                      <a:gd name="connsiteX6" fmla="*/ 7144 w 762000"/>
                      <a:gd name="connsiteY6" fmla="*/ 10239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200025">
                        <a:moveTo>
                          <a:pt x="7144" y="102394"/>
                        </a:moveTo>
                        <a:cubicBezTo>
                          <a:pt x="7144" y="155000"/>
                          <a:pt x="49787" y="197644"/>
                          <a:pt x="102394" y="197644"/>
                        </a:cubicBezTo>
                        <a:lnTo>
                          <a:pt x="668979" y="197644"/>
                        </a:lnTo>
                        <a:cubicBezTo>
                          <a:pt x="721585" y="197644"/>
                          <a:pt x="764229" y="155000"/>
                          <a:pt x="764229" y="102394"/>
                        </a:cubicBezTo>
                        <a:cubicBezTo>
                          <a:pt x="764229" y="49787"/>
                          <a:pt x="721585" y="7144"/>
                          <a:pt x="668979" y="7144"/>
                        </a:cubicBezTo>
                        <a:lnTo>
                          <a:pt x="102394" y="7144"/>
                        </a:lnTo>
                        <a:cubicBezTo>
                          <a:pt x="49787" y="7144"/>
                          <a:pt x="7144" y="49787"/>
                          <a:pt x="7144" y="102394"/>
                        </a:cubicBezTo>
                        <a:close/>
                      </a:path>
                    </a:pathLst>
                  </a:custGeom>
                  <a:solidFill>
                    <a:schemeClr val="tx2"/>
                  </a:solidFill>
                  <a:ln w="9525" cap="flat">
                    <a:noFill/>
                    <a:prstDash val="solid"/>
                    <a:miter/>
                  </a:ln>
                </p:spPr>
                <p:txBody>
                  <a:bodyPr rtlCol="0" anchor="ctr"/>
                  <a:lstStyle/>
                  <a:p>
                    <a:endParaRPr lang="en-IN"/>
                  </a:p>
                </p:txBody>
              </p:sp>
              <p:sp>
                <p:nvSpPr>
                  <p:cNvPr id="48" name="Freeform: Shape 156">
                    <a:extLst>
                      <a:ext uri="{FF2B5EF4-FFF2-40B4-BE49-F238E27FC236}">
                        <a16:creationId xmlns:a16="http://schemas.microsoft.com/office/drawing/2014/main" id="{667A55DD-830E-8830-5CEE-A5AA17E9EBA5}"/>
                      </a:ext>
                    </a:extLst>
                  </p:cNvPr>
                  <p:cNvSpPr/>
                  <p:nvPr/>
                </p:nvSpPr>
                <p:spPr>
                  <a:xfrm>
                    <a:off x="4540000" y="1638959"/>
                    <a:ext cx="399687" cy="67689"/>
                  </a:xfrm>
                  <a:custGeom>
                    <a:avLst/>
                    <a:gdLst>
                      <a:gd name="connsiteX0" fmla="*/ 1088079 w 1181100"/>
                      <a:gd name="connsiteY0" fmla="*/ 7144 h 200025"/>
                      <a:gd name="connsiteX1" fmla="*/ 102394 w 1181100"/>
                      <a:gd name="connsiteY1" fmla="*/ 7144 h 200025"/>
                      <a:gd name="connsiteX2" fmla="*/ 7144 w 1181100"/>
                      <a:gd name="connsiteY2" fmla="*/ 102394 h 200025"/>
                      <a:gd name="connsiteX3" fmla="*/ 102394 w 1181100"/>
                      <a:gd name="connsiteY3" fmla="*/ 197644 h 200025"/>
                      <a:gd name="connsiteX4" fmla="*/ 1088079 w 1181100"/>
                      <a:gd name="connsiteY4" fmla="*/ 197644 h 200025"/>
                      <a:gd name="connsiteX5" fmla="*/ 1183329 w 1181100"/>
                      <a:gd name="connsiteY5" fmla="*/ 102394 h 200025"/>
                      <a:gd name="connsiteX6" fmla="*/ 1088079 w 1181100"/>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1100" h="200025">
                        <a:moveTo>
                          <a:pt x="1088079" y="7144"/>
                        </a:moveTo>
                        <a:lnTo>
                          <a:pt x="102394" y="7144"/>
                        </a:lnTo>
                        <a:cubicBezTo>
                          <a:pt x="49787" y="7144"/>
                          <a:pt x="7144" y="49787"/>
                          <a:pt x="7144" y="102394"/>
                        </a:cubicBezTo>
                        <a:cubicBezTo>
                          <a:pt x="7144" y="155000"/>
                          <a:pt x="49787" y="197644"/>
                          <a:pt x="102394" y="197644"/>
                        </a:cubicBezTo>
                        <a:lnTo>
                          <a:pt x="1088079" y="197644"/>
                        </a:lnTo>
                        <a:cubicBezTo>
                          <a:pt x="1140685" y="197644"/>
                          <a:pt x="1183329" y="155000"/>
                          <a:pt x="1183329" y="102394"/>
                        </a:cubicBezTo>
                        <a:cubicBezTo>
                          <a:pt x="1183329" y="49787"/>
                          <a:pt x="1140685" y="7144"/>
                          <a:pt x="1088079" y="7144"/>
                        </a:cubicBezTo>
                        <a:close/>
                      </a:path>
                    </a:pathLst>
                  </a:custGeom>
                  <a:solidFill>
                    <a:schemeClr val="tx2"/>
                  </a:solidFill>
                  <a:ln w="9525" cap="flat">
                    <a:noFill/>
                    <a:prstDash val="solid"/>
                    <a:miter/>
                  </a:ln>
                </p:spPr>
                <p:txBody>
                  <a:bodyPr rtlCol="0" anchor="ctr"/>
                  <a:lstStyle/>
                  <a:p>
                    <a:endParaRPr lang="en-IN"/>
                  </a:p>
                </p:txBody>
              </p:sp>
              <p:sp>
                <p:nvSpPr>
                  <p:cNvPr id="49" name="Freeform: Shape 157">
                    <a:extLst>
                      <a:ext uri="{FF2B5EF4-FFF2-40B4-BE49-F238E27FC236}">
                        <a16:creationId xmlns:a16="http://schemas.microsoft.com/office/drawing/2014/main" id="{5F8C45DC-4ED6-D498-A1CB-42569EB75AD3}"/>
                      </a:ext>
                    </a:extLst>
                  </p:cNvPr>
                  <p:cNvSpPr/>
                  <p:nvPr/>
                </p:nvSpPr>
                <p:spPr>
                  <a:xfrm>
                    <a:off x="4540000" y="1987073"/>
                    <a:ext cx="399687" cy="67689"/>
                  </a:xfrm>
                  <a:custGeom>
                    <a:avLst/>
                    <a:gdLst>
                      <a:gd name="connsiteX0" fmla="*/ 1088079 w 1181100"/>
                      <a:gd name="connsiteY0" fmla="*/ 7144 h 200025"/>
                      <a:gd name="connsiteX1" fmla="*/ 102394 w 1181100"/>
                      <a:gd name="connsiteY1" fmla="*/ 7144 h 200025"/>
                      <a:gd name="connsiteX2" fmla="*/ 7144 w 1181100"/>
                      <a:gd name="connsiteY2" fmla="*/ 102394 h 200025"/>
                      <a:gd name="connsiteX3" fmla="*/ 102394 w 1181100"/>
                      <a:gd name="connsiteY3" fmla="*/ 197644 h 200025"/>
                      <a:gd name="connsiteX4" fmla="*/ 1088079 w 1181100"/>
                      <a:gd name="connsiteY4" fmla="*/ 197644 h 200025"/>
                      <a:gd name="connsiteX5" fmla="*/ 1183329 w 1181100"/>
                      <a:gd name="connsiteY5" fmla="*/ 102394 h 200025"/>
                      <a:gd name="connsiteX6" fmla="*/ 1088079 w 1181100"/>
                      <a:gd name="connsiteY6"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1100" h="200025">
                        <a:moveTo>
                          <a:pt x="1088079" y="7144"/>
                        </a:moveTo>
                        <a:lnTo>
                          <a:pt x="102394" y="7144"/>
                        </a:lnTo>
                        <a:cubicBezTo>
                          <a:pt x="49787" y="7144"/>
                          <a:pt x="7144" y="49787"/>
                          <a:pt x="7144" y="102394"/>
                        </a:cubicBezTo>
                        <a:cubicBezTo>
                          <a:pt x="7144" y="155000"/>
                          <a:pt x="49787" y="197644"/>
                          <a:pt x="102394" y="197644"/>
                        </a:cubicBezTo>
                        <a:lnTo>
                          <a:pt x="1088079" y="197644"/>
                        </a:lnTo>
                        <a:cubicBezTo>
                          <a:pt x="1140685" y="197644"/>
                          <a:pt x="1183329" y="155000"/>
                          <a:pt x="1183329" y="102394"/>
                        </a:cubicBezTo>
                        <a:cubicBezTo>
                          <a:pt x="1183329" y="49787"/>
                          <a:pt x="1140685" y="7144"/>
                          <a:pt x="1088079" y="7144"/>
                        </a:cubicBezTo>
                        <a:close/>
                      </a:path>
                    </a:pathLst>
                  </a:custGeom>
                  <a:solidFill>
                    <a:schemeClr val="tx2"/>
                  </a:solidFill>
                  <a:ln w="9525" cap="flat">
                    <a:noFill/>
                    <a:prstDash val="solid"/>
                    <a:miter/>
                  </a:ln>
                </p:spPr>
                <p:txBody>
                  <a:bodyPr rtlCol="0" anchor="ctr"/>
                  <a:lstStyle/>
                  <a:p>
                    <a:endParaRPr lang="en-IN"/>
                  </a:p>
                </p:txBody>
              </p:sp>
              <p:sp>
                <p:nvSpPr>
                  <p:cNvPr id="50" name="Freeform: Shape 158">
                    <a:extLst>
                      <a:ext uri="{FF2B5EF4-FFF2-40B4-BE49-F238E27FC236}">
                        <a16:creationId xmlns:a16="http://schemas.microsoft.com/office/drawing/2014/main" id="{B4916428-1079-CBB0-106B-440940AE25FE}"/>
                      </a:ext>
                    </a:extLst>
                  </p:cNvPr>
                  <p:cNvSpPr/>
                  <p:nvPr/>
                </p:nvSpPr>
                <p:spPr>
                  <a:xfrm>
                    <a:off x="4182216" y="1136128"/>
                    <a:ext cx="222406" cy="222406"/>
                  </a:xfrm>
                  <a:custGeom>
                    <a:avLst/>
                    <a:gdLst>
                      <a:gd name="connsiteX0" fmla="*/ 102394 w 657225"/>
                      <a:gd name="connsiteY0" fmla="*/ 654844 h 657225"/>
                      <a:gd name="connsiteX1" fmla="*/ 559594 w 657225"/>
                      <a:gd name="connsiteY1" fmla="*/ 654844 h 657225"/>
                      <a:gd name="connsiteX2" fmla="*/ 654844 w 657225"/>
                      <a:gd name="connsiteY2" fmla="*/ 559594 h 657225"/>
                      <a:gd name="connsiteX3" fmla="*/ 559594 w 657225"/>
                      <a:gd name="connsiteY3" fmla="*/ 464344 h 657225"/>
                      <a:gd name="connsiteX4" fmla="*/ 197644 w 657225"/>
                      <a:gd name="connsiteY4" fmla="*/ 464344 h 657225"/>
                      <a:gd name="connsiteX5" fmla="*/ 197644 w 657225"/>
                      <a:gd name="connsiteY5" fmla="*/ 102394 h 657225"/>
                      <a:gd name="connsiteX6" fmla="*/ 102394 w 657225"/>
                      <a:gd name="connsiteY6" fmla="*/ 7144 h 657225"/>
                      <a:gd name="connsiteX7" fmla="*/ 7144 w 657225"/>
                      <a:gd name="connsiteY7" fmla="*/ 102394 h 657225"/>
                      <a:gd name="connsiteX8" fmla="*/ 7144 w 657225"/>
                      <a:gd name="connsiteY8" fmla="*/ 559594 h 657225"/>
                      <a:gd name="connsiteX9" fmla="*/ 102394 w 657225"/>
                      <a:gd name="connsiteY9" fmla="*/ 6548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25" h="657225">
                        <a:moveTo>
                          <a:pt x="102394" y="654844"/>
                        </a:moveTo>
                        <a:lnTo>
                          <a:pt x="559594" y="654844"/>
                        </a:lnTo>
                        <a:cubicBezTo>
                          <a:pt x="612200" y="654844"/>
                          <a:pt x="654844" y="612200"/>
                          <a:pt x="654844" y="559594"/>
                        </a:cubicBezTo>
                        <a:cubicBezTo>
                          <a:pt x="654844" y="506987"/>
                          <a:pt x="612200" y="464344"/>
                          <a:pt x="559594" y="464344"/>
                        </a:cubicBezTo>
                        <a:lnTo>
                          <a:pt x="197644" y="464344"/>
                        </a:lnTo>
                        <a:lnTo>
                          <a:pt x="197644" y="102394"/>
                        </a:lnTo>
                        <a:cubicBezTo>
                          <a:pt x="197644" y="49787"/>
                          <a:pt x="155000" y="7144"/>
                          <a:pt x="102394" y="7144"/>
                        </a:cubicBezTo>
                        <a:cubicBezTo>
                          <a:pt x="49787" y="7144"/>
                          <a:pt x="7144" y="49787"/>
                          <a:pt x="7144" y="102394"/>
                        </a:cubicBezTo>
                        <a:lnTo>
                          <a:pt x="7144" y="559594"/>
                        </a:lnTo>
                        <a:cubicBezTo>
                          <a:pt x="7144" y="612200"/>
                          <a:pt x="49787" y="654844"/>
                          <a:pt x="102394" y="654844"/>
                        </a:cubicBezTo>
                        <a:close/>
                      </a:path>
                    </a:pathLst>
                  </a:custGeom>
                  <a:solidFill>
                    <a:schemeClr val="tx2"/>
                  </a:solidFill>
                  <a:ln w="9525" cap="flat">
                    <a:noFill/>
                    <a:prstDash val="solid"/>
                    <a:miter/>
                  </a:ln>
                </p:spPr>
                <p:txBody>
                  <a:bodyPr rtlCol="0" anchor="ctr"/>
                  <a:lstStyle/>
                  <a:p>
                    <a:endParaRPr lang="en-IN"/>
                  </a:p>
                </p:txBody>
              </p:sp>
              <p:sp>
                <p:nvSpPr>
                  <p:cNvPr id="51" name="Freeform: Shape 159">
                    <a:extLst>
                      <a:ext uri="{FF2B5EF4-FFF2-40B4-BE49-F238E27FC236}">
                        <a16:creationId xmlns:a16="http://schemas.microsoft.com/office/drawing/2014/main" id="{F696B882-F951-5C64-3961-7356839BE1F5}"/>
                      </a:ext>
                    </a:extLst>
                  </p:cNvPr>
                  <p:cNvSpPr/>
                  <p:nvPr/>
                </p:nvSpPr>
                <p:spPr>
                  <a:xfrm>
                    <a:off x="4288116" y="1125766"/>
                    <a:ext cx="161164" cy="135378"/>
                  </a:xfrm>
                  <a:custGeom>
                    <a:avLst/>
                    <a:gdLst>
                      <a:gd name="connsiteX0" fmla="*/ 312221 w 476250"/>
                      <a:gd name="connsiteY0" fmla="*/ 35040 h 400050"/>
                      <a:gd name="connsiteX1" fmla="*/ 180890 w 476250"/>
                      <a:gd name="connsiteY1" fmla="*/ 166371 h 400050"/>
                      <a:gd name="connsiteX2" fmla="*/ 169756 w 476250"/>
                      <a:gd name="connsiteY2" fmla="*/ 155236 h 400050"/>
                      <a:gd name="connsiteX3" fmla="*/ 35044 w 476250"/>
                      <a:gd name="connsiteY3" fmla="*/ 155236 h 400050"/>
                      <a:gd name="connsiteX4" fmla="*/ 35044 w 476250"/>
                      <a:gd name="connsiteY4" fmla="*/ 289948 h 400050"/>
                      <a:gd name="connsiteX5" fmla="*/ 113530 w 476250"/>
                      <a:gd name="connsiteY5" fmla="*/ 368434 h 400050"/>
                      <a:gd name="connsiteX6" fmla="*/ 180881 w 476250"/>
                      <a:gd name="connsiteY6" fmla="*/ 396333 h 400050"/>
                      <a:gd name="connsiteX7" fmla="*/ 248232 w 476250"/>
                      <a:gd name="connsiteY7" fmla="*/ 368434 h 400050"/>
                      <a:gd name="connsiteX8" fmla="*/ 446914 w 476250"/>
                      <a:gd name="connsiteY8" fmla="*/ 169752 h 400050"/>
                      <a:gd name="connsiteX9" fmla="*/ 446914 w 476250"/>
                      <a:gd name="connsiteY9" fmla="*/ 35040 h 400050"/>
                      <a:gd name="connsiteX10" fmla="*/ 312221 w 476250"/>
                      <a:gd name="connsiteY10" fmla="*/ 3504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400050">
                        <a:moveTo>
                          <a:pt x="312221" y="35040"/>
                        </a:moveTo>
                        <a:lnTo>
                          <a:pt x="180890" y="166371"/>
                        </a:lnTo>
                        <a:lnTo>
                          <a:pt x="169756" y="155236"/>
                        </a:lnTo>
                        <a:cubicBezTo>
                          <a:pt x="132561" y="118041"/>
                          <a:pt x="72248" y="118041"/>
                          <a:pt x="35044" y="155236"/>
                        </a:cubicBezTo>
                        <a:cubicBezTo>
                          <a:pt x="-2161" y="192431"/>
                          <a:pt x="-2151" y="252744"/>
                          <a:pt x="35044" y="289948"/>
                        </a:cubicBezTo>
                        <a:lnTo>
                          <a:pt x="113530" y="368434"/>
                        </a:lnTo>
                        <a:cubicBezTo>
                          <a:pt x="132132" y="387037"/>
                          <a:pt x="156506" y="396333"/>
                          <a:pt x="180881" y="396333"/>
                        </a:cubicBezTo>
                        <a:cubicBezTo>
                          <a:pt x="205255" y="396333"/>
                          <a:pt x="229639" y="387037"/>
                          <a:pt x="248232" y="368434"/>
                        </a:cubicBezTo>
                        <a:lnTo>
                          <a:pt x="446914" y="169752"/>
                        </a:lnTo>
                        <a:cubicBezTo>
                          <a:pt x="484109" y="132557"/>
                          <a:pt x="484109" y="72245"/>
                          <a:pt x="446914" y="35040"/>
                        </a:cubicBezTo>
                        <a:cubicBezTo>
                          <a:pt x="409729" y="-2155"/>
                          <a:pt x="349416" y="-2155"/>
                          <a:pt x="312221" y="35040"/>
                        </a:cubicBezTo>
                        <a:close/>
                      </a:path>
                    </a:pathLst>
                  </a:custGeom>
                  <a:solidFill>
                    <a:schemeClr val="tx2"/>
                  </a:solidFill>
                  <a:ln w="9525" cap="flat">
                    <a:noFill/>
                    <a:prstDash val="solid"/>
                    <a:miter/>
                  </a:ln>
                </p:spPr>
                <p:txBody>
                  <a:bodyPr rtlCol="0" anchor="ctr"/>
                  <a:lstStyle/>
                  <a:p>
                    <a:endParaRPr lang="en-IN"/>
                  </a:p>
                </p:txBody>
              </p:sp>
              <p:sp>
                <p:nvSpPr>
                  <p:cNvPr id="52" name="Freeform: Shape 160">
                    <a:extLst>
                      <a:ext uri="{FF2B5EF4-FFF2-40B4-BE49-F238E27FC236}">
                        <a16:creationId xmlns:a16="http://schemas.microsoft.com/office/drawing/2014/main" id="{FEFE7241-C8C7-45A8-B0B4-BEC11E9E4AFA}"/>
                      </a:ext>
                    </a:extLst>
                  </p:cNvPr>
                  <p:cNvSpPr/>
                  <p:nvPr/>
                </p:nvSpPr>
                <p:spPr>
                  <a:xfrm>
                    <a:off x="4182216" y="1483304"/>
                    <a:ext cx="222406" cy="222406"/>
                  </a:xfrm>
                  <a:custGeom>
                    <a:avLst/>
                    <a:gdLst>
                      <a:gd name="connsiteX0" fmla="*/ 102394 w 657225"/>
                      <a:gd name="connsiteY0" fmla="*/ 654844 h 657225"/>
                      <a:gd name="connsiteX1" fmla="*/ 559594 w 657225"/>
                      <a:gd name="connsiteY1" fmla="*/ 654844 h 657225"/>
                      <a:gd name="connsiteX2" fmla="*/ 654844 w 657225"/>
                      <a:gd name="connsiteY2" fmla="*/ 559594 h 657225"/>
                      <a:gd name="connsiteX3" fmla="*/ 559594 w 657225"/>
                      <a:gd name="connsiteY3" fmla="*/ 464344 h 657225"/>
                      <a:gd name="connsiteX4" fmla="*/ 197644 w 657225"/>
                      <a:gd name="connsiteY4" fmla="*/ 464344 h 657225"/>
                      <a:gd name="connsiteX5" fmla="*/ 197644 w 657225"/>
                      <a:gd name="connsiteY5" fmla="*/ 102394 h 657225"/>
                      <a:gd name="connsiteX6" fmla="*/ 102394 w 657225"/>
                      <a:gd name="connsiteY6" fmla="*/ 7144 h 657225"/>
                      <a:gd name="connsiteX7" fmla="*/ 7144 w 657225"/>
                      <a:gd name="connsiteY7" fmla="*/ 102394 h 657225"/>
                      <a:gd name="connsiteX8" fmla="*/ 7144 w 657225"/>
                      <a:gd name="connsiteY8" fmla="*/ 559594 h 657225"/>
                      <a:gd name="connsiteX9" fmla="*/ 102394 w 657225"/>
                      <a:gd name="connsiteY9" fmla="*/ 6548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25" h="657225">
                        <a:moveTo>
                          <a:pt x="102394" y="654844"/>
                        </a:moveTo>
                        <a:lnTo>
                          <a:pt x="559594" y="654844"/>
                        </a:lnTo>
                        <a:cubicBezTo>
                          <a:pt x="612200" y="654844"/>
                          <a:pt x="654844" y="612200"/>
                          <a:pt x="654844" y="559594"/>
                        </a:cubicBezTo>
                        <a:cubicBezTo>
                          <a:pt x="654844" y="506987"/>
                          <a:pt x="612200" y="464344"/>
                          <a:pt x="559594" y="464344"/>
                        </a:cubicBezTo>
                        <a:lnTo>
                          <a:pt x="197644" y="464344"/>
                        </a:lnTo>
                        <a:lnTo>
                          <a:pt x="197644" y="102394"/>
                        </a:lnTo>
                        <a:cubicBezTo>
                          <a:pt x="197644" y="49787"/>
                          <a:pt x="155000" y="7144"/>
                          <a:pt x="102394" y="7144"/>
                        </a:cubicBezTo>
                        <a:cubicBezTo>
                          <a:pt x="49787" y="7144"/>
                          <a:pt x="7144" y="49787"/>
                          <a:pt x="7144" y="102394"/>
                        </a:cubicBezTo>
                        <a:lnTo>
                          <a:pt x="7144" y="559594"/>
                        </a:lnTo>
                        <a:cubicBezTo>
                          <a:pt x="7144" y="612200"/>
                          <a:pt x="49787" y="654844"/>
                          <a:pt x="102394" y="654844"/>
                        </a:cubicBezTo>
                        <a:close/>
                      </a:path>
                    </a:pathLst>
                  </a:custGeom>
                  <a:solidFill>
                    <a:schemeClr val="tx2"/>
                  </a:solidFill>
                  <a:ln w="9525" cap="flat">
                    <a:noFill/>
                    <a:prstDash val="solid"/>
                    <a:miter/>
                  </a:ln>
                </p:spPr>
                <p:txBody>
                  <a:bodyPr rtlCol="0" anchor="ctr"/>
                  <a:lstStyle/>
                  <a:p>
                    <a:endParaRPr lang="en-IN"/>
                  </a:p>
                </p:txBody>
              </p:sp>
              <p:sp>
                <p:nvSpPr>
                  <p:cNvPr id="53" name="Freeform: Shape 161">
                    <a:extLst>
                      <a:ext uri="{FF2B5EF4-FFF2-40B4-BE49-F238E27FC236}">
                        <a16:creationId xmlns:a16="http://schemas.microsoft.com/office/drawing/2014/main" id="{1AB58785-47AF-2764-EFCE-9867E56B32A7}"/>
                      </a:ext>
                    </a:extLst>
                  </p:cNvPr>
                  <p:cNvSpPr/>
                  <p:nvPr/>
                </p:nvSpPr>
                <p:spPr>
                  <a:xfrm>
                    <a:off x="4288116" y="1472942"/>
                    <a:ext cx="161164" cy="135378"/>
                  </a:xfrm>
                  <a:custGeom>
                    <a:avLst/>
                    <a:gdLst>
                      <a:gd name="connsiteX0" fmla="*/ 312221 w 476250"/>
                      <a:gd name="connsiteY0" fmla="*/ 35040 h 400050"/>
                      <a:gd name="connsiteX1" fmla="*/ 180890 w 476250"/>
                      <a:gd name="connsiteY1" fmla="*/ 166371 h 400050"/>
                      <a:gd name="connsiteX2" fmla="*/ 169756 w 476250"/>
                      <a:gd name="connsiteY2" fmla="*/ 155236 h 400050"/>
                      <a:gd name="connsiteX3" fmla="*/ 35044 w 476250"/>
                      <a:gd name="connsiteY3" fmla="*/ 155236 h 400050"/>
                      <a:gd name="connsiteX4" fmla="*/ 35044 w 476250"/>
                      <a:gd name="connsiteY4" fmla="*/ 289948 h 400050"/>
                      <a:gd name="connsiteX5" fmla="*/ 113530 w 476250"/>
                      <a:gd name="connsiteY5" fmla="*/ 368434 h 400050"/>
                      <a:gd name="connsiteX6" fmla="*/ 180881 w 476250"/>
                      <a:gd name="connsiteY6" fmla="*/ 396333 h 400050"/>
                      <a:gd name="connsiteX7" fmla="*/ 248232 w 476250"/>
                      <a:gd name="connsiteY7" fmla="*/ 368434 h 400050"/>
                      <a:gd name="connsiteX8" fmla="*/ 446914 w 476250"/>
                      <a:gd name="connsiteY8" fmla="*/ 169752 h 400050"/>
                      <a:gd name="connsiteX9" fmla="*/ 446914 w 476250"/>
                      <a:gd name="connsiteY9" fmla="*/ 35040 h 400050"/>
                      <a:gd name="connsiteX10" fmla="*/ 312221 w 476250"/>
                      <a:gd name="connsiteY10" fmla="*/ 3504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400050">
                        <a:moveTo>
                          <a:pt x="312221" y="35040"/>
                        </a:moveTo>
                        <a:lnTo>
                          <a:pt x="180890" y="166371"/>
                        </a:lnTo>
                        <a:lnTo>
                          <a:pt x="169756" y="155236"/>
                        </a:lnTo>
                        <a:cubicBezTo>
                          <a:pt x="132561" y="118041"/>
                          <a:pt x="72248" y="118041"/>
                          <a:pt x="35044" y="155236"/>
                        </a:cubicBezTo>
                        <a:cubicBezTo>
                          <a:pt x="-2161" y="192431"/>
                          <a:pt x="-2151" y="252743"/>
                          <a:pt x="35044" y="289948"/>
                        </a:cubicBezTo>
                        <a:lnTo>
                          <a:pt x="113530" y="368434"/>
                        </a:lnTo>
                        <a:cubicBezTo>
                          <a:pt x="132132" y="387036"/>
                          <a:pt x="156506" y="396333"/>
                          <a:pt x="180881" y="396333"/>
                        </a:cubicBezTo>
                        <a:cubicBezTo>
                          <a:pt x="205255" y="396333"/>
                          <a:pt x="229639" y="387036"/>
                          <a:pt x="248232" y="368434"/>
                        </a:cubicBezTo>
                        <a:lnTo>
                          <a:pt x="446914" y="169752"/>
                        </a:lnTo>
                        <a:cubicBezTo>
                          <a:pt x="484109" y="132557"/>
                          <a:pt x="484109" y="72245"/>
                          <a:pt x="446914" y="35040"/>
                        </a:cubicBezTo>
                        <a:cubicBezTo>
                          <a:pt x="409729" y="-2155"/>
                          <a:pt x="349416" y="-2155"/>
                          <a:pt x="312221" y="35040"/>
                        </a:cubicBezTo>
                        <a:close/>
                      </a:path>
                    </a:pathLst>
                  </a:custGeom>
                  <a:solidFill>
                    <a:schemeClr val="tx2"/>
                  </a:solidFill>
                  <a:ln w="9525" cap="flat">
                    <a:noFill/>
                    <a:prstDash val="solid"/>
                    <a:miter/>
                  </a:ln>
                </p:spPr>
                <p:txBody>
                  <a:bodyPr rtlCol="0" anchor="ctr"/>
                  <a:lstStyle/>
                  <a:p>
                    <a:endParaRPr lang="en-IN"/>
                  </a:p>
                </p:txBody>
              </p:sp>
              <p:sp>
                <p:nvSpPr>
                  <p:cNvPr id="54" name="Freeform: Shape 162">
                    <a:extLst>
                      <a:ext uri="{FF2B5EF4-FFF2-40B4-BE49-F238E27FC236}">
                        <a16:creationId xmlns:a16="http://schemas.microsoft.com/office/drawing/2014/main" id="{4C6744B6-5C37-15BA-C953-D484C3E3553F}"/>
                      </a:ext>
                    </a:extLst>
                  </p:cNvPr>
                  <p:cNvSpPr/>
                  <p:nvPr/>
                </p:nvSpPr>
                <p:spPr>
                  <a:xfrm>
                    <a:off x="4182216" y="1832356"/>
                    <a:ext cx="222406" cy="222406"/>
                  </a:xfrm>
                  <a:custGeom>
                    <a:avLst/>
                    <a:gdLst>
                      <a:gd name="connsiteX0" fmla="*/ 559594 w 657225"/>
                      <a:gd name="connsiteY0" fmla="*/ 464344 h 657225"/>
                      <a:gd name="connsiteX1" fmla="*/ 197644 w 657225"/>
                      <a:gd name="connsiteY1" fmla="*/ 464344 h 657225"/>
                      <a:gd name="connsiteX2" fmla="*/ 197644 w 657225"/>
                      <a:gd name="connsiteY2" fmla="*/ 102394 h 657225"/>
                      <a:gd name="connsiteX3" fmla="*/ 102394 w 657225"/>
                      <a:gd name="connsiteY3" fmla="*/ 7144 h 657225"/>
                      <a:gd name="connsiteX4" fmla="*/ 7144 w 657225"/>
                      <a:gd name="connsiteY4" fmla="*/ 102394 h 657225"/>
                      <a:gd name="connsiteX5" fmla="*/ 7144 w 657225"/>
                      <a:gd name="connsiteY5" fmla="*/ 559594 h 657225"/>
                      <a:gd name="connsiteX6" fmla="*/ 102394 w 657225"/>
                      <a:gd name="connsiteY6" fmla="*/ 654844 h 657225"/>
                      <a:gd name="connsiteX7" fmla="*/ 559594 w 657225"/>
                      <a:gd name="connsiteY7" fmla="*/ 654844 h 657225"/>
                      <a:gd name="connsiteX8" fmla="*/ 654844 w 657225"/>
                      <a:gd name="connsiteY8" fmla="*/ 559594 h 657225"/>
                      <a:gd name="connsiteX9" fmla="*/ 559594 w 657225"/>
                      <a:gd name="connsiteY9" fmla="*/ 4643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25" h="657225">
                        <a:moveTo>
                          <a:pt x="559594" y="464344"/>
                        </a:moveTo>
                        <a:lnTo>
                          <a:pt x="197644" y="464344"/>
                        </a:lnTo>
                        <a:lnTo>
                          <a:pt x="197644" y="102394"/>
                        </a:lnTo>
                        <a:cubicBezTo>
                          <a:pt x="197644" y="49787"/>
                          <a:pt x="155000" y="7144"/>
                          <a:pt x="102394" y="7144"/>
                        </a:cubicBezTo>
                        <a:cubicBezTo>
                          <a:pt x="49787" y="7144"/>
                          <a:pt x="7144" y="49787"/>
                          <a:pt x="7144" y="102394"/>
                        </a:cubicBezTo>
                        <a:lnTo>
                          <a:pt x="7144" y="559594"/>
                        </a:lnTo>
                        <a:cubicBezTo>
                          <a:pt x="7144" y="612200"/>
                          <a:pt x="49787" y="654844"/>
                          <a:pt x="102394" y="654844"/>
                        </a:cubicBezTo>
                        <a:lnTo>
                          <a:pt x="559594" y="654844"/>
                        </a:lnTo>
                        <a:cubicBezTo>
                          <a:pt x="612200" y="654844"/>
                          <a:pt x="654844" y="612200"/>
                          <a:pt x="654844" y="559594"/>
                        </a:cubicBezTo>
                        <a:cubicBezTo>
                          <a:pt x="654844" y="506987"/>
                          <a:pt x="612200" y="464344"/>
                          <a:pt x="559594" y="464344"/>
                        </a:cubicBezTo>
                        <a:close/>
                      </a:path>
                    </a:pathLst>
                  </a:custGeom>
                  <a:solidFill>
                    <a:schemeClr val="tx2"/>
                  </a:solidFill>
                  <a:ln w="9525" cap="flat">
                    <a:noFill/>
                    <a:prstDash val="solid"/>
                    <a:miter/>
                  </a:ln>
                </p:spPr>
                <p:txBody>
                  <a:bodyPr rtlCol="0" anchor="ctr"/>
                  <a:lstStyle/>
                  <a:p>
                    <a:endParaRPr lang="en-IN"/>
                  </a:p>
                </p:txBody>
              </p:sp>
              <p:sp>
                <p:nvSpPr>
                  <p:cNvPr id="55" name="Freeform: Shape 163">
                    <a:extLst>
                      <a:ext uri="{FF2B5EF4-FFF2-40B4-BE49-F238E27FC236}">
                        <a16:creationId xmlns:a16="http://schemas.microsoft.com/office/drawing/2014/main" id="{C4351134-9329-27CB-FECF-D6F6C9217ECC}"/>
                      </a:ext>
                    </a:extLst>
                  </p:cNvPr>
                  <p:cNvSpPr/>
                  <p:nvPr/>
                </p:nvSpPr>
                <p:spPr>
                  <a:xfrm>
                    <a:off x="4288116" y="1821994"/>
                    <a:ext cx="161164" cy="135378"/>
                  </a:xfrm>
                  <a:custGeom>
                    <a:avLst/>
                    <a:gdLst>
                      <a:gd name="connsiteX0" fmla="*/ 312221 w 476250"/>
                      <a:gd name="connsiteY0" fmla="*/ 35040 h 400050"/>
                      <a:gd name="connsiteX1" fmla="*/ 180890 w 476250"/>
                      <a:gd name="connsiteY1" fmla="*/ 166371 h 400050"/>
                      <a:gd name="connsiteX2" fmla="*/ 169756 w 476250"/>
                      <a:gd name="connsiteY2" fmla="*/ 155236 h 400050"/>
                      <a:gd name="connsiteX3" fmla="*/ 35044 w 476250"/>
                      <a:gd name="connsiteY3" fmla="*/ 155236 h 400050"/>
                      <a:gd name="connsiteX4" fmla="*/ 35044 w 476250"/>
                      <a:gd name="connsiteY4" fmla="*/ 289948 h 400050"/>
                      <a:gd name="connsiteX5" fmla="*/ 113530 w 476250"/>
                      <a:gd name="connsiteY5" fmla="*/ 368434 h 400050"/>
                      <a:gd name="connsiteX6" fmla="*/ 180881 w 476250"/>
                      <a:gd name="connsiteY6" fmla="*/ 396333 h 400050"/>
                      <a:gd name="connsiteX7" fmla="*/ 248232 w 476250"/>
                      <a:gd name="connsiteY7" fmla="*/ 368434 h 400050"/>
                      <a:gd name="connsiteX8" fmla="*/ 446914 w 476250"/>
                      <a:gd name="connsiteY8" fmla="*/ 169752 h 400050"/>
                      <a:gd name="connsiteX9" fmla="*/ 446914 w 476250"/>
                      <a:gd name="connsiteY9" fmla="*/ 35040 h 400050"/>
                      <a:gd name="connsiteX10" fmla="*/ 312221 w 476250"/>
                      <a:gd name="connsiteY10" fmla="*/ 35040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250" h="400050">
                        <a:moveTo>
                          <a:pt x="312221" y="35040"/>
                        </a:moveTo>
                        <a:lnTo>
                          <a:pt x="180890" y="166371"/>
                        </a:lnTo>
                        <a:lnTo>
                          <a:pt x="169756" y="155236"/>
                        </a:lnTo>
                        <a:cubicBezTo>
                          <a:pt x="132561" y="118041"/>
                          <a:pt x="72248" y="118041"/>
                          <a:pt x="35044" y="155236"/>
                        </a:cubicBezTo>
                        <a:cubicBezTo>
                          <a:pt x="-2161" y="192431"/>
                          <a:pt x="-2151" y="252744"/>
                          <a:pt x="35044" y="289948"/>
                        </a:cubicBezTo>
                        <a:lnTo>
                          <a:pt x="113530" y="368434"/>
                        </a:lnTo>
                        <a:cubicBezTo>
                          <a:pt x="132132" y="387037"/>
                          <a:pt x="156506" y="396333"/>
                          <a:pt x="180881" y="396333"/>
                        </a:cubicBezTo>
                        <a:cubicBezTo>
                          <a:pt x="205255" y="396333"/>
                          <a:pt x="229639" y="387037"/>
                          <a:pt x="248232" y="368434"/>
                        </a:cubicBezTo>
                        <a:lnTo>
                          <a:pt x="446914" y="169752"/>
                        </a:lnTo>
                        <a:cubicBezTo>
                          <a:pt x="484109" y="132557"/>
                          <a:pt x="484109" y="72245"/>
                          <a:pt x="446914" y="35040"/>
                        </a:cubicBezTo>
                        <a:cubicBezTo>
                          <a:pt x="409729" y="-2155"/>
                          <a:pt x="349416" y="-2155"/>
                          <a:pt x="312221" y="35040"/>
                        </a:cubicBezTo>
                        <a:close/>
                      </a:path>
                    </a:pathLst>
                  </a:custGeom>
                  <a:solidFill>
                    <a:schemeClr val="tx2"/>
                  </a:solidFill>
                  <a:ln w="9525" cap="flat">
                    <a:noFill/>
                    <a:prstDash val="solid"/>
                    <a:miter/>
                  </a:ln>
                </p:spPr>
                <p:txBody>
                  <a:bodyPr rtlCol="0" anchor="ctr"/>
                  <a:lstStyle/>
                  <a:p>
                    <a:endParaRPr lang="en-IN"/>
                  </a:p>
                </p:txBody>
              </p:sp>
            </p:grpSp>
          </p:grpSp>
        </p:grpSp>
        <p:grpSp>
          <p:nvGrpSpPr>
            <p:cNvPr id="9" name="Group 32">
              <a:extLst>
                <a:ext uri="{FF2B5EF4-FFF2-40B4-BE49-F238E27FC236}">
                  <a16:creationId xmlns:a16="http://schemas.microsoft.com/office/drawing/2014/main" id="{AB95FDF7-AB1C-6B95-3E15-74B431C5A675}"/>
                </a:ext>
              </a:extLst>
            </p:cNvPr>
            <p:cNvGrpSpPr/>
            <p:nvPr/>
          </p:nvGrpSpPr>
          <p:grpSpPr>
            <a:xfrm>
              <a:off x="9011421" y="1857072"/>
              <a:ext cx="2532197" cy="3915018"/>
              <a:chOff x="9025276" y="1857072"/>
              <a:chExt cx="2532197" cy="3915018"/>
            </a:xfrm>
          </p:grpSpPr>
          <p:sp>
            <p:nvSpPr>
              <p:cNvPr id="10" name="Rectangle 9">
                <a:extLst>
                  <a:ext uri="{FF2B5EF4-FFF2-40B4-BE49-F238E27FC236}">
                    <a16:creationId xmlns:a16="http://schemas.microsoft.com/office/drawing/2014/main" id="{B21E8DDC-4D8D-0BBA-A324-9631B47E7A96}"/>
                  </a:ext>
                </a:extLst>
              </p:cNvPr>
              <p:cNvSpPr/>
              <p:nvPr/>
            </p:nvSpPr>
            <p:spPr>
              <a:xfrm>
                <a:off x="9097155" y="1857072"/>
                <a:ext cx="2388442" cy="26542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11" name="Group 47">
                <a:extLst>
                  <a:ext uri="{FF2B5EF4-FFF2-40B4-BE49-F238E27FC236}">
                    <a16:creationId xmlns:a16="http://schemas.microsoft.com/office/drawing/2014/main" id="{3FB321E3-7D1F-9B7F-6D70-C94655784D87}"/>
                  </a:ext>
                </a:extLst>
              </p:cNvPr>
              <p:cNvGrpSpPr/>
              <p:nvPr/>
            </p:nvGrpSpPr>
            <p:grpSpPr>
              <a:xfrm>
                <a:off x="9025276" y="1960083"/>
                <a:ext cx="2532197" cy="2379923"/>
                <a:chOff x="983871" y="1996158"/>
                <a:chExt cx="2532197" cy="2379923"/>
              </a:xfrm>
            </p:grpSpPr>
            <p:sp>
              <p:nvSpPr>
                <p:cNvPr id="30" name="Rectangle 29">
                  <a:extLst>
                    <a:ext uri="{FF2B5EF4-FFF2-40B4-BE49-F238E27FC236}">
                      <a16:creationId xmlns:a16="http://schemas.microsoft.com/office/drawing/2014/main" id="{B3116307-129D-ECA3-49E4-444B878D2A98}"/>
                    </a:ext>
                  </a:extLst>
                </p:cNvPr>
                <p:cNvSpPr/>
                <p:nvPr/>
              </p:nvSpPr>
              <p:spPr>
                <a:xfrm>
                  <a:off x="983871" y="1996158"/>
                  <a:ext cx="2532197" cy="516217"/>
                </a:xfrm>
                <a:prstGeom prst="rect">
                  <a:avLst/>
                </a:prstGeom>
              </p:spPr>
              <p:txBody>
                <a:bodyPr wrap="none">
                  <a:spAutoFit/>
                </a:bodyPr>
                <a:lstStyle/>
                <a:p>
                  <a:pPr algn="ctr"/>
                  <a:r>
                    <a:rPr lang="en-US"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Higher Labor </a:t>
                  </a:r>
                </a:p>
                <a:p>
                  <a:pPr algn="ctr"/>
                  <a:r>
                    <a:rPr lang="en-US" b="1" dirty="0" err="1">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rPr>
                    <a:t>Intentive</a:t>
                  </a:r>
                  <a:endParaRPr lang="en-US" b="1" dirty="0">
                    <a:solidFill>
                      <a:schemeClr val="bg2"/>
                    </a:solidFill>
                    <a:highlight>
                      <a:srgbClr val="000000"/>
                    </a:highlight>
                    <a:latin typeface="Verdana" panose="020B0604030504040204" pitchFamily="34" charset="0"/>
                    <a:ea typeface="Verdana" panose="020B0604030504040204" pitchFamily="34" charset="0"/>
                    <a:cs typeface="Arial" panose="020B0604020202020204" pitchFamily="34" charset="0"/>
                  </a:endParaRPr>
                </a:p>
              </p:txBody>
            </p:sp>
            <p:sp>
              <p:nvSpPr>
                <p:cNvPr id="31" name="TextBox 57">
                  <a:extLst>
                    <a:ext uri="{FF2B5EF4-FFF2-40B4-BE49-F238E27FC236}">
                      <a16:creationId xmlns:a16="http://schemas.microsoft.com/office/drawing/2014/main" id="{3E475370-3E41-933B-4993-706994646DE8}"/>
                    </a:ext>
                  </a:extLst>
                </p:cNvPr>
                <p:cNvSpPr txBox="1"/>
                <p:nvPr/>
              </p:nvSpPr>
              <p:spPr>
                <a:xfrm>
                  <a:off x="1000687" y="2581613"/>
                  <a:ext cx="2247930" cy="1794468"/>
                </a:xfrm>
                <a:prstGeom prst="rect">
                  <a:avLst/>
                </a:prstGeom>
                <a:noFill/>
              </p:spPr>
              <p:txBody>
                <a:bodyPr wrap="square" rtlCol="0">
                  <a:spAutoFit/>
                </a:bodyPr>
                <a:lstStyle/>
                <a:p>
                  <a:pPr lvl="0" algn="ctr" defTabSz="685800">
                    <a:defRPr/>
                  </a:pPr>
                  <a:r>
                    <a:rPr lang="en-US" sz="2000" dirty="0"/>
                    <a:t>1,500 young people engaged in high </a:t>
                  </a:r>
                  <a:r>
                    <a:rPr lang="en-US" sz="2000" dirty="0" err="1"/>
                    <a:t>labour-intensive</a:t>
                  </a:r>
                  <a:r>
                    <a:rPr lang="en-US" sz="2000" dirty="0"/>
                    <a:t> activities (HIMO)</a:t>
                  </a:r>
                  <a:endParaRPr kumimoji="0" lang="en-US" sz="1200" b="0" i="0" u="none" strike="noStrike" kern="1200" cap="none" spc="0" normalizeH="0" baseline="0" noProof="0" dirty="0">
                    <a:ln>
                      <a:noFill/>
                    </a:ln>
                    <a:solidFill>
                      <a:schemeClr val="bg2"/>
                    </a:solidFill>
                    <a:effectLst/>
                    <a:uLnTx/>
                    <a:uFillTx/>
                    <a:latin typeface="Arial" panose="020B0604020202020204" pitchFamily="34" charset="0"/>
                    <a:ea typeface="Adobe Fan Heiti Std B" panose="020B0700000000000000" pitchFamily="34" charset="-128"/>
                    <a:cs typeface="Arial" panose="020B0604020202020204" pitchFamily="34" charset="0"/>
                  </a:endParaRPr>
                </a:p>
              </p:txBody>
            </p:sp>
          </p:grpSp>
          <p:grpSp>
            <p:nvGrpSpPr>
              <p:cNvPr id="12" name="Group 27">
                <a:extLst>
                  <a:ext uri="{FF2B5EF4-FFF2-40B4-BE49-F238E27FC236}">
                    <a16:creationId xmlns:a16="http://schemas.microsoft.com/office/drawing/2014/main" id="{5383D0BC-23EC-A8A0-62B4-C3FCB67A6D60}"/>
                  </a:ext>
                </a:extLst>
              </p:cNvPr>
              <p:cNvGrpSpPr/>
              <p:nvPr/>
            </p:nvGrpSpPr>
            <p:grpSpPr>
              <a:xfrm>
                <a:off x="9541965" y="4130554"/>
                <a:ext cx="1641536" cy="1641536"/>
                <a:chOff x="9541965" y="4130554"/>
                <a:chExt cx="1641536" cy="1641536"/>
              </a:xfrm>
            </p:grpSpPr>
            <p:grpSp>
              <p:nvGrpSpPr>
                <p:cNvPr id="13" name="Group 123">
                  <a:extLst>
                    <a:ext uri="{FF2B5EF4-FFF2-40B4-BE49-F238E27FC236}">
                      <a16:creationId xmlns:a16="http://schemas.microsoft.com/office/drawing/2014/main" id="{4D387E05-BC53-E1CE-352F-CA2B906222E8}"/>
                    </a:ext>
                  </a:extLst>
                </p:cNvPr>
                <p:cNvGrpSpPr/>
                <p:nvPr/>
              </p:nvGrpSpPr>
              <p:grpSpPr>
                <a:xfrm>
                  <a:off x="9541965" y="4130554"/>
                  <a:ext cx="1641536" cy="1641536"/>
                  <a:chOff x="1036209" y="3930300"/>
                  <a:chExt cx="1641536" cy="1641536"/>
                </a:xfrm>
              </p:grpSpPr>
              <p:sp>
                <p:nvSpPr>
                  <p:cNvPr id="26" name="Oval 124">
                    <a:extLst>
                      <a:ext uri="{FF2B5EF4-FFF2-40B4-BE49-F238E27FC236}">
                        <a16:creationId xmlns:a16="http://schemas.microsoft.com/office/drawing/2014/main" id="{49AAF7D7-174B-BCB7-EE1D-1A2E015328EE}"/>
                      </a:ext>
                    </a:extLst>
                  </p:cNvPr>
                  <p:cNvSpPr/>
                  <p:nvPr/>
                </p:nvSpPr>
                <p:spPr>
                  <a:xfrm>
                    <a:off x="1036209" y="3930300"/>
                    <a:ext cx="1641536" cy="1641536"/>
                  </a:xfrm>
                  <a:prstGeom prst="ellipse">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7" name="Group 125">
                    <a:extLst>
                      <a:ext uri="{FF2B5EF4-FFF2-40B4-BE49-F238E27FC236}">
                        <a16:creationId xmlns:a16="http://schemas.microsoft.com/office/drawing/2014/main" id="{B7925934-CD2A-EFB5-533D-5B021A6C02C4}"/>
                      </a:ext>
                    </a:extLst>
                  </p:cNvPr>
                  <p:cNvGrpSpPr/>
                  <p:nvPr/>
                </p:nvGrpSpPr>
                <p:grpSpPr>
                  <a:xfrm>
                    <a:off x="1086445" y="4004306"/>
                    <a:ext cx="1541064" cy="1493524"/>
                    <a:chOff x="4118827" y="3866545"/>
                    <a:chExt cx="1651712" cy="1600758"/>
                  </a:xfrm>
                </p:grpSpPr>
                <p:sp>
                  <p:nvSpPr>
                    <p:cNvPr id="28" name="Freeform 172">
                      <a:extLst>
                        <a:ext uri="{FF2B5EF4-FFF2-40B4-BE49-F238E27FC236}">
                          <a16:creationId xmlns:a16="http://schemas.microsoft.com/office/drawing/2014/main" id="{BA147E58-0DC3-79F4-7DF2-D4A5C5A2210F}"/>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Freeform 173">
                      <a:extLst>
                        <a:ext uri="{FF2B5EF4-FFF2-40B4-BE49-F238E27FC236}">
                          <a16:creationId xmlns:a16="http://schemas.microsoft.com/office/drawing/2014/main" id="{81398706-7C29-BD51-CA38-68E3F1ED85AB}"/>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2"/>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nvGrpSpPr>
                <p:cNvPr id="14" name="Group 164">
                  <a:extLst>
                    <a:ext uri="{FF2B5EF4-FFF2-40B4-BE49-F238E27FC236}">
                      <a16:creationId xmlns:a16="http://schemas.microsoft.com/office/drawing/2014/main" id="{298DAE04-0EFF-CC55-0E14-9241247548B3}"/>
                    </a:ext>
                  </a:extLst>
                </p:cNvPr>
                <p:cNvGrpSpPr/>
                <p:nvPr/>
              </p:nvGrpSpPr>
              <p:grpSpPr>
                <a:xfrm>
                  <a:off x="10000292" y="4588881"/>
                  <a:ext cx="724882" cy="724882"/>
                  <a:chOff x="6882121" y="2215927"/>
                  <a:chExt cx="2426146" cy="2426146"/>
                </a:xfrm>
              </p:grpSpPr>
              <p:sp>
                <p:nvSpPr>
                  <p:cNvPr id="15" name="Freeform: Shape 165">
                    <a:extLst>
                      <a:ext uri="{FF2B5EF4-FFF2-40B4-BE49-F238E27FC236}">
                        <a16:creationId xmlns:a16="http://schemas.microsoft.com/office/drawing/2014/main" id="{A020F412-926D-FD85-B9D3-F2FBB810C6CD}"/>
                      </a:ext>
                    </a:extLst>
                  </p:cNvPr>
                  <p:cNvSpPr/>
                  <p:nvPr/>
                </p:nvSpPr>
                <p:spPr>
                  <a:xfrm>
                    <a:off x="7326679" y="3521225"/>
                    <a:ext cx="1934296" cy="193903"/>
                  </a:xfrm>
                  <a:custGeom>
                    <a:avLst/>
                    <a:gdLst>
                      <a:gd name="connsiteX0" fmla="*/ 7144 w 3895725"/>
                      <a:gd name="connsiteY0" fmla="*/ 7144 h 390525"/>
                      <a:gd name="connsiteX1" fmla="*/ 7144 w 3895725"/>
                      <a:gd name="connsiteY1" fmla="*/ 388144 h 390525"/>
                      <a:gd name="connsiteX2" fmla="*/ 3893344 w 3895725"/>
                      <a:gd name="connsiteY2" fmla="*/ 388144 h 390525"/>
                      <a:gd name="connsiteX3" fmla="*/ 3893344 w 3895725"/>
                      <a:gd name="connsiteY3" fmla="*/ 7144 h 390525"/>
                      <a:gd name="connsiteX4" fmla="*/ 7144 w 3895725"/>
                      <a:gd name="connsiteY4" fmla="*/ 7144 h 390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725" h="390525">
                        <a:moveTo>
                          <a:pt x="7144" y="7144"/>
                        </a:moveTo>
                        <a:lnTo>
                          <a:pt x="7144" y="388144"/>
                        </a:lnTo>
                        <a:lnTo>
                          <a:pt x="3893344" y="388144"/>
                        </a:lnTo>
                        <a:lnTo>
                          <a:pt x="3893344" y="7144"/>
                        </a:lnTo>
                        <a:cubicBezTo>
                          <a:pt x="3819649" y="7144"/>
                          <a:pt x="7144" y="7144"/>
                          <a:pt x="7144" y="7144"/>
                        </a:cubicBezTo>
                        <a:close/>
                      </a:path>
                    </a:pathLst>
                  </a:custGeom>
                  <a:solidFill>
                    <a:schemeClr val="accent1"/>
                  </a:solidFill>
                  <a:ln w="9525" cap="flat">
                    <a:noFill/>
                    <a:prstDash val="solid"/>
                    <a:miter/>
                  </a:ln>
                </p:spPr>
                <p:txBody>
                  <a:bodyPr rtlCol="0" anchor="ctr"/>
                  <a:lstStyle/>
                  <a:p>
                    <a:endParaRPr lang="en-IN"/>
                  </a:p>
                </p:txBody>
              </p:sp>
              <p:sp>
                <p:nvSpPr>
                  <p:cNvPr id="16" name="Freeform: Shape 166">
                    <a:extLst>
                      <a:ext uri="{FF2B5EF4-FFF2-40B4-BE49-F238E27FC236}">
                        <a16:creationId xmlns:a16="http://schemas.microsoft.com/office/drawing/2014/main" id="{9DEF46F6-9557-DC1E-972D-A333D8C6B9FB}"/>
                      </a:ext>
                    </a:extLst>
                  </p:cNvPr>
                  <p:cNvSpPr/>
                  <p:nvPr/>
                </p:nvSpPr>
                <p:spPr>
                  <a:xfrm>
                    <a:off x="7203716" y="2859119"/>
                    <a:ext cx="2057258" cy="288489"/>
                  </a:xfrm>
                  <a:custGeom>
                    <a:avLst/>
                    <a:gdLst>
                      <a:gd name="connsiteX0" fmla="*/ 7144 w 4143375"/>
                      <a:gd name="connsiteY0" fmla="*/ 7144 h 581025"/>
                      <a:gd name="connsiteX1" fmla="*/ 226219 w 4143375"/>
                      <a:gd name="connsiteY1" fmla="*/ 578644 h 581025"/>
                      <a:gd name="connsiteX2" fmla="*/ 416719 w 4143375"/>
                      <a:gd name="connsiteY2" fmla="*/ 578644 h 581025"/>
                      <a:gd name="connsiteX3" fmla="*/ 3731419 w 4143375"/>
                      <a:gd name="connsiteY3" fmla="*/ 578644 h 581025"/>
                      <a:gd name="connsiteX4" fmla="*/ 3921919 w 4143375"/>
                      <a:gd name="connsiteY4" fmla="*/ 578644 h 581025"/>
                      <a:gd name="connsiteX5" fmla="*/ 4140994 w 4143375"/>
                      <a:gd name="connsiteY5"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3375" h="581025">
                        <a:moveTo>
                          <a:pt x="7144" y="7144"/>
                        </a:moveTo>
                        <a:lnTo>
                          <a:pt x="226219" y="578644"/>
                        </a:lnTo>
                        <a:lnTo>
                          <a:pt x="416719" y="578644"/>
                        </a:lnTo>
                        <a:lnTo>
                          <a:pt x="3731419" y="578644"/>
                        </a:lnTo>
                        <a:lnTo>
                          <a:pt x="3921919" y="578644"/>
                        </a:lnTo>
                        <a:lnTo>
                          <a:pt x="4140994" y="7144"/>
                        </a:lnTo>
                        <a:close/>
                      </a:path>
                    </a:pathLst>
                  </a:custGeom>
                  <a:solidFill>
                    <a:schemeClr val="accent1"/>
                  </a:solidFill>
                  <a:ln w="9525" cap="flat">
                    <a:noFill/>
                    <a:prstDash val="solid"/>
                    <a:miter/>
                  </a:ln>
                </p:spPr>
                <p:txBody>
                  <a:bodyPr rtlCol="0" anchor="ctr"/>
                  <a:lstStyle/>
                  <a:p>
                    <a:endParaRPr lang="en-IN"/>
                  </a:p>
                </p:txBody>
              </p:sp>
              <p:sp>
                <p:nvSpPr>
                  <p:cNvPr id="17" name="Freeform: Shape 167">
                    <a:extLst>
                      <a:ext uri="{FF2B5EF4-FFF2-40B4-BE49-F238E27FC236}">
                        <a16:creationId xmlns:a16="http://schemas.microsoft.com/office/drawing/2014/main" id="{C13C1F3B-3752-E866-C4E7-DB89C212D434}"/>
                      </a:ext>
                    </a:extLst>
                  </p:cNvPr>
                  <p:cNvSpPr/>
                  <p:nvPr/>
                </p:nvSpPr>
                <p:spPr>
                  <a:xfrm>
                    <a:off x="7676649" y="2378430"/>
                    <a:ext cx="1380964" cy="297948"/>
                  </a:xfrm>
                  <a:custGeom>
                    <a:avLst/>
                    <a:gdLst>
                      <a:gd name="connsiteX0" fmla="*/ 7144 w 2781300"/>
                      <a:gd name="connsiteY0" fmla="*/ 594265 h 600075"/>
                      <a:gd name="connsiteX1" fmla="*/ 388144 w 2781300"/>
                      <a:gd name="connsiteY1" fmla="*/ 594265 h 600075"/>
                      <a:gd name="connsiteX2" fmla="*/ 2397919 w 2781300"/>
                      <a:gd name="connsiteY2" fmla="*/ 594265 h 600075"/>
                      <a:gd name="connsiteX3" fmla="*/ 2778919 w 2781300"/>
                      <a:gd name="connsiteY3" fmla="*/ 594265 h 600075"/>
                      <a:gd name="connsiteX4" fmla="*/ 1393031 w 2781300"/>
                      <a:gd name="connsiteY4" fmla="*/ 7144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1300" h="600075">
                        <a:moveTo>
                          <a:pt x="7144" y="594265"/>
                        </a:moveTo>
                        <a:lnTo>
                          <a:pt x="388144" y="594265"/>
                        </a:lnTo>
                        <a:lnTo>
                          <a:pt x="2397919" y="594265"/>
                        </a:lnTo>
                        <a:lnTo>
                          <a:pt x="2778919" y="594265"/>
                        </a:lnTo>
                        <a:lnTo>
                          <a:pt x="1393031" y="7144"/>
                        </a:lnTo>
                        <a:close/>
                      </a:path>
                    </a:pathLst>
                  </a:custGeom>
                  <a:solidFill>
                    <a:schemeClr val="accent1"/>
                  </a:solidFill>
                  <a:ln w="9525" cap="flat">
                    <a:noFill/>
                    <a:prstDash val="solid"/>
                    <a:miter/>
                  </a:ln>
                </p:spPr>
                <p:txBody>
                  <a:bodyPr rtlCol="0" anchor="ctr"/>
                  <a:lstStyle/>
                  <a:p>
                    <a:endParaRPr lang="en-IN"/>
                  </a:p>
                </p:txBody>
              </p:sp>
              <p:sp>
                <p:nvSpPr>
                  <p:cNvPr id="18" name="Freeform: Shape 168">
                    <a:extLst>
                      <a:ext uri="{FF2B5EF4-FFF2-40B4-BE49-F238E27FC236}">
                        <a16:creationId xmlns:a16="http://schemas.microsoft.com/office/drawing/2014/main" id="{D7132C21-D66F-BCC8-A8A0-8AA4ACE4D365}"/>
                      </a:ext>
                    </a:extLst>
                  </p:cNvPr>
                  <p:cNvSpPr/>
                  <p:nvPr/>
                </p:nvSpPr>
                <p:spPr>
                  <a:xfrm>
                    <a:off x="7709755" y="4183332"/>
                    <a:ext cx="1442445" cy="411452"/>
                  </a:xfrm>
                  <a:custGeom>
                    <a:avLst/>
                    <a:gdLst>
                      <a:gd name="connsiteX0" fmla="*/ 2902744 w 2905125"/>
                      <a:gd name="connsiteY0" fmla="*/ 826294 h 828675"/>
                      <a:gd name="connsiteX1" fmla="*/ 2521744 w 2905125"/>
                      <a:gd name="connsiteY1" fmla="*/ 416719 h 828675"/>
                      <a:gd name="connsiteX2" fmla="*/ 2331244 w 2905125"/>
                      <a:gd name="connsiteY2" fmla="*/ 416719 h 828675"/>
                      <a:gd name="connsiteX3" fmla="*/ 2331244 w 2905125"/>
                      <a:gd name="connsiteY3" fmla="*/ 7144 h 828675"/>
                      <a:gd name="connsiteX4" fmla="*/ 1473994 w 2905125"/>
                      <a:gd name="connsiteY4" fmla="*/ 7144 h 828675"/>
                      <a:gd name="connsiteX5" fmla="*/ 1350169 w 2905125"/>
                      <a:gd name="connsiteY5" fmla="*/ 7144 h 828675"/>
                      <a:gd name="connsiteX6" fmla="*/ 207169 w 2905125"/>
                      <a:gd name="connsiteY6" fmla="*/ 7144 h 828675"/>
                      <a:gd name="connsiteX7" fmla="*/ 7144 w 2905125"/>
                      <a:gd name="connsiteY7" fmla="*/ 7144 h 828675"/>
                      <a:gd name="connsiteX8" fmla="*/ 7144 w 2905125"/>
                      <a:gd name="connsiteY8" fmla="*/ 826294 h 828675"/>
                      <a:gd name="connsiteX9" fmla="*/ 2902744 w 2905125"/>
                      <a:gd name="connsiteY9" fmla="*/ 826294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5125" h="828675">
                        <a:moveTo>
                          <a:pt x="2902744" y="826294"/>
                        </a:moveTo>
                        <a:lnTo>
                          <a:pt x="2521744" y="416719"/>
                        </a:lnTo>
                        <a:lnTo>
                          <a:pt x="2331244" y="416719"/>
                        </a:lnTo>
                        <a:lnTo>
                          <a:pt x="2331244" y="7144"/>
                        </a:lnTo>
                        <a:cubicBezTo>
                          <a:pt x="2245614" y="7144"/>
                          <a:pt x="1722882" y="7144"/>
                          <a:pt x="1473994" y="7144"/>
                        </a:cubicBezTo>
                        <a:cubicBezTo>
                          <a:pt x="1412310" y="7144"/>
                          <a:pt x="1367381" y="7144"/>
                          <a:pt x="1350169" y="7144"/>
                        </a:cubicBezTo>
                        <a:lnTo>
                          <a:pt x="207169" y="7144"/>
                        </a:lnTo>
                        <a:cubicBezTo>
                          <a:pt x="183480" y="7144"/>
                          <a:pt x="107356" y="7144"/>
                          <a:pt x="7144" y="7144"/>
                        </a:cubicBezTo>
                        <a:lnTo>
                          <a:pt x="7144" y="826294"/>
                        </a:lnTo>
                        <a:lnTo>
                          <a:pt x="2902744" y="826294"/>
                        </a:lnTo>
                        <a:close/>
                      </a:path>
                    </a:pathLst>
                  </a:custGeom>
                  <a:solidFill>
                    <a:schemeClr val="accent1"/>
                  </a:solidFill>
                  <a:ln w="9525" cap="flat">
                    <a:noFill/>
                    <a:prstDash val="solid"/>
                    <a:miter/>
                  </a:ln>
                </p:spPr>
                <p:txBody>
                  <a:bodyPr rtlCol="0" anchor="ctr"/>
                  <a:lstStyle/>
                  <a:p>
                    <a:endParaRPr lang="en-IN"/>
                  </a:p>
                </p:txBody>
              </p:sp>
              <p:sp>
                <p:nvSpPr>
                  <p:cNvPr id="19" name="Freeform: Shape 169">
                    <a:extLst>
                      <a:ext uri="{FF2B5EF4-FFF2-40B4-BE49-F238E27FC236}">
                        <a16:creationId xmlns:a16="http://schemas.microsoft.com/office/drawing/2014/main" id="{EF40DB35-48E9-2C3D-A57B-8CE6F9108E98}"/>
                      </a:ext>
                    </a:extLst>
                  </p:cNvPr>
                  <p:cNvSpPr/>
                  <p:nvPr/>
                </p:nvSpPr>
                <p:spPr>
                  <a:xfrm>
                    <a:off x="7809071" y="3426639"/>
                    <a:ext cx="406722" cy="761422"/>
                  </a:xfrm>
                  <a:custGeom>
                    <a:avLst/>
                    <a:gdLst>
                      <a:gd name="connsiteX0" fmla="*/ 816769 w 819150"/>
                      <a:gd name="connsiteY0" fmla="*/ 59131 h 1533525"/>
                      <a:gd name="connsiteX1" fmla="*/ 578644 w 819150"/>
                      <a:gd name="connsiteY1" fmla="*/ 7144 h 1533525"/>
                      <a:gd name="connsiteX2" fmla="*/ 7144 w 819150"/>
                      <a:gd name="connsiteY2" fmla="*/ 578644 h 1533525"/>
                      <a:gd name="connsiteX3" fmla="*/ 7144 w 819150"/>
                      <a:gd name="connsiteY3" fmla="*/ 1531144 h 1533525"/>
                      <a:gd name="connsiteX4" fmla="*/ 483394 w 819150"/>
                      <a:gd name="connsiteY4" fmla="*/ 1531144 h 1533525"/>
                      <a:gd name="connsiteX5" fmla="*/ 483394 w 819150"/>
                      <a:gd name="connsiteY5" fmla="*/ 578644 h 1533525"/>
                      <a:gd name="connsiteX6" fmla="*/ 816769 w 819150"/>
                      <a:gd name="connsiteY6" fmla="*/ 59131 h 153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9150" h="1533525">
                        <a:moveTo>
                          <a:pt x="816769" y="59131"/>
                        </a:moveTo>
                        <a:cubicBezTo>
                          <a:pt x="744264" y="25841"/>
                          <a:pt x="663664" y="7144"/>
                          <a:pt x="578644" y="7144"/>
                        </a:cubicBezTo>
                        <a:cubicBezTo>
                          <a:pt x="262985" y="7144"/>
                          <a:pt x="7144" y="262985"/>
                          <a:pt x="7144" y="578644"/>
                        </a:cubicBezTo>
                        <a:lnTo>
                          <a:pt x="7144" y="1531144"/>
                        </a:lnTo>
                        <a:lnTo>
                          <a:pt x="483394" y="1531144"/>
                        </a:lnTo>
                        <a:lnTo>
                          <a:pt x="483394" y="578644"/>
                        </a:lnTo>
                        <a:cubicBezTo>
                          <a:pt x="483394" y="348005"/>
                          <a:pt x="620058" y="149438"/>
                          <a:pt x="816769" y="59131"/>
                        </a:cubicBezTo>
                        <a:close/>
                      </a:path>
                    </a:pathLst>
                  </a:custGeom>
                  <a:solidFill>
                    <a:srgbClr val="FFFFFF"/>
                  </a:solidFill>
                  <a:ln w="9525" cap="flat">
                    <a:noFill/>
                    <a:prstDash val="solid"/>
                    <a:miter/>
                  </a:ln>
                </p:spPr>
                <p:txBody>
                  <a:bodyPr rtlCol="0" anchor="ctr"/>
                  <a:lstStyle/>
                  <a:p>
                    <a:endParaRPr lang="en-IN"/>
                  </a:p>
                </p:txBody>
              </p:sp>
              <p:sp>
                <p:nvSpPr>
                  <p:cNvPr id="20" name="Freeform: Shape 170">
                    <a:extLst>
                      <a:ext uri="{FF2B5EF4-FFF2-40B4-BE49-F238E27FC236}">
                        <a16:creationId xmlns:a16="http://schemas.microsoft.com/office/drawing/2014/main" id="{A461C250-5AEC-AD9D-4E99-C139C189C1BB}"/>
                      </a:ext>
                    </a:extLst>
                  </p:cNvPr>
                  <p:cNvSpPr/>
                  <p:nvPr/>
                </p:nvSpPr>
                <p:spPr>
                  <a:xfrm>
                    <a:off x="8045537" y="3452451"/>
                    <a:ext cx="335782" cy="737775"/>
                  </a:xfrm>
                  <a:custGeom>
                    <a:avLst/>
                    <a:gdLst>
                      <a:gd name="connsiteX0" fmla="*/ 340519 w 676275"/>
                      <a:gd name="connsiteY0" fmla="*/ 7144 h 1485900"/>
                      <a:gd name="connsiteX1" fmla="*/ 7144 w 676275"/>
                      <a:gd name="connsiteY1" fmla="*/ 526656 h 1485900"/>
                      <a:gd name="connsiteX2" fmla="*/ 7144 w 676275"/>
                      <a:gd name="connsiteY2" fmla="*/ 1479156 h 1485900"/>
                      <a:gd name="connsiteX3" fmla="*/ 673894 w 676275"/>
                      <a:gd name="connsiteY3" fmla="*/ 1479156 h 1485900"/>
                      <a:gd name="connsiteX4" fmla="*/ 673894 w 676275"/>
                      <a:gd name="connsiteY4" fmla="*/ 526656 h 1485900"/>
                      <a:gd name="connsiteX5" fmla="*/ 340519 w 676275"/>
                      <a:gd name="connsiteY5" fmla="*/ 7144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485900">
                        <a:moveTo>
                          <a:pt x="340519" y="7144"/>
                        </a:moveTo>
                        <a:cubicBezTo>
                          <a:pt x="143808" y="97450"/>
                          <a:pt x="7144" y="296018"/>
                          <a:pt x="7144" y="526656"/>
                        </a:cubicBezTo>
                        <a:lnTo>
                          <a:pt x="7144" y="1479156"/>
                        </a:lnTo>
                        <a:lnTo>
                          <a:pt x="673894" y="1479156"/>
                        </a:lnTo>
                        <a:lnTo>
                          <a:pt x="673894" y="526656"/>
                        </a:lnTo>
                        <a:cubicBezTo>
                          <a:pt x="673894" y="296037"/>
                          <a:pt x="537229" y="97460"/>
                          <a:pt x="340519" y="7144"/>
                        </a:cubicBezTo>
                        <a:close/>
                      </a:path>
                    </a:pathLst>
                  </a:custGeom>
                  <a:solidFill>
                    <a:schemeClr val="accent1"/>
                  </a:solidFill>
                  <a:ln w="9525" cap="flat">
                    <a:noFill/>
                    <a:prstDash val="solid"/>
                    <a:miter/>
                  </a:ln>
                </p:spPr>
                <p:txBody>
                  <a:bodyPr rtlCol="0" anchor="ctr"/>
                  <a:lstStyle/>
                  <a:p>
                    <a:endParaRPr lang="en-IN"/>
                  </a:p>
                </p:txBody>
              </p:sp>
              <p:grpSp>
                <p:nvGrpSpPr>
                  <p:cNvPr id="21" name="Group 171">
                    <a:extLst>
                      <a:ext uri="{FF2B5EF4-FFF2-40B4-BE49-F238E27FC236}">
                        <a16:creationId xmlns:a16="http://schemas.microsoft.com/office/drawing/2014/main" id="{71F221BC-8DB3-8918-13C3-9829E997F7C0}"/>
                      </a:ext>
                    </a:extLst>
                  </p:cNvPr>
                  <p:cNvGrpSpPr/>
                  <p:nvPr/>
                </p:nvGrpSpPr>
                <p:grpSpPr>
                  <a:xfrm>
                    <a:off x="6882121" y="2215927"/>
                    <a:ext cx="2426146" cy="2426146"/>
                    <a:chOff x="6882121" y="2215927"/>
                    <a:chExt cx="2426146" cy="2426146"/>
                  </a:xfrm>
                </p:grpSpPr>
                <p:sp>
                  <p:nvSpPr>
                    <p:cNvPr id="22" name="Freeform: Shape 172">
                      <a:extLst>
                        <a:ext uri="{FF2B5EF4-FFF2-40B4-BE49-F238E27FC236}">
                          <a16:creationId xmlns:a16="http://schemas.microsoft.com/office/drawing/2014/main" id="{15711B86-ECEC-6A47-EE4C-C7C8F41537D7}"/>
                        </a:ext>
                      </a:extLst>
                    </p:cNvPr>
                    <p:cNvSpPr/>
                    <p:nvPr/>
                  </p:nvSpPr>
                  <p:spPr>
                    <a:xfrm>
                      <a:off x="8140124" y="3757692"/>
                      <a:ext cx="99316" cy="99316"/>
                    </a:xfrm>
                    <a:custGeom>
                      <a:avLst/>
                      <a:gdLst>
                        <a:gd name="connsiteX0" fmla="*/ 102394 w 200025"/>
                        <a:gd name="connsiteY0" fmla="*/ 7144 h 200025"/>
                        <a:gd name="connsiteX1" fmla="*/ 7144 w 200025"/>
                        <a:gd name="connsiteY1" fmla="*/ 102394 h 200025"/>
                        <a:gd name="connsiteX2" fmla="*/ 102394 w 200025"/>
                        <a:gd name="connsiteY2" fmla="*/ 197644 h 200025"/>
                        <a:gd name="connsiteX3" fmla="*/ 197644 w 200025"/>
                        <a:gd name="connsiteY3" fmla="*/ 102394 h 200025"/>
                        <a:gd name="connsiteX4" fmla="*/ 102394 w 200025"/>
                        <a:gd name="connsiteY4" fmla="*/ 7144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00025">
                          <a:moveTo>
                            <a:pt x="102394" y="7144"/>
                          </a:moveTo>
                          <a:cubicBezTo>
                            <a:pt x="49816" y="7144"/>
                            <a:pt x="7144" y="49816"/>
                            <a:pt x="7144" y="102394"/>
                          </a:cubicBezTo>
                          <a:cubicBezTo>
                            <a:pt x="7144" y="154972"/>
                            <a:pt x="49816" y="197644"/>
                            <a:pt x="102394" y="197644"/>
                          </a:cubicBezTo>
                          <a:cubicBezTo>
                            <a:pt x="154972" y="197644"/>
                            <a:pt x="197644" y="154972"/>
                            <a:pt x="197644" y="102394"/>
                          </a:cubicBezTo>
                          <a:cubicBezTo>
                            <a:pt x="197644" y="49816"/>
                            <a:pt x="154972" y="7144"/>
                            <a:pt x="102394" y="7144"/>
                          </a:cubicBezTo>
                          <a:close/>
                        </a:path>
                      </a:pathLst>
                    </a:custGeom>
                    <a:solidFill>
                      <a:schemeClr val="tx2"/>
                    </a:solidFill>
                    <a:ln w="9525" cap="flat">
                      <a:noFill/>
                      <a:prstDash val="solid"/>
                      <a:miter/>
                    </a:ln>
                  </p:spPr>
                  <p:txBody>
                    <a:bodyPr rtlCol="0" anchor="ctr"/>
                    <a:lstStyle/>
                    <a:p>
                      <a:endParaRPr lang="en-IN"/>
                    </a:p>
                  </p:txBody>
                </p:sp>
                <p:sp>
                  <p:nvSpPr>
                    <p:cNvPr id="23" name="Freeform: Shape 173">
                      <a:extLst>
                        <a:ext uri="{FF2B5EF4-FFF2-40B4-BE49-F238E27FC236}">
                          <a16:creationId xmlns:a16="http://schemas.microsoft.com/office/drawing/2014/main" id="{E7ABEECE-7ADB-FEEA-B4ED-ED484301CA49}"/>
                        </a:ext>
                      </a:extLst>
                    </p:cNvPr>
                    <p:cNvSpPr/>
                    <p:nvPr/>
                  </p:nvSpPr>
                  <p:spPr>
                    <a:xfrm>
                      <a:off x="7667191" y="3095586"/>
                      <a:ext cx="99316" cy="99316"/>
                    </a:xfrm>
                    <a:custGeom>
                      <a:avLst/>
                      <a:gdLst>
                        <a:gd name="connsiteX0" fmla="*/ 102394 w 200025"/>
                        <a:gd name="connsiteY0" fmla="*/ 197644 h 200025"/>
                        <a:gd name="connsiteX1" fmla="*/ 197644 w 200025"/>
                        <a:gd name="connsiteY1" fmla="*/ 102394 h 200025"/>
                        <a:gd name="connsiteX2" fmla="*/ 102394 w 200025"/>
                        <a:gd name="connsiteY2" fmla="*/ 7144 h 200025"/>
                        <a:gd name="connsiteX3" fmla="*/ 7144 w 200025"/>
                        <a:gd name="connsiteY3" fmla="*/ 102394 h 200025"/>
                        <a:gd name="connsiteX4" fmla="*/ 102394 w 200025"/>
                        <a:gd name="connsiteY4" fmla="*/ 197644 h 20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200025">
                          <a:moveTo>
                            <a:pt x="102394" y="197644"/>
                          </a:moveTo>
                          <a:cubicBezTo>
                            <a:pt x="154972" y="197644"/>
                            <a:pt x="197644" y="154972"/>
                            <a:pt x="197644" y="102394"/>
                          </a:cubicBezTo>
                          <a:cubicBezTo>
                            <a:pt x="197644" y="49816"/>
                            <a:pt x="154972" y="7144"/>
                            <a:pt x="102394" y="7144"/>
                          </a:cubicBezTo>
                          <a:cubicBezTo>
                            <a:pt x="49816" y="7144"/>
                            <a:pt x="7144" y="49816"/>
                            <a:pt x="7144" y="102394"/>
                          </a:cubicBezTo>
                          <a:cubicBezTo>
                            <a:pt x="7144" y="154972"/>
                            <a:pt x="49816" y="197644"/>
                            <a:pt x="102394" y="197644"/>
                          </a:cubicBezTo>
                          <a:close/>
                        </a:path>
                      </a:pathLst>
                    </a:custGeom>
                    <a:solidFill>
                      <a:schemeClr val="tx2"/>
                    </a:solidFill>
                    <a:ln w="9525" cap="flat">
                      <a:noFill/>
                      <a:prstDash val="solid"/>
                      <a:miter/>
                    </a:ln>
                  </p:spPr>
                  <p:txBody>
                    <a:bodyPr rtlCol="0" anchor="ctr"/>
                    <a:lstStyle/>
                    <a:p>
                      <a:endParaRPr lang="en-IN"/>
                    </a:p>
                  </p:txBody>
                </p:sp>
                <p:sp>
                  <p:nvSpPr>
                    <p:cNvPr id="24" name="Freeform: Shape 174">
                      <a:extLst>
                        <a:ext uri="{FF2B5EF4-FFF2-40B4-BE49-F238E27FC236}">
                          <a16:creationId xmlns:a16="http://schemas.microsoft.com/office/drawing/2014/main" id="{14E6A9F2-9D38-084D-0D7B-E6682DCDE8BA}"/>
                        </a:ext>
                      </a:extLst>
                    </p:cNvPr>
                    <p:cNvSpPr/>
                    <p:nvPr/>
                  </p:nvSpPr>
                  <p:spPr>
                    <a:xfrm>
                      <a:off x="6882121" y="2215927"/>
                      <a:ext cx="2426146" cy="2426146"/>
                    </a:xfrm>
                    <a:custGeom>
                      <a:avLst/>
                      <a:gdLst>
                        <a:gd name="connsiteX0" fmla="*/ 226222 w 4886325"/>
                        <a:gd name="connsiteY0" fmla="*/ 4693451 h 4886325"/>
                        <a:gd name="connsiteX1" fmla="*/ 102397 w 4886325"/>
                        <a:gd name="connsiteY1" fmla="*/ 4693451 h 4886325"/>
                        <a:gd name="connsiteX2" fmla="*/ 7146 w 4886325"/>
                        <a:gd name="connsiteY2" fmla="*/ 4788701 h 4886325"/>
                        <a:gd name="connsiteX3" fmla="*/ 102397 w 4886325"/>
                        <a:gd name="connsiteY3" fmla="*/ 4883951 h 4886325"/>
                        <a:gd name="connsiteX4" fmla="*/ 4788697 w 4886325"/>
                        <a:gd name="connsiteY4" fmla="*/ 4883951 h 4886325"/>
                        <a:gd name="connsiteX5" fmla="*/ 4883947 w 4886325"/>
                        <a:gd name="connsiteY5" fmla="*/ 4788701 h 4886325"/>
                        <a:gd name="connsiteX6" fmla="*/ 4788697 w 4886325"/>
                        <a:gd name="connsiteY6" fmla="*/ 4693451 h 4886325"/>
                        <a:gd name="connsiteX7" fmla="*/ 4664872 w 4886325"/>
                        <a:gd name="connsiteY7" fmla="*/ 4693451 h 4886325"/>
                        <a:gd name="connsiteX8" fmla="*/ 4664872 w 4886325"/>
                        <a:gd name="connsiteY8" fmla="*/ 3121826 h 4886325"/>
                        <a:gd name="connsiteX9" fmla="*/ 4788697 w 4886325"/>
                        <a:gd name="connsiteY9" fmla="*/ 3121826 h 4886325"/>
                        <a:gd name="connsiteX10" fmla="*/ 4883947 w 4886325"/>
                        <a:gd name="connsiteY10" fmla="*/ 3026576 h 4886325"/>
                        <a:gd name="connsiteX11" fmla="*/ 4883947 w 4886325"/>
                        <a:gd name="connsiteY11" fmla="*/ 2636051 h 4886325"/>
                        <a:gd name="connsiteX12" fmla="*/ 4788697 w 4886325"/>
                        <a:gd name="connsiteY12" fmla="*/ 2540801 h 4886325"/>
                        <a:gd name="connsiteX13" fmla="*/ 4474372 w 4886325"/>
                        <a:gd name="connsiteY13" fmla="*/ 2540801 h 4886325"/>
                        <a:gd name="connsiteX14" fmla="*/ 4474372 w 4886325"/>
                        <a:gd name="connsiteY14" fmla="*/ 1969301 h 4886325"/>
                        <a:gd name="connsiteX15" fmla="*/ 4569622 w 4886325"/>
                        <a:gd name="connsiteY15" fmla="*/ 1969301 h 4886325"/>
                        <a:gd name="connsiteX16" fmla="*/ 4658566 w 4886325"/>
                        <a:gd name="connsiteY16" fmla="*/ 1908141 h 4886325"/>
                        <a:gd name="connsiteX17" fmla="*/ 4877641 w 4886325"/>
                        <a:gd name="connsiteY17" fmla="*/ 1336641 h 4886325"/>
                        <a:gd name="connsiteX18" fmla="*/ 4867183 w 4886325"/>
                        <a:gd name="connsiteY18" fmla="*/ 1248582 h 4886325"/>
                        <a:gd name="connsiteX19" fmla="*/ 4788697 w 4886325"/>
                        <a:gd name="connsiteY19" fmla="*/ 1207301 h 4886325"/>
                        <a:gd name="connsiteX20" fmla="*/ 4093372 w 4886325"/>
                        <a:gd name="connsiteY20" fmla="*/ 1207301 h 4886325"/>
                        <a:gd name="connsiteX21" fmla="*/ 4093372 w 4886325"/>
                        <a:gd name="connsiteY21" fmla="*/ 1016801 h 4886325"/>
                        <a:gd name="connsiteX22" fmla="*/ 4379122 w 4886325"/>
                        <a:gd name="connsiteY22" fmla="*/ 1016801 h 4886325"/>
                        <a:gd name="connsiteX23" fmla="*/ 4472467 w 4886325"/>
                        <a:gd name="connsiteY23" fmla="*/ 940506 h 4886325"/>
                        <a:gd name="connsiteX24" fmla="*/ 4416279 w 4886325"/>
                        <a:gd name="connsiteY24" fmla="*/ 833845 h 4886325"/>
                        <a:gd name="connsiteX25" fmla="*/ 2482704 w 4886325"/>
                        <a:gd name="connsiteY25" fmla="*/ 14695 h 4886325"/>
                        <a:gd name="connsiteX26" fmla="*/ 2408399 w 4886325"/>
                        <a:gd name="connsiteY26" fmla="*/ 14695 h 4886325"/>
                        <a:gd name="connsiteX27" fmla="*/ 474824 w 4886325"/>
                        <a:gd name="connsiteY27" fmla="*/ 833845 h 4886325"/>
                        <a:gd name="connsiteX28" fmla="*/ 418636 w 4886325"/>
                        <a:gd name="connsiteY28" fmla="*/ 940506 h 4886325"/>
                        <a:gd name="connsiteX29" fmla="*/ 511981 w 4886325"/>
                        <a:gd name="connsiteY29" fmla="*/ 1016801 h 4886325"/>
                        <a:gd name="connsiteX30" fmla="*/ 797731 w 4886325"/>
                        <a:gd name="connsiteY30" fmla="*/ 1016801 h 4886325"/>
                        <a:gd name="connsiteX31" fmla="*/ 797731 w 4886325"/>
                        <a:gd name="connsiteY31" fmla="*/ 1207301 h 4886325"/>
                        <a:gd name="connsiteX32" fmla="*/ 102397 w 4886325"/>
                        <a:gd name="connsiteY32" fmla="*/ 1207301 h 4886325"/>
                        <a:gd name="connsiteX33" fmla="*/ 23910 w 4886325"/>
                        <a:gd name="connsiteY33" fmla="*/ 1248582 h 4886325"/>
                        <a:gd name="connsiteX34" fmla="*/ 13452 w 4886325"/>
                        <a:gd name="connsiteY34" fmla="*/ 1336641 h 4886325"/>
                        <a:gd name="connsiteX35" fmla="*/ 232527 w 4886325"/>
                        <a:gd name="connsiteY35" fmla="*/ 1908141 h 4886325"/>
                        <a:gd name="connsiteX36" fmla="*/ 321472 w 4886325"/>
                        <a:gd name="connsiteY36" fmla="*/ 1969301 h 4886325"/>
                        <a:gd name="connsiteX37" fmla="*/ 416722 w 4886325"/>
                        <a:gd name="connsiteY37" fmla="*/ 1969301 h 4886325"/>
                        <a:gd name="connsiteX38" fmla="*/ 416722 w 4886325"/>
                        <a:gd name="connsiteY38" fmla="*/ 2540801 h 4886325"/>
                        <a:gd name="connsiteX39" fmla="*/ 102397 w 4886325"/>
                        <a:gd name="connsiteY39" fmla="*/ 2540801 h 4886325"/>
                        <a:gd name="connsiteX40" fmla="*/ 7146 w 4886325"/>
                        <a:gd name="connsiteY40" fmla="*/ 2636051 h 4886325"/>
                        <a:gd name="connsiteX41" fmla="*/ 7146 w 4886325"/>
                        <a:gd name="connsiteY41" fmla="*/ 3017051 h 4886325"/>
                        <a:gd name="connsiteX42" fmla="*/ 102397 w 4886325"/>
                        <a:gd name="connsiteY42" fmla="*/ 3112301 h 4886325"/>
                        <a:gd name="connsiteX43" fmla="*/ 226222 w 4886325"/>
                        <a:gd name="connsiteY43" fmla="*/ 3112301 h 4886325"/>
                        <a:gd name="connsiteX44" fmla="*/ 226222 w 4886325"/>
                        <a:gd name="connsiteY44" fmla="*/ 4693451 h 4886325"/>
                        <a:gd name="connsiteX45" fmla="*/ 416722 w 4886325"/>
                        <a:gd name="connsiteY45" fmla="*/ 3502826 h 4886325"/>
                        <a:gd name="connsiteX46" fmla="*/ 1178722 w 4886325"/>
                        <a:gd name="connsiteY46" fmla="*/ 3502826 h 4886325"/>
                        <a:gd name="connsiteX47" fmla="*/ 1178722 w 4886325"/>
                        <a:gd name="connsiteY47" fmla="*/ 3874301 h 4886325"/>
                        <a:gd name="connsiteX48" fmla="*/ 892972 w 4886325"/>
                        <a:gd name="connsiteY48" fmla="*/ 3874301 h 4886325"/>
                        <a:gd name="connsiteX49" fmla="*/ 797722 w 4886325"/>
                        <a:gd name="connsiteY49" fmla="*/ 3969551 h 4886325"/>
                        <a:gd name="connsiteX50" fmla="*/ 797722 w 4886325"/>
                        <a:gd name="connsiteY50" fmla="*/ 4283876 h 4886325"/>
                        <a:gd name="connsiteX51" fmla="*/ 702472 w 4886325"/>
                        <a:gd name="connsiteY51" fmla="*/ 4283876 h 4886325"/>
                        <a:gd name="connsiteX52" fmla="*/ 632729 w 4886325"/>
                        <a:gd name="connsiteY52" fmla="*/ 4314251 h 4886325"/>
                        <a:gd name="connsiteX53" fmla="*/ 416722 w 4886325"/>
                        <a:gd name="connsiteY53" fmla="*/ 4546471 h 4886325"/>
                        <a:gd name="connsiteX54" fmla="*/ 416722 w 4886325"/>
                        <a:gd name="connsiteY54" fmla="*/ 3502826 h 4886325"/>
                        <a:gd name="connsiteX55" fmla="*/ 3521872 w 4886325"/>
                        <a:gd name="connsiteY55" fmla="*/ 1588301 h 4886325"/>
                        <a:gd name="connsiteX56" fmla="*/ 3521872 w 4886325"/>
                        <a:gd name="connsiteY56" fmla="*/ 3874301 h 4886325"/>
                        <a:gd name="connsiteX57" fmla="*/ 3112297 w 4886325"/>
                        <a:gd name="connsiteY57" fmla="*/ 3874301 h 4886325"/>
                        <a:gd name="connsiteX58" fmla="*/ 3112297 w 4886325"/>
                        <a:gd name="connsiteY58" fmla="*/ 3017051 h 4886325"/>
                        <a:gd name="connsiteX59" fmla="*/ 2917015 w 4886325"/>
                        <a:gd name="connsiteY59" fmla="*/ 2545526 h 4886325"/>
                        <a:gd name="connsiteX60" fmla="*/ 2445547 w 4886325"/>
                        <a:gd name="connsiteY60" fmla="*/ 2350301 h 4886325"/>
                        <a:gd name="connsiteX61" fmla="*/ 1778797 w 4886325"/>
                        <a:gd name="connsiteY61" fmla="*/ 3017051 h 4886325"/>
                        <a:gd name="connsiteX62" fmla="*/ 1778797 w 4886325"/>
                        <a:gd name="connsiteY62" fmla="*/ 3874301 h 4886325"/>
                        <a:gd name="connsiteX63" fmla="*/ 1369222 w 4886325"/>
                        <a:gd name="connsiteY63" fmla="*/ 3874301 h 4886325"/>
                        <a:gd name="connsiteX64" fmla="*/ 1369222 w 4886325"/>
                        <a:gd name="connsiteY64" fmla="*/ 1588301 h 4886325"/>
                        <a:gd name="connsiteX65" fmla="*/ 3521872 w 4886325"/>
                        <a:gd name="connsiteY65" fmla="*/ 1588301 h 4886325"/>
                        <a:gd name="connsiteX66" fmla="*/ 4474372 w 4886325"/>
                        <a:gd name="connsiteY66" fmla="*/ 4546461 h 4886325"/>
                        <a:gd name="connsiteX67" fmla="*/ 4258364 w 4886325"/>
                        <a:gd name="connsiteY67" fmla="*/ 4314251 h 4886325"/>
                        <a:gd name="connsiteX68" fmla="*/ 4188622 w 4886325"/>
                        <a:gd name="connsiteY68" fmla="*/ 4283876 h 4886325"/>
                        <a:gd name="connsiteX69" fmla="*/ 4093372 w 4886325"/>
                        <a:gd name="connsiteY69" fmla="*/ 4283876 h 4886325"/>
                        <a:gd name="connsiteX70" fmla="*/ 4093372 w 4886325"/>
                        <a:gd name="connsiteY70" fmla="*/ 3969551 h 4886325"/>
                        <a:gd name="connsiteX71" fmla="*/ 3998122 w 4886325"/>
                        <a:gd name="connsiteY71" fmla="*/ 3874301 h 4886325"/>
                        <a:gd name="connsiteX72" fmla="*/ 3712372 w 4886325"/>
                        <a:gd name="connsiteY72" fmla="*/ 3874301 h 4886325"/>
                        <a:gd name="connsiteX73" fmla="*/ 3712372 w 4886325"/>
                        <a:gd name="connsiteY73" fmla="*/ 3493301 h 4886325"/>
                        <a:gd name="connsiteX74" fmla="*/ 4474372 w 4886325"/>
                        <a:gd name="connsiteY74" fmla="*/ 3493301 h 4886325"/>
                        <a:gd name="connsiteX75" fmla="*/ 4474372 w 4886325"/>
                        <a:gd name="connsiteY75" fmla="*/ 4546461 h 4886325"/>
                        <a:gd name="connsiteX76" fmla="*/ 3902872 w 4886325"/>
                        <a:gd name="connsiteY76" fmla="*/ 4064801 h 4886325"/>
                        <a:gd name="connsiteX77" fmla="*/ 3902872 w 4886325"/>
                        <a:gd name="connsiteY77" fmla="*/ 4283876 h 4886325"/>
                        <a:gd name="connsiteX78" fmla="*/ 988222 w 4886325"/>
                        <a:gd name="connsiteY78" fmla="*/ 4283876 h 4886325"/>
                        <a:gd name="connsiteX79" fmla="*/ 988222 w 4886325"/>
                        <a:gd name="connsiteY79" fmla="*/ 4064801 h 4886325"/>
                        <a:gd name="connsiteX80" fmla="*/ 3902872 w 4886325"/>
                        <a:gd name="connsiteY80" fmla="*/ 4064801 h 4886325"/>
                        <a:gd name="connsiteX81" fmla="*/ 2921797 w 4886325"/>
                        <a:gd name="connsiteY81" fmla="*/ 3874301 h 4886325"/>
                        <a:gd name="connsiteX82" fmla="*/ 1969297 w 4886325"/>
                        <a:gd name="connsiteY82" fmla="*/ 3874301 h 4886325"/>
                        <a:gd name="connsiteX83" fmla="*/ 1969297 w 4886325"/>
                        <a:gd name="connsiteY83" fmla="*/ 3017051 h 4886325"/>
                        <a:gd name="connsiteX84" fmla="*/ 2445547 w 4886325"/>
                        <a:gd name="connsiteY84" fmla="*/ 2540801 h 4886325"/>
                        <a:gd name="connsiteX85" fmla="*/ 2782303 w 4886325"/>
                        <a:gd name="connsiteY85" fmla="*/ 2680238 h 4886325"/>
                        <a:gd name="connsiteX86" fmla="*/ 2921797 w 4886325"/>
                        <a:gd name="connsiteY86" fmla="*/ 3017051 h 4886325"/>
                        <a:gd name="connsiteX87" fmla="*/ 2921797 w 4886325"/>
                        <a:gd name="connsiteY87" fmla="*/ 3874301 h 4886325"/>
                        <a:gd name="connsiteX88" fmla="*/ 540166 w 4886325"/>
                        <a:gd name="connsiteY88" fmla="*/ 4693451 h 4886325"/>
                        <a:gd name="connsiteX89" fmla="*/ 743962 w 4886325"/>
                        <a:gd name="connsiteY89" fmla="*/ 4474376 h 4886325"/>
                        <a:gd name="connsiteX90" fmla="*/ 4147140 w 4886325"/>
                        <a:gd name="connsiteY90" fmla="*/ 4474376 h 4886325"/>
                        <a:gd name="connsiteX91" fmla="*/ 4350937 w 4886325"/>
                        <a:gd name="connsiteY91" fmla="*/ 4693451 h 4886325"/>
                        <a:gd name="connsiteX92" fmla="*/ 540166 w 4886325"/>
                        <a:gd name="connsiteY92" fmla="*/ 4693451 h 4886325"/>
                        <a:gd name="connsiteX93" fmla="*/ 4474372 w 4886325"/>
                        <a:gd name="connsiteY93" fmla="*/ 3302801 h 4886325"/>
                        <a:gd name="connsiteX94" fmla="*/ 3712372 w 4886325"/>
                        <a:gd name="connsiteY94" fmla="*/ 3302801 h 4886325"/>
                        <a:gd name="connsiteX95" fmla="*/ 3712372 w 4886325"/>
                        <a:gd name="connsiteY95" fmla="*/ 3121826 h 4886325"/>
                        <a:gd name="connsiteX96" fmla="*/ 4474372 w 4886325"/>
                        <a:gd name="connsiteY96" fmla="*/ 3121826 h 4886325"/>
                        <a:gd name="connsiteX97" fmla="*/ 4474372 w 4886325"/>
                        <a:gd name="connsiteY97" fmla="*/ 3302801 h 4886325"/>
                        <a:gd name="connsiteX98" fmla="*/ 4693447 w 4886325"/>
                        <a:gd name="connsiteY98" fmla="*/ 2931326 h 4886325"/>
                        <a:gd name="connsiteX99" fmla="*/ 3712372 w 4886325"/>
                        <a:gd name="connsiteY99" fmla="*/ 2931326 h 4886325"/>
                        <a:gd name="connsiteX100" fmla="*/ 3712372 w 4886325"/>
                        <a:gd name="connsiteY100" fmla="*/ 2731301 h 4886325"/>
                        <a:gd name="connsiteX101" fmla="*/ 4693447 w 4886325"/>
                        <a:gd name="connsiteY101" fmla="*/ 2731301 h 4886325"/>
                        <a:gd name="connsiteX102" fmla="*/ 4693447 w 4886325"/>
                        <a:gd name="connsiteY102" fmla="*/ 2931326 h 4886325"/>
                        <a:gd name="connsiteX103" fmla="*/ 4283872 w 4886325"/>
                        <a:gd name="connsiteY103" fmla="*/ 2540801 h 4886325"/>
                        <a:gd name="connsiteX104" fmla="*/ 3712372 w 4886325"/>
                        <a:gd name="connsiteY104" fmla="*/ 2540801 h 4886325"/>
                        <a:gd name="connsiteX105" fmla="*/ 3712372 w 4886325"/>
                        <a:gd name="connsiteY105" fmla="*/ 1969301 h 4886325"/>
                        <a:gd name="connsiteX106" fmla="*/ 4283872 w 4886325"/>
                        <a:gd name="connsiteY106" fmla="*/ 1969301 h 4886325"/>
                        <a:gd name="connsiteX107" fmla="*/ 4283872 w 4886325"/>
                        <a:gd name="connsiteY107" fmla="*/ 2540801 h 4886325"/>
                        <a:gd name="connsiteX108" fmla="*/ 4650175 w 4886325"/>
                        <a:gd name="connsiteY108" fmla="*/ 1397801 h 4886325"/>
                        <a:gd name="connsiteX109" fmla="*/ 4504128 w 4886325"/>
                        <a:gd name="connsiteY109" fmla="*/ 1778801 h 4886325"/>
                        <a:gd name="connsiteX110" fmla="*/ 3712372 w 4886325"/>
                        <a:gd name="connsiteY110" fmla="*/ 1778801 h 4886325"/>
                        <a:gd name="connsiteX111" fmla="*/ 3712372 w 4886325"/>
                        <a:gd name="connsiteY111" fmla="*/ 1588301 h 4886325"/>
                        <a:gd name="connsiteX112" fmla="*/ 3998122 w 4886325"/>
                        <a:gd name="connsiteY112" fmla="*/ 1588301 h 4886325"/>
                        <a:gd name="connsiteX113" fmla="*/ 4093372 w 4886325"/>
                        <a:gd name="connsiteY113" fmla="*/ 1493051 h 4886325"/>
                        <a:gd name="connsiteX114" fmla="*/ 4093372 w 4886325"/>
                        <a:gd name="connsiteY114" fmla="*/ 1397801 h 4886325"/>
                        <a:gd name="connsiteX115" fmla="*/ 4650175 w 4886325"/>
                        <a:gd name="connsiteY115" fmla="*/ 1397801 h 4886325"/>
                        <a:gd name="connsiteX116" fmla="*/ 2445547 w 4886325"/>
                        <a:gd name="connsiteY116" fmla="*/ 205852 h 4886325"/>
                        <a:gd name="connsiteX117" fmla="*/ 3910111 w 4886325"/>
                        <a:gd name="connsiteY117" fmla="*/ 826301 h 4886325"/>
                        <a:gd name="connsiteX118" fmla="*/ 980983 w 4886325"/>
                        <a:gd name="connsiteY118" fmla="*/ 826301 h 4886325"/>
                        <a:gd name="connsiteX119" fmla="*/ 2445547 w 4886325"/>
                        <a:gd name="connsiteY119" fmla="*/ 205852 h 4886325"/>
                        <a:gd name="connsiteX120" fmla="*/ 3902872 w 4886325"/>
                        <a:gd name="connsiteY120" fmla="*/ 1016801 h 4886325"/>
                        <a:gd name="connsiteX121" fmla="*/ 3902872 w 4886325"/>
                        <a:gd name="connsiteY121" fmla="*/ 1397801 h 4886325"/>
                        <a:gd name="connsiteX122" fmla="*/ 988222 w 4886325"/>
                        <a:gd name="connsiteY122" fmla="*/ 1397801 h 4886325"/>
                        <a:gd name="connsiteX123" fmla="*/ 988222 w 4886325"/>
                        <a:gd name="connsiteY123" fmla="*/ 1016801 h 4886325"/>
                        <a:gd name="connsiteX124" fmla="*/ 3902872 w 4886325"/>
                        <a:gd name="connsiteY124" fmla="*/ 1016801 h 4886325"/>
                        <a:gd name="connsiteX125" fmla="*/ 240919 w 4886325"/>
                        <a:gd name="connsiteY125" fmla="*/ 1397801 h 4886325"/>
                        <a:gd name="connsiteX126" fmla="*/ 797722 w 4886325"/>
                        <a:gd name="connsiteY126" fmla="*/ 1397801 h 4886325"/>
                        <a:gd name="connsiteX127" fmla="*/ 797722 w 4886325"/>
                        <a:gd name="connsiteY127" fmla="*/ 1493051 h 4886325"/>
                        <a:gd name="connsiteX128" fmla="*/ 892972 w 4886325"/>
                        <a:gd name="connsiteY128" fmla="*/ 1588301 h 4886325"/>
                        <a:gd name="connsiteX129" fmla="*/ 1178722 w 4886325"/>
                        <a:gd name="connsiteY129" fmla="*/ 1588301 h 4886325"/>
                        <a:gd name="connsiteX130" fmla="*/ 1178722 w 4886325"/>
                        <a:gd name="connsiteY130" fmla="*/ 1778801 h 4886325"/>
                        <a:gd name="connsiteX131" fmla="*/ 386965 w 4886325"/>
                        <a:gd name="connsiteY131" fmla="*/ 1778801 h 4886325"/>
                        <a:gd name="connsiteX132" fmla="*/ 240919 w 4886325"/>
                        <a:gd name="connsiteY132" fmla="*/ 1397801 h 4886325"/>
                        <a:gd name="connsiteX133" fmla="*/ 607222 w 4886325"/>
                        <a:gd name="connsiteY133" fmla="*/ 1969301 h 4886325"/>
                        <a:gd name="connsiteX134" fmla="*/ 1178722 w 4886325"/>
                        <a:gd name="connsiteY134" fmla="*/ 1969301 h 4886325"/>
                        <a:gd name="connsiteX135" fmla="*/ 1178722 w 4886325"/>
                        <a:gd name="connsiteY135" fmla="*/ 2540801 h 4886325"/>
                        <a:gd name="connsiteX136" fmla="*/ 607222 w 4886325"/>
                        <a:gd name="connsiteY136" fmla="*/ 2540801 h 4886325"/>
                        <a:gd name="connsiteX137" fmla="*/ 607222 w 4886325"/>
                        <a:gd name="connsiteY137" fmla="*/ 1969301 h 4886325"/>
                        <a:gd name="connsiteX138" fmla="*/ 197647 w 4886325"/>
                        <a:gd name="connsiteY138" fmla="*/ 2731301 h 4886325"/>
                        <a:gd name="connsiteX139" fmla="*/ 1178722 w 4886325"/>
                        <a:gd name="connsiteY139" fmla="*/ 2731301 h 4886325"/>
                        <a:gd name="connsiteX140" fmla="*/ 1178722 w 4886325"/>
                        <a:gd name="connsiteY140" fmla="*/ 2921801 h 4886325"/>
                        <a:gd name="connsiteX141" fmla="*/ 197647 w 4886325"/>
                        <a:gd name="connsiteY141" fmla="*/ 2921801 h 4886325"/>
                        <a:gd name="connsiteX142" fmla="*/ 197647 w 4886325"/>
                        <a:gd name="connsiteY142" fmla="*/ 2731301 h 4886325"/>
                        <a:gd name="connsiteX143" fmla="*/ 1178722 w 4886325"/>
                        <a:gd name="connsiteY143" fmla="*/ 3112301 h 4886325"/>
                        <a:gd name="connsiteX144" fmla="*/ 1178722 w 4886325"/>
                        <a:gd name="connsiteY144" fmla="*/ 3312326 h 4886325"/>
                        <a:gd name="connsiteX145" fmla="*/ 416722 w 4886325"/>
                        <a:gd name="connsiteY145" fmla="*/ 3312326 h 4886325"/>
                        <a:gd name="connsiteX146" fmla="*/ 416722 w 4886325"/>
                        <a:gd name="connsiteY146" fmla="*/ 3112301 h 4886325"/>
                        <a:gd name="connsiteX147" fmla="*/ 1178722 w 4886325"/>
                        <a:gd name="connsiteY147" fmla="*/ 3112301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4886325" h="4886325">
                          <a:moveTo>
                            <a:pt x="226222" y="4693451"/>
                          </a:moveTo>
                          <a:lnTo>
                            <a:pt x="102397" y="4693451"/>
                          </a:lnTo>
                          <a:cubicBezTo>
                            <a:pt x="49790" y="4693451"/>
                            <a:pt x="7146" y="4736104"/>
                            <a:pt x="7146" y="4788701"/>
                          </a:cubicBezTo>
                          <a:cubicBezTo>
                            <a:pt x="7146" y="4841298"/>
                            <a:pt x="49790" y="4883951"/>
                            <a:pt x="102397" y="4883951"/>
                          </a:cubicBezTo>
                          <a:cubicBezTo>
                            <a:pt x="159928" y="4883951"/>
                            <a:pt x="4751054" y="4883951"/>
                            <a:pt x="4788697" y="4883951"/>
                          </a:cubicBezTo>
                          <a:cubicBezTo>
                            <a:pt x="4841294" y="4883951"/>
                            <a:pt x="4883947" y="4841298"/>
                            <a:pt x="4883947" y="4788701"/>
                          </a:cubicBezTo>
                          <a:cubicBezTo>
                            <a:pt x="4883947" y="4736104"/>
                            <a:pt x="4841294" y="4693451"/>
                            <a:pt x="4788697" y="4693451"/>
                          </a:cubicBezTo>
                          <a:lnTo>
                            <a:pt x="4664872" y="4693451"/>
                          </a:lnTo>
                          <a:lnTo>
                            <a:pt x="4664872" y="3121826"/>
                          </a:lnTo>
                          <a:lnTo>
                            <a:pt x="4788697" y="3121826"/>
                          </a:lnTo>
                          <a:cubicBezTo>
                            <a:pt x="4841294" y="3121826"/>
                            <a:pt x="4883947" y="3079173"/>
                            <a:pt x="4883947" y="3026576"/>
                          </a:cubicBezTo>
                          <a:lnTo>
                            <a:pt x="4883947" y="2636051"/>
                          </a:lnTo>
                          <a:cubicBezTo>
                            <a:pt x="4883947" y="2583454"/>
                            <a:pt x="4841294" y="2540801"/>
                            <a:pt x="4788697" y="2540801"/>
                          </a:cubicBezTo>
                          <a:lnTo>
                            <a:pt x="4474372" y="2540801"/>
                          </a:lnTo>
                          <a:lnTo>
                            <a:pt x="4474372" y="1969301"/>
                          </a:lnTo>
                          <a:lnTo>
                            <a:pt x="4569622" y="1969301"/>
                          </a:lnTo>
                          <a:cubicBezTo>
                            <a:pt x="4609074" y="1969301"/>
                            <a:pt x="4644431" y="1944974"/>
                            <a:pt x="4658566" y="1908141"/>
                          </a:cubicBezTo>
                          <a:lnTo>
                            <a:pt x="4877641" y="1336641"/>
                          </a:lnTo>
                          <a:cubicBezTo>
                            <a:pt x="4888862" y="1307361"/>
                            <a:pt x="4884957" y="1274424"/>
                            <a:pt x="4867183" y="1248582"/>
                          </a:cubicBezTo>
                          <a:cubicBezTo>
                            <a:pt x="4849409" y="1222741"/>
                            <a:pt x="4820063" y="1207301"/>
                            <a:pt x="4788697" y="1207301"/>
                          </a:cubicBezTo>
                          <a:lnTo>
                            <a:pt x="4093372" y="1207301"/>
                          </a:lnTo>
                          <a:lnTo>
                            <a:pt x="4093372" y="1016801"/>
                          </a:lnTo>
                          <a:lnTo>
                            <a:pt x="4379122" y="1016801"/>
                          </a:lnTo>
                          <a:cubicBezTo>
                            <a:pt x="4424423" y="1016801"/>
                            <a:pt x="4463456" y="984892"/>
                            <a:pt x="4472467" y="940506"/>
                          </a:cubicBezTo>
                          <a:cubicBezTo>
                            <a:pt x="4481477" y="896119"/>
                            <a:pt x="4457979" y="851514"/>
                            <a:pt x="4416279" y="833845"/>
                          </a:cubicBezTo>
                          <a:lnTo>
                            <a:pt x="2482704" y="14695"/>
                          </a:lnTo>
                          <a:cubicBezTo>
                            <a:pt x="2458967" y="4627"/>
                            <a:pt x="2432135" y="4627"/>
                            <a:pt x="2408399" y="14695"/>
                          </a:cubicBezTo>
                          <a:lnTo>
                            <a:pt x="474824" y="833845"/>
                          </a:lnTo>
                          <a:cubicBezTo>
                            <a:pt x="433114" y="851514"/>
                            <a:pt x="409616" y="896119"/>
                            <a:pt x="418636" y="940506"/>
                          </a:cubicBezTo>
                          <a:cubicBezTo>
                            <a:pt x="427647" y="984892"/>
                            <a:pt x="466680" y="1016801"/>
                            <a:pt x="511981" y="1016801"/>
                          </a:cubicBezTo>
                          <a:lnTo>
                            <a:pt x="797731" y="1016801"/>
                          </a:lnTo>
                          <a:lnTo>
                            <a:pt x="797731" y="1207301"/>
                          </a:lnTo>
                          <a:lnTo>
                            <a:pt x="102397" y="1207301"/>
                          </a:lnTo>
                          <a:cubicBezTo>
                            <a:pt x="71040" y="1207301"/>
                            <a:pt x="41675" y="1222741"/>
                            <a:pt x="23910" y="1248582"/>
                          </a:cubicBezTo>
                          <a:cubicBezTo>
                            <a:pt x="6137" y="1274424"/>
                            <a:pt x="2232" y="1307361"/>
                            <a:pt x="13452" y="1336641"/>
                          </a:cubicBezTo>
                          <a:lnTo>
                            <a:pt x="232527" y="1908141"/>
                          </a:lnTo>
                          <a:cubicBezTo>
                            <a:pt x="246653" y="1944984"/>
                            <a:pt x="282028" y="1969301"/>
                            <a:pt x="321472" y="1969301"/>
                          </a:cubicBezTo>
                          <a:lnTo>
                            <a:pt x="416722" y="1969301"/>
                          </a:lnTo>
                          <a:lnTo>
                            <a:pt x="416722" y="2540801"/>
                          </a:lnTo>
                          <a:lnTo>
                            <a:pt x="102397" y="2540801"/>
                          </a:lnTo>
                          <a:cubicBezTo>
                            <a:pt x="49790" y="2540801"/>
                            <a:pt x="7146" y="2583454"/>
                            <a:pt x="7146" y="2636051"/>
                          </a:cubicBezTo>
                          <a:lnTo>
                            <a:pt x="7146" y="3017051"/>
                          </a:lnTo>
                          <a:cubicBezTo>
                            <a:pt x="7146" y="3069648"/>
                            <a:pt x="49790" y="3112301"/>
                            <a:pt x="102397" y="3112301"/>
                          </a:cubicBezTo>
                          <a:lnTo>
                            <a:pt x="226222" y="3112301"/>
                          </a:lnTo>
                          <a:lnTo>
                            <a:pt x="226222" y="4693451"/>
                          </a:lnTo>
                          <a:close/>
                          <a:moveTo>
                            <a:pt x="416722" y="3502826"/>
                          </a:moveTo>
                          <a:lnTo>
                            <a:pt x="1178722" y="3502826"/>
                          </a:lnTo>
                          <a:lnTo>
                            <a:pt x="1178722" y="3874301"/>
                          </a:lnTo>
                          <a:lnTo>
                            <a:pt x="892972" y="3874301"/>
                          </a:lnTo>
                          <a:cubicBezTo>
                            <a:pt x="840365" y="3874301"/>
                            <a:pt x="797722" y="3916954"/>
                            <a:pt x="797722" y="3969551"/>
                          </a:cubicBezTo>
                          <a:lnTo>
                            <a:pt x="797722" y="4283876"/>
                          </a:lnTo>
                          <a:lnTo>
                            <a:pt x="702472" y="4283876"/>
                          </a:lnTo>
                          <a:cubicBezTo>
                            <a:pt x="676021" y="4283876"/>
                            <a:pt x="650751" y="4294878"/>
                            <a:pt x="632729" y="4314251"/>
                          </a:cubicBezTo>
                          <a:lnTo>
                            <a:pt x="416722" y="4546471"/>
                          </a:lnTo>
                          <a:lnTo>
                            <a:pt x="416722" y="3502826"/>
                          </a:lnTo>
                          <a:close/>
                          <a:moveTo>
                            <a:pt x="3521872" y="1588301"/>
                          </a:moveTo>
                          <a:lnTo>
                            <a:pt x="3521872" y="3874301"/>
                          </a:lnTo>
                          <a:lnTo>
                            <a:pt x="3112297" y="3874301"/>
                          </a:lnTo>
                          <a:lnTo>
                            <a:pt x="3112297" y="3017051"/>
                          </a:lnTo>
                          <a:cubicBezTo>
                            <a:pt x="3112297" y="2839019"/>
                            <a:pt x="3042964" y="2671579"/>
                            <a:pt x="2917015" y="2545526"/>
                          </a:cubicBezTo>
                          <a:cubicBezTo>
                            <a:pt x="2791018" y="2419643"/>
                            <a:pt x="2623588" y="2350301"/>
                            <a:pt x="2445547" y="2350301"/>
                          </a:cubicBezTo>
                          <a:cubicBezTo>
                            <a:pt x="2077901" y="2350301"/>
                            <a:pt x="1778797" y="2649405"/>
                            <a:pt x="1778797" y="3017051"/>
                          </a:cubicBezTo>
                          <a:lnTo>
                            <a:pt x="1778797" y="3874301"/>
                          </a:lnTo>
                          <a:lnTo>
                            <a:pt x="1369222" y="3874301"/>
                          </a:lnTo>
                          <a:lnTo>
                            <a:pt x="1369222" y="1588301"/>
                          </a:lnTo>
                          <a:lnTo>
                            <a:pt x="3521872" y="1588301"/>
                          </a:lnTo>
                          <a:close/>
                          <a:moveTo>
                            <a:pt x="4474372" y="4546461"/>
                          </a:moveTo>
                          <a:lnTo>
                            <a:pt x="4258364" y="4314251"/>
                          </a:lnTo>
                          <a:cubicBezTo>
                            <a:pt x="4240342" y="4294887"/>
                            <a:pt x="4215082" y="4283876"/>
                            <a:pt x="4188622" y="4283876"/>
                          </a:cubicBezTo>
                          <a:lnTo>
                            <a:pt x="4093372" y="4283876"/>
                          </a:lnTo>
                          <a:lnTo>
                            <a:pt x="4093372" y="3969551"/>
                          </a:lnTo>
                          <a:cubicBezTo>
                            <a:pt x="4093372" y="3916954"/>
                            <a:pt x="4050719" y="3874301"/>
                            <a:pt x="3998122" y="3874301"/>
                          </a:cubicBezTo>
                          <a:lnTo>
                            <a:pt x="3712372" y="3874301"/>
                          </a:lnTo>
                          <a:lnTo>
                            <a:pt x="3712372" y="3493301"/>
                          </a:lnTo>
                          <a:lnTo>
                            <a:pt x="4474372" y="3493301"/>
                          </a:lnTo>
                          <a:lnTo>
                            <a:pt x="4474372" y="4546461"/>
                          </a:lnTo>
                          <a:close/>
                          <a:moveTo>
                            <a:pt x="3902872" y="4064801"/>
                          </a:moveTo>
                          <a:lnTo>
                            <a:pt x="3902872" y="4283876"/>
                          </a:lnTo>
                          <a:lnTo>
                            <a:pt x="988222" y="4283876"/>
                          </a:lnTo>
                          <a:lnTo>
                            <a:pt x="988222" y="4064801"/>
                          </a:lnTo>
                          <a:cubicBezTo>
                            <a:pt x="1107065" y="4064801"/>
                            <a:pt x="3787324" y="4064801"/>
                            <a:pt x="3902872" y="4064801"/>
                          </a:cubicBezTo>
                          <a:close/>
                          <a:moveTo>
                            <a:pt x="2921797" y="3874301"/>
                          </a:moveTo>
                          <a:lnTo>
                            <a:pt x="1969297" y="3874301"/>
                          </a:lnTo>
                          <a:lnTo>
                            <a:pt x="1969297" y="3017051"/>
                          </a:lnTo>
                          <a:cubicBezTo>
                            <a:pt x="1969297" y="2754447"/>
                            <a:pt x="2182942" y="2540801"/>
                            <a:pt x="2445547" y="2540801"/>
                          </a:cubicBezTo>
                          <a:cubicBezTo>
                            <a:pt x="2572724" y="2540801"/>
                            <a:pt x="2692339" y="2590341"/>
                            <a:pt x="2782303" y="2680238"/>
                          </a:cubicBezTo>
                          <a:cubicBezTo>
                            <a:pt x="2872257" y="2770258"/>
                            <a:pt x="2921797" y="2889883"/>
                            <a:pt x="2921797" y="3017051"/>
                          </a:cubicBezTo>
                          <a:lnTo>
                            <a:pt x="2921797" y="3874301"/>
                          </a:lnTo>
                          <a:close/>
                          <a:moveTo>
                            <a:pt x="540166" y="4693451"/>
                          </a:moveTo>
                          <a:lnTo>
                            <a:pt x="743962" y="4474376"/>
                          </a:lnTo>
                          <a:cubicBezTo>
                            <a:pt x="849747" y="4474376"/>
                            <a:pt x="3896766" y="4474376"/>
                            <a:pt x="4147140" y="4474376"/>
                          </a:cubicBezTo>
                          <a:lnTo>
                            <a:pt x="4350937" y="4693451"/>
                          </a:lnTo>
                          <a:lnTo>
                            <a:pt x="540166" y="4693451"/>
                          </a:lnTo>
                          <a:close/>
                          <a:moveTo>
                            <a:pt x="4474372" y="3302801"/>
                          </a:moveTo>
                          <a:lnTo>
                            <a:pt x="3712372" y="3302801"/>
                          </a:lnTo>
                          <a:lnTo>
                            <a:pt x="3712372" y="3121826"/>
                          </a:lnTo>
                          <a:lnTo>
                            <a:pt x="4474372" y="3121826"/>
                          </a:lnTo>
                          <a:lnTo>
                            <a:pt x="4474372" y="3302801"/>
                          </a:lnTo>
                          <a:close/>
                          <a:moveTo>
                            <a:pt x="4693447" y="2931326"/>
                          </a:moveTo>
                          <a:cubicBezTo>
                            <a:pt x="4628248" y="2931326"/>
                            <a:pt x="3761121" y="2931326"/>
                            <a:pt x="3712372" y="2931326"/>
                          </a:cubicBezTo>
                          <a:lnTo>
                            <a:pt x="3712372" y="2731301"/>
                          </a:lnTo>
                          <a:lnTo>
                            <a:pt x="4693447" y="2731301"/>
                          </a:lnTo>
                          <a:lnTo>
                            <a:pt x="4693447" y="2931326"/>
                          </a:lnTo>
                          <a:close/>
                          <a:moveTo>
                            <a:pt x="4283872" y="2540801"/>
                          </a:moveTo>
                          <a:lnTo>
                            <a:pt x="3712372" y="2540801"/>
                          </a:lnTo>
                          <a:lnTo>
                            <a:pt x="3712372" y="1969301"/>
                          </a:lnTo>
                          <a:lnTo>
                            <a:pt x="4283872" y="1969301"/>
                          </a:lnTo>
                          <a:lnTo>
                            <a:pt x="4283872" y="2540801"/>
                          </a:lnTo>
                          <a:close/>
                          <a:moveTo>
                            <a:pt x="4650175" y="1397801"/>
                          </a:moveTo>
                          <a:lnTo>
                            <a:pt x="4504128" y="1778801"/>
                          </a:lnTo>
                          <a:lnTo>
                            <a:pt x="3712372" y="1778801"/>
                          </a:lnTo>
                          <a:lnTo>
                            <a:pt x="3712372" y="1588301"/>
                          </a:lnTo>
                          <a:lnTo>
                            <a:pt x="3998122" y="1588301"/>
                          </a:lnTo>
                          <a:cubicBezTo>
                            <a:pt x="4050719" y="1588301"/>
                            <a:pt x="4093372" y="1545648"/>
                            <a:pt x="4093372" y="1493051"/>
                          </a:cubicBezTo>
                          <a:lnTo>
                            <a:pt x="4093372" y="1397801"/>
                          </a:lnTo>
                          <a:lnTo>
                            <a:pt x="4650175" y="1397801"/>
                          </a:lnTo>
                          <a:close/>
                          <a:moveTo>
                            <a:pt x="2445547" y="205852"/>
                          </a:moveTo>
                          <a:lnTo>
                            <a:pt x="3910111" y="826301"/>
                          </a:lnTo>
                          <a:lnTo>
                            <a:pt x="980983" y="826301"/>
                          </a:lnTo>
                          <a:lnTo>
                            <a:pt x="2445547" y="205852"/>
                          </a:lnTo>
                          <a:close/>
                          <a:moveTo>
                            <a:pt x="3902872" y="1016801"/>
                          </a:moveTo>
                          <a:lnTo>
                            <a:pt x="3902872" y="1397801"/>
                          </a:lnTo>
                          <a:lnTo>
                            <a:pt x="988222" y="1397801"/>
                          </a:lnTo>
                          <a:lnTo>
                            <a:pt x="988222" y="1016801"/>
                          </a:lnTo>
                          <a:lnTo>
                            <a:pt x="3902872" y="1016801"/>
                          </a:lnTo>
                          <a:close/>
                          <a:moveTo>
                            <a:pt x="240919" y="1397801"/>
                          </a:moveTo>
                          <a:lnTo>
                            <a:pt x="797722" y="1397801"/>
                          </a:lnTo>
                          <a:lnTo>
                            <a:pt x="797722" y="1493051"/>
                          </a:lnTo>
                          <a:cubicBezTo>
                            <a:pt x="797722" y="1545648"/>
                            <a:pt x="840365" y="1588301"/>
                            <a:pt x="892972" y="1588301"/>
                          </a:cubicBezTo>
                          <a:lnTo>
                            <a:pt x="1178722" y="1588301"/>
                          </a:lnTo>
                          <a:lnTo>
                            <a:pt x="1178722" y="1778801"/>
                          </a:lnTo>
                          <a:lnTo>
                            <a:pt x="386965" y="1778801"/>
                          </a:lnTo>
                          <a:lnTo>
                            <a:pt x="240919" y="1397801"/>
                          </a:lnTo>
                          <a:close/>
                          <a:moveTo>
                            <a:pt x="607222" y="1969301"/>
                          </a:moveTo>
                          <a:lnTo>
                            <a:pt x="1178722" y="1969301"/>
                          </a:lnTo>
                          <a:lnTo>
                            <a:pt x="1178722" y="2540801"/>
                          </a:lnTo>
                          <a:lnTo>
                            <a:pt x="607222" y="2540801"/>
                          </a:lnTo>
                          <a:lnTo>
                            <a:pt x="607222" y="1969301"/>
                          </a:lnTo>
                          <a:close/>
                          <a:moveTo>
                            <a:pt x="197647" y="2731301"/>
                          </a:moveTo>
                          <a:lnTo>
                            <a:pt x="1178722" y="2731301"/>
                          </a:lnTo>
                          <a:lnTo>
                            <a:pt x="1178722" y="2921801"/>
                          </a:lnTo>
                          <a:lnTo>
                            <a:pt x="197647" y="2921801"/>
                          </a:lnTo>
                          <a:lnTo>
                            <a:pt x="197647" y="2731301"/>
                          </a:lnTo>
                          <a:close/>
                          <a:moveTo>
                            <a:pt x="1178722" y="3112301"/>
                          </a:moveTo>
                          <a:lnTo>
                            <a:pt x="1178722" y="3312326"/>
                          </a:lnTo>
                          <a:lnTo>
                            <a:pt x="416722" y="3312326"/>
                          </a:lnTo>
                          <a:lnTo>
                            <a:pt x="416722" y="3112301"/>
                          </a:lnTo>
                          <a:lnTo>
                            <a:pt x="1178722" y="3112301"/>
                          </a:lnTo>
                          <a:close/>
                        </a:path>
                      </a:pathLst>
                    </a:custGeom>
                    <a:solidFill>
                      <a:schemeClr val="tx2"/>
                    </a:solidFill>
                    <a:ln w="9525" cap="flat">
                      <a:noFill/>
                      <a:prstDash val="solid"/>
                      <a:miter/>
                    </a:ln>
                  </p:spPr>
                  <p:txBody>
                    <a:bodyPr rtlCol="0" anchor="ctr"/>
                    <a:lstStyle/>
                    <a:p>
                      <a:endParaRPr lang="en-IN"/>
                    </a:p>
                  </p:txBody>
                </p:sp>
                <p:sp>
                  <p:nvSpPr>
                    <p:cNvPr id="25" name="Freeform: Shape 175">
                      <a:extLst>
                        <a:ext uri="{FF2B5EF4-FFF2-40B4-BE49-F238E27FC236}">
                          <a16:creationId xmlns:a16="http://schemas.microsoft.com/office/drawing/2014/main" id="{020082CC-D149-D607-CBA2-CC0B3085AB7B}"/>
                        </a:ext>
                      </a:extLst>
                    </p:cNvPr>
                    <p:cNvSpPr/>
                    <p:nvPr/>
                  </p:nvSpPr>
                  <p:spPr>
                    <a:xfrm>
                      <a:off x="7856364" y="3095586"/>
                      <a:ext cx="666835" cy="99316"/>
                    </a:xfrm>
                    <a:custGeom>
                      <a:avLst/>
                      <a:gdLst>
                        <a:gd name="connsiteX0" fmla="*/ 102394 w 1343025"/>
                        <a:gd name="connsiteY0" fmla="*/ 197644 h 200025"/>
                        <a:gd name="connsiteX1" fmla="*/ 1245394 w 1343025"/>
                        <a:gd name="connsiteY1" fmla="*/ 197644 h 200025"/>
                        <a:gd name="connsiteX2" fmla="*/ 1340644 w 1343025"/>
                        <a:gd name="connsiteY2" fmla="*/ 102394 h 200025"/>
                        <a:gd name="connsiteX3" fmla="*/ 1245394 w 1343025"/>
                        <a:gd name="connsiteY3" fmla="*/ 7144 h 200025"/>
                        <a:gd name="connsiteX4" fmla="*/ 102394 w 1343025"/>
                        <a:gd name="connsiteY4" fmla="*/ 7144 h 200025"/>
                        <a:gd name="connsiteX5" fmla="*/ 7144 w 1343025"/>
                        <a:gd name="connsiteY5" fmla="*/ 102394 h 200025"/>
                        <a:gd name="connsiteX6" fmla="*/ 102394 w 1343025"/>
                        <a:gd name="connsiteY6"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5" h="200025">
                          <a:moveTo>
                            <a:pt x="102394" y="197644"/>
                          </a:moveTo>
                          <a:lnTo>
                            <a:pt x="1245394" y="197644"/>
                          </a:lnTo>
                          <a:cubicBezTo>
                            <a:pt x="1297991" y="197644"/>
                            <a:pt x="1340644" y="154991"/>
                            <a:pt x="1340644" y="102394"/>
                          </a:cubicBezTo>
                          <a:cubicBezTo>
                            <a:pt x="1340644" y="49797"/>
                            <a:pt x="1297991" y="7144"/>
                            <a:pt x="1245394" y="7144"/>
                          </a:cubicBezTo>
                          <a:lnTo>
                            <a:pt x="102394" y="7144"/>
                          </a:lnTo>
                          <a:cubicBezTo>
                            <a:pt x="49787" y="7144"/>
                            <a:pt x="7144" y="49797"/>
                            <a:pt x="7144" y="102394"/>
                          </a:cubicBezTo>
                          <a:cubicBezTo>
                            <a:pt x="7144" y="154991"/>
                            <a:pt x="49787" y="197644"/>
                            <a:pt x="102394" y="197644"/>
                          </a:cubicBezTo>
                          <a:close/>
                        </a:path>
                      </a:pathLst>
                    </a:custGeom>
                    <a:solidFill>
                      <a:schemeClr val="tx2"/>
                    </a:solidFill>
                    <a:ln w="9525" cap="flat">
                      <a:noFill/>
                      <a:prstDash val="solid"/>
                      <a:miter/>
                    </a:ln>
                  </p:spPr>
                  <p:txBody>
                    <a:bodyPr rtlCol="0" anchor="ctr"/>
                    <a:lstStyle/>
                    <a:p>
                      <a:endParaRPr lang="en-IN"/>
                    </a:p>
                  </p:txBody>
                </p:sp>
              </p:grpSp>
            </p:grpSp>
          </p:grpSp>
        </p:grpSp>
      </p:grpSp>
      <p:sp>
        <p:nvSpPr>
          <p:cNvPr id="98" name="Rectangle 97">
            <a:extLst>
              <a:ext uri="{FF2B5EF4-FFF2-40B4-BE49-F238E27FC236}">
                <a16:creationId xmlns:a16="http://schemas.microsoft.com/office/drawing/2014/main" id="{10CF3E31-471D-3EF8-AC68-3778590538D7}"/>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
        <p:nvSpPr>
          <p:cNvPr id="99" name="Rectangle 98">
            <a:extLst>
              <a:ext uri="{FF2B5EF4-FFF2-40B4-BE49-F238E27FC236}">
                <a16:creationId xmlns:a16="http://schemas.microsoft.com/office/drawing/2014/main" id="{3434700F-B500-A86E-2634-7A1E0E76115A}"/>
              </a:ext>
            </a:extLst>
          </p:cNvPr>
          <p:cNvSpPr/>
          <p:nvPr/>
        </p:nvSpPr>
        <p:spPr>
          <a:xfrm>
            <a:off x="8108517" y="2748708"/>
            <a:ext cx="4159779" cy="1569660"/>
          </a:xfrm>
          <a:prstGeom prst="rect">
            <a:avLst/>
          </a:prstGeom>
        </p:spPr>
        <p:txBody>
          <a:bodyPr wrap="square">
            <a:spAutoFit/>
          </a:bodyPr>
          <a:lstStyle/>
          <a:p>
            <a:pPr algn="ctr"/>
            <a:r>
              <a:rPr lang="en-US" sz="2400" dirty="0"/>
              <a:t>IV. Operation: Youth Career Guidance, Training–Employment–Holidays (ORFEV-Youth)</a:t>
            </a:r>
          </a:p>
        </p:txBody>
      </p:sp>
    </p:spTree>
    <p:extLst>
      <p:ext uri="{BB962C8B-B14F-4D97-AF65-F5344CB8AC3E}">
        <p14:creationId xmlns:p14="http://schemas.microsoft.com/office/powerpoint/2010/main" val="896016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1">
            <a:extLst>
              <a:ext uri="{FF2B5EF4-FFF2-40B4-BE49-F238E27FC236}">
                <a16:creationId xmlns:a16="http://schemas.microsoft.com/office/drawing/2014/main" id="{D6A0F4F4-3AAA-B3EC-9D00-7E690E322EBA}"/>
              </a:ext>
            </a:extLst>
          </p:cNvPr>
          <p:cNvSpPr txBox="1"/>
          <p:nvPr/>
        </p:nvSpPr>
        <p:spPr>
          <a:xfrm>
            <a:off x="0" y="1139826"/>
            <a:ext cx="8108517" cy="4785926"/>
          </a:xfrm>
          <a:prstGeom prst="rect">
            <a:avLst/>
          </a:prstGeom>
          <a:noFill/>
        </p:spPr>
        <p:txBody>
          <a:bodyPr wrap="square" rtlCol="0">
            <a:spAutoFit/>
          </a:bodyPr>
          <a:lstStyle/>
          <a:p>
            <a:pPr algn="just"/>
            <a:r>
              <a:rPr lang="en-US" sz="2800" dirty="0">
                <a:latin typeface="Agency FB" panose="020B0503020202020204" pitchFamily="34" charset="0"/>
                <a:cs typeface="Times New Roman" pitchFamily="18" charset="0"/>
              </a:rPr>
              <a:t>The JEME </a:t>
            </a:r>
            <a:r>
              <a:rPr lang="en-US" sz="2800" dirty="0" err="1">
                <a:latin typeface="Agency FB" panose="020B0503020202020204" pitchFamily="34" charset="0"/>
                <a:cs typeface="Times New Roman" pitchFamily="18" charset="0"/>
              </a:rPr>
              <a:t>Programme</a:t>
            </a:r>
            <a:r>
              <a:rPr lang="en-US" sz="2800" dirty="0">
                <a:latin typeface="Agency FB" panose="020B0503020202020204" pitchFamily="34" charset="0"/>
                <a:cs typeface="Times New Roman" pitchFamily="18" charset="0"/>
              </a:rPr>
              <a:t> builds on the ORFEV operation and aims to support young people, particularly NEETs, by strengthening their employability through guidance, apprenticeship, entrepreneurship and </a:t>
            </a:r>
            <a:r>
              <a:rPr lang="en-US" sz="2800" dirty="0" err="1">
                <a:latin typeface="Agency FB" panose="020B0503020202020204" pitchFamily="34" charset="0"/>
                <a:cs typeface="Times New Roman" pitchFamily="18" charset="0"/>
              </a:rPr>
              <a:t>labour</a:t>
            </a:r>
            <a:r>
              <a:rPr lang="en-US" sz="2800" dirty="0">
                <a:latin typeface="Agency FB" panose="020B0503020202020204" pitchFamily="34" charset="0"/>
                <a:cs typeface="Times New Roman" pitchFamily="18" charset="0"/>
              </a:rPr>
              <a:t> market insertion activities.</a:t>
            </a:r>
          </a:p>
          <a:p>
            <a:pPr algn="just"/>
            <a:r>
              <a:rPr lang="en-US" sz="2400" b="1" dirty="0">
                <a:latin typeface="Agency FB" panose="020B0503020202020204" pitchFamily="34" charset="0"/>
                <a:cs typeface="Times New Roman" pitchFamily="18" charset="0"/>
              </a:rPr>
              <a:t>Operation: Information and Career Guidance</a:t>
            </a:r>
          </a:p>
          <a:p>
            <a:pPr marL="342900" indent="-342900" algn="just">
              <a:buFont typeface="Arial" panose="020B0604020202020204" pitchFamily="34" charset="0"/>
              <a:buChar char="•"/>
            </a:pPr>
            <a:r>
              <a:rPr lang="fr-FR" sz="2400" dirty="0">
                <a:latin typeface="Agency FB" panose="020B0503020202020204" pitchFamily="34" charset="0"/>
                <a:cs typeface="Times New Roman" pitchFamily="18" charset="0"/>
              </a:rPr>
              <a:t>Organisation des campagnes locales et caravanes d’information de proximité</a:t>
            </a:r>
          </a:p>
          <a:p>
            <a:pPr marL="342900" indent="-342900" algn="just">
              <a:buFont typeface="Wingdings" panose="05000000000000000000" pitchFamily="2" charset="2"/>
              <a:buChar char="v"/>
            </a:pPr>
            <a:endParaRPr lang="fr-FR" sz="900" dirty="0">
              <a:latin typeface="Agency FB" panose="020B0503020202020204" pitchFamily="34" charset="0"/>
              <a:cs typeface="Times New Roman" pitchFamily="18" charset="0"/>
            </a:endParaRPr>
          </a:p>
          <a:p>
            <a:pPr algn="just"/>
            <a:r>
              <a:rPr lang="en-US" sz="2400" b="1" dirty="0">
                <a:latin typeface="Agency FB" panose="020B0503020202020204" pitchFamily="34" charset="0"/>
                <a:cs typeface="Times New Roman" pitchFamily="18" charset="0"/>
              </a:rPr>
              <a:t>Operation: Technical and Vocational Skills Development </a:t>
            </a:r>
            <a:r>
              <a:rPr lang="fr-FR" sz="2400" b="1" dirty="0">
                <a:latin typeface="Agency FB" panose="020B0503020202020204" pitchFamily="34" charset="0"/>
                <a:cs typeface="Times New Roman" pitchFamily="18" charset="0"/>
              </a:rPr>
              <a:t>:</a:t>
            </a:r>
          </a:p>
          <a:p>
            <a:pPr marL="342900" indent="-342900">
              <a:buFont typeface="Arial" panose="020B0604020202020204" pitchFamily="34" charset="0"/>
              <a:buChar char="•"/>
            </a:pPr>
            <a:r>
              <a:rPr lang="en-US" sz="2000" dirty="0"/>
              <a:t>Establishment of Farm-School training and informal apprenticeship</a:t>
            </a:r>
            <a:endParaRPr lang="en-US" sz="2400" dirty="0"/>
          </a:p>
          <a:p>
            <a:pPr marL="342900" indent="-342900">
              <a:buFont typeface="Arial" panose="020B0604020202020204" pitchFamily="34" charset="0"/>
              <a:buChar char="•"/>
            </a:pPr>
            <a:r>
              <a:rPr lang="en-US" sz="2000" dirty="0"/>
              <a:t>Support for the Validation of Prior Learning (VPL)</a:t>
            </a:r>
          </a:p>
          <a:p>
            <a:r>
              <a:rPr lang="en-US" sz="2400" b="1" dirty="0">
                <a:latin typeface="Agency FB" panose="020B0503020202020204" pitchFamily="34" charset="0"/>
                <a:cs typeface="Times New Roman" pitchFamily="18" charset="0"/>
              </a:rPr>
              <a:t>Operation: Promotion of Entrepreneurship and Professional Integration</a:t>
            </a:r>
          </a:p>
          <a:p>
            <a:pPr marL="342900" indent="-342900">
              <a:buFont typeface="Arial" panose="020B0604020202020204" pitchFamily="34" charset="0"/>
              <a:buChar char="•"/>
            </a:pPr>
            <a:r>
              <a:rPr lang="en-US" sz="2400" dirty="0"/>
              <a:t>Development of regional self-employment incubators</a:t>
            </a:r>
          </a:p>
          <a:p>
            <a:pPr marL="342900" indent="-342900">
              <a:buFont typeface="Arial" panose="020B0604020202020204" pitchFamily="34" charset="0"/>
              <a:buChar char="•"/>
            </a:pPr>
            <a:r>
              <a:rPr lang="fr-FR" sz="2400" dirty="0" err="1">
                <a:latin typeface="Agency FB" panose="020B0503020202020204" pitchFamily="34" charset="0"/>
                <a:cs typeface="Times New Roman" pitchFamily="18" charset="0"/>
              </a:rPr>
              <a:t>Career</a:t>
            </a:r>
            <a:r>
              <a:rPr lang="fr-FR" sz="2400" dirty="0">
                <a:latin typeface="Agency FB" panose="020B0503020202020204" pitchFamily="34" charset="0"/>
                <a:cs typeface="Times New Roman" pitchFamily="18" charset="0"/>
              </a:rPr>
              <a:t> mentoring.</a:t>
            </a:r>
          </a:p>
        </p:txBody>
      </p:sp>
      <p:grpSp>
        <p:nvGrpSpPr>
          <p:cNvPr id="6" name="Group 21">
            <a:extLst>
              <a:ext uri="{FF2B5EF4-FFF2-40B4-BE49-F238E27FC236}">
                <a16:creationId xmlns:a16="http://schemas.microsoft.com/office/drawing/2014/main" id="{2E919D6F-E3C7-9937-F8C6-3AABCC27D1E8}"/>
              </a:ext>
            </a:extLst>
          </p:cNvPr>
          <p:cNvGrpSpPr/>
          <p:nvPr/>
        </p:nvGrpSpPr>
        <p:grpSpPr>
          <a:xfrm>
            <a:off x="8927582" y="2326511"/>
            <a:ext cx="2354018" cy="3823341"/>
            <a:chOff x="4409092" y="1411957"/>
            <a:chExt cx="3355429" cy="5181713"/>
          </a:xfrm>
        </p:grpSpPr>
        <p:grpSp>
          <p:nvGrpSpPr>
            <p:cNvPr id="7" name="Group 22">
              <a:extLst>
                <a:ext uri="{FF2B5EF4-FFF2-40B4-BE49-F238E27FC236}">
                  <a16:creationId xmlns:a16="http://schemas.microsoft.com/office/drawing/2014/main" id="{5033EB9F-0EC2-58E7-9573-0D72FDEE6820}"/>
                </a:ext>
              </a:extLst>
            </p:cNvPr>
            <p:cNvGrpSpPr/>
            <p:nvPr/>
          </p:nvGrpSpPr>
          <p:grpSpPr>
            <a:xfrm>
              <a:off x="4409092" y="1411957"/>
              <a:ext cx="3355429" cy="3943649"/>
              <a:chOff x="2759522" y="1266832"/>
              <a:chExt cx="3605204" cy="4237210"/>
            </a:xfrm>
          </p:grpSpPr>
          <p:sp>
            <p:nvSpPr>
              <p:cNvPr id="13" name="Freeform 28">
                <a:extLst>
                  <a:ext uri="{FF2B5EF4-FFF2-40B4-BE49-F238E27FC236}">
                    <a16:creationId xmlns:a16="http://schemas.microsoft.com/office/drawing/2014/main" id="{D505CF7D-AD95-BA68-F949-19CEAB853095}"/>
                  </a:ext>
                </a:extLst>
              </p:cNvPr>
              <p:cNvSpPr/>
              <p:nvPr/>
            </p:nvSpPr>
            <p:spPr>
              <a:xfrm>
                <a:off x="2759522" y="1266832"/>
                <a:ext cx="3605204" cy="4237210"/>
              </a:xfrm>
              <a:custGeom>
                <a:avLst/>
                <a:gdLst>
                  <a:gd name="connsiteX0" fmla="*/ 2293591 w 4587182"/>
                  <a:gd name="connsiteY0" fmla="*/ 0 h 5420334"/>
                  <a:gd name="connsiteX1" fmla="*/ 4587182 w 4587182"/>
                  <a:gd name="connsiteY1" fmla="*/ 2293590 h 5420334"/>
                  <a:gd name="connsiteX2" fmla="*/ 3915405 w 4587182"/>
                  <a:gd name="connsiteY2" fmla="*/ 3915403 h 5420334"/>
                  <a:gd name="connsiteX3" fmla="*/ 3221373 w 4587182"/>
                  <a:gd name="connsiteY3" fmla="*/ 5342862 h 5420334"/>
                  <a:gd name="connsiteX4" fmla="*/ 3215550 w 4587182"/>
                  <a:gd name="connsiteY4" fmla="*/ 5420334 h 5420334"/>
                  <a:gd name="connsiteX5" fmla="*/ 1281461 w 4587182"/>
                  <a:gd name="connsiteY5" fmla="*/ 5420334 h 5420334"/>
                  <a:gd name="connsiteX6" fmla="*/ 1278273 w 4587182"/>
                  <a:gd name="connsiteY6" fmla="*/ 5334760 h 5420334"/>
                  <a:gd name="connsiteX7" fmla="*/ 671777 w 4587182"/>
                  <a:gd name="connsiteY7" fmla="*/ 3915403 h 5420334"/>
                  <a:gd name="connsiteX8" fmla="*/ 0 w 4587182"/>
                  <a:gd name="connsiteY8" fmla="*/ 2293590 h 5420334"/>
                  <a:gd name="connsiteX9" fmla="*/ 2293591 w 4587182"/>
                  <a:gd name="connsiteY9" fmla="*/ 0 h 5420334"/>
                  <a:gd name="connsiteX0" fmla="*/ 2293591 w 4587182"/>
                  <a:gd name="connsiteY0" fmla="*/ 0 h 5420334"/>
                  <a:gd name="connsiteX1" fmla="*/ 4587182 w 4587182"/>
                  <a:gd name="connsiteY1" fmla="*/ 2293590 h 5420334"/>
                  <a:gd name="connsiteX2" fmla="*/ 3915405 w 4587182"/>
                  <a:gd name="connsiteY2" fmla="*/ 3915403 h 5420334"/>
                  <a:gd name="connsiteX3" fmla="*/ 3221373 w 4587182"/>
                  <a:gd name="connsiteY3" fmla="*/ 5342862 h 5420334"/>
                  <a:gd name="connsiteX4" fmla="*/ 3215550 w 4587182"/>
                  <a:gd name="connsiteY4" fmla="*/ 5420334 h 5420334"/>
                  <a:gd name="connsiteX5" fmla="*/ 1278273 w 4587182"/>
                  <a:gd name="connsiteY5" fmla="*/ 5334760 h 5420334"/>
                  <a:gd name="connsiteX6" fmla="*/ 671777 w 4587182"/>
                  <a:gd name="connsiteY6" fmla="*/ 3915403 h 5420334"/>
                  <a:gd name="connsiteX7" fmla="*/ 0 w 4587182"/>
                  <a:gd name="connsiteY7" fmla="*/ 2293590 h 5420334"/>
                  <a:gd name="connsiteX8" fmla="*/ 2293591 w 4587182"/>
                  <a:gd name="connsiteY8" fmla="*/ 0 h 5420334"/>
                  <a:gd name="connsiteX0" fmla="*/ 2293591 w 4587182"/>
                  <a:gd name="connsiteY0" fmla="*/ 0 h 5342862"/>
                  <a:gd name="connsiteX1" fmla="*/ 4587182 w 4587182"/>
                  <a:gd name="connsiteY1" fmla="*/ 2293590 h 5342862"/>
                  <a:gd name="connsiteX2" fmla="*/ 3915405 w 4587182"/>
                  <a:gd name="connsiteY2" fmla="*/ 3915403 h 5342862"/>
                  <a:gd name="connsiteX3" fmla="*/ 3221373 w 4587182"/>
                  <a:gd name="connsiteY3" fmla="*/ 5342862 h 5342862"/>
                  <a:gd name="connsiteX4" fmla="*/ 1278273 w 4587182"/>
                  <a:gd name="connsiteY4" fmla="*/ 5334760 h 5342862"/>
                  <a:gd name="connsiteX5" fmla="*/ 671777 w 4587182"/>
                  <a:gd name="connsiteY5" fmla="*/ 3915403 h 5342862"/>
                  <a:gd name="connsiteX6" fmla="*/ 0 w 4587182"/>
                  <a:gd name="connsiteY6" fmla="*/ 2293590 h 5342862"/>
                  <a:gd name="connsiteX7" fmla="*/ 2293591 w 4587182"/>
                  <a:gd name="connsiteY7" fmla="*/ 0 h 5342862"/>
                  <a:gd name="connsiteX0" fmla="*/ 2293591 w 4587182"/>
                  <a:gd name="connsiteY0" fmla="*/ 0 h 5391338"/>
                  <a:gd name="connsiteX1" fmla="*/ 4587182 w 4587182"/>
                  <a:gd name="connsiteY1" fmla="*/ 2293590 h 5391338"/>
                  <a:gd name="connsiteX2" fmla="*/ 3915405 w 4587182"/>
                  <a:gd name="connsiteY2" fmla="*/ 3915403 h 5391338"/>
                  <a:gd name="connsiteX3" fmla="*/ 3145196 w 4587182"/>
                  <a:gd name="connsiteY3" fmla="*/ 5391338 h 5391338"/>
                  <a:gd name="connsiteX4" fmla="*/ 1278273 w 4587182"/>
                  <a:gd name="connsiteY4" fmla="*/ 5334760 h 5391338"/>
                  <a:gd name="connsiteX5" fmla="*/ 671777 w 4587182"/>
                  <a:gd name="connsiteY5" fmla="*/ 3915403 h 5391338"/>
                  <a:gd name="connsiteX6" fmla="*/ 0 w 4587182"/>
                  <a:gd name="connsiteY6" fmla="*/ 2293590 h 5391338"/>
                  <a:gd name="connsiteX7" fmla="*/ 2293591 w 4587182"/>
                  <a:gd name="connsiteY7" fmla="*/ 0 h 5391338"/>
                  <a:gd name="connsiteX0" fmla="*/ 2293591 w 4587182"/>
                  <a:gd name="connsiteY0" fmla="*/ 0 h 5391338"/>
                  <a:gd name="connsiteX1" fmla="*/ 4587182 w 4587182"/>
                  <a:gd name="connsiteY1" fmla="*/ 2293590 h 5391338"/>
                  <a:gd name="connsiteX2" fmla="*/ 3915405 w 4587182"/>
                  <a:gd name="connsiteY2" fmla="*/ 3915403 h 5391338"/>
                  <a:gd name="connsiteX3" fmla="*/ 3145196 w 4587182"/>
                  <a:gd name="connsiteY3" fmla="*/ 5391338 h 5391338"/>
                  <a:gd name="connsiteX4" fmla="*/ 1347525 w 4587182"/>
                  <a:gd name="connsiteY4" fmla="*/ 5383236 h 5391338"/>
                  <a:gd name="connsiteX5" fmla="*/ 671777 w 4587182"/>
                  <a:gd name="connsiteY5" fmla="*/ 3915403 h 5391338"/>
                  <a:gd name="connsiteX6" fmla="*/ 0 w 4587182"/>
                  <a:gd name="connsiteY6" fmla="*/ 2293590 h 5391338"/>
                  <a:gd name="connsiteX7" fmla="*/ 2293591 w 4587182"/>
                  <a:gd name="connsiteY7" fmla="*/ 0 h 5391338"/>
                  <a:gd name="connsiteX0" fmla="*/ 2293591 w 4587182"/>
                  <a:gd name="connsiteY0" fmla="*/ 0 h 5391338"/>
                  <a:gd name="connsiteX1" fmla="*/ 4587182 w 4587182"/>
                  <a:gd name="connsiteY1" fmla="*/ 2293590 h 5391338"/>
                  <a:gd name="connsiteX2" fmla="*/ 3915405 w 4587182"/>
                  <a:gd name="connsiteY2" fmla="*/ 3915403 h 5391338"/>
                  <a:gd name="connsiteX3" fmla="*/ 3145196 w 4587182"/>
                  <a:gd name="connsiteY3" fmla="*/ 5391338 h 5391338"/>
                  <a:gd name="connsiteX4" fmla="*/ 1354450 w 4587182"/>
                  <a:gd name="connsiteY4" fmla="*/ 5390161 h 5391338"/>
                  <a:gd name="connsiteX5" fmla="*/ 671777 w 4587182"/>
                  <a:gd name="connsiteY5" fmla="*/ 3915403 h 5391338"/>
                  <a:gd name="connsiteX6" fmla="*/ 0 w 4587182"/>
                  <a:gd name="connsiteY6" fmla="*/ 2293590 h 5391338"/>
                  <a:gd name="connsiteX7" fmla="*/ 2293591 w 4587182"/>
                  <a:gd name="connsiteY7" fmla="*/ 0 h 539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87182" h="5391338">
                    <a:moveTo>
                      <a:pt x="2293591" y="0"/>
                    </a:moveTo>
                    <a:cubicBezTo>
                      <a:pt x="3560307" y="0"/>
                      <a:pt x="4587182" y="1026875"/>
                      <a:pt x="4587182" y="2293590"/>
                    </a:cubicBezTo>
                    <a:cubicBezTo>
                      <a:pt x="4587182" y="2926948"/>
                      <a:pt x="4330464" y="3500345"/>
                      <a:pt x="3915405" y="3915403"/>
                    </a:cubicBezTo>
                    <a:cubicBezTo>
                      <a:pt x="3603973" y="4255803"/>
                      <a:pt x="3213453" y="4775730"/>
                      <a:pt x="3145196" y="5391338"/>
                    </a:cubicBezTo>
                    <a:lnTo>
                      <a:pt x="1354450" y="5390161"/>
                    </a:lnTo>
                    <a:cubicBezTo>
                      <a:pt x="1305603" y="4786295"/>
                      <a:pt x="1029432" y="4313570"/>
                      <a:pt x="671777" y="3915403"/>
                    </a:cubicBezTo>
                    <a:cubicBezTo>
                      <a:pt x="256719" y="3500345"/>
                      <a:pt x="0" y="2926948"/>
                      <a:pt x="0" y="2293590"/>
                    </a:cubicBezTo>
                    <a:cubicBezTo>
                      <a:pt x="0" y="1026875"/>
                      <a:pt x="1026876" y="0"/>
                      <a:pt x="2293591" y="0"/>
                    </a:cubicBezTo>
                    <a:close/>
                  </a:path>
                </a:pathLst>
              </a:custGeom>
              <a:solidFill>
                <a:schemeClr val="accent1"/>
              </a:solidFill>
              <a:ln w="12700" cap="flat" cmpd="sng" algn="ctr">
                <a:noFill/>
                <a:prstDash val="solid"/>
                <a:miter lim="800000"/>
              </a:ln>
              <a:effectLst/>
            </p:spPr>
            <p:txBody>
              <a:bodyPr wrap="square" rtlCol="0" anchor="ctr">
                <a:noAutofit/>
              </a:bodyPr>
              <a:lstStyle/>
              <a:p>
                <a:pPr algn="ctr" eaLnBrk="1" fontAlgn="auto" hangingPunct="1">
                  <a:spcBef>
                    <a:spcPts val="0"/>
                  </a:spcBef>
                  <a:spcAft>
                    <a:spcPts val="0"/>
                  </a:spcAft>
                  <a:defRPr/>
                </a:pPr>
                <a:r>
                  <a:rPr lang="en-US" sz="1500" kern="0" dirty="0">
                    <a:solidFill>
                      <a:prstClr val="white"/>
                    </a:solidFill>
                    <a:latin typeface="Arial" panose="020B0604020202020204" pitchFamily="34" charset="0"/>
                    <a:cs typeface="Arial" panose="020B0604020202020204" pitchFamily="34" charset="0"/>
                  </a:rPr>
                  <a:t>L</a:t>
                </a:r>
              </a:p>
            </p:txBody>
          </p:sp>
          <p:grpSp>
            <p:nvGrpSpPr>
              <p:cNvPr id="14" name="Group 29">
                <a:extLst>
                  <a:ext uri="{FF2B5EF4-FFF2-40B4-BE49-F238E27FC236}">
                    <a16:creationId xmlns:a16="http://schemas.microsoft.com/office/drawing/2014/main" id="{ED3A48F4-F1A0-0884-2F5D-F2F2C36C28A8}"/>
                  </a:ext>
                </a:extLst>
              </p:cNvPr>
              <p:cNvGrpSpPr/>
              <p:nvPr/>
            </p:nvGrpSpPr>
            <p:grpSpPr>
              <a:xfrm flipH="1">
                <a:off x="3822356" y="3273529"/>
                <a:ext cx="1418135" cy="2074387"/>
                <a:chOff x="3632201" y="2810009"/>
                <a:chExt cx="1877487" cy="2746302"/>
              </a:xfrm>
              <a:solidFill>
                <a:schemeClr val="tx1">
                  <a:alpha val="25000"/>
                </a:schemeClr>
              </a:solidFill>
            </p:grpSpPr>
            <p:sp>
              <p:nvSpPr>
                <p:cNvPr id="15" name="Rectangle 4">
                  <a:extLst>
                    <a:ext uri="{FF2B5EF4-FFF2-40B4-BE49-F238E27FC236}">
                      <a16:creationId xmlns:a16="http://schemas.microsoft.com/office/drawing/2014/main" id="{5B9E81DA-E0E1-DD73-0F65-CA15CE2D7342}"/>
                    </a:ext>
                  </a:extLst>
                </p:cNvPr>
                <p:cNvSpPr/>
                <p:nvPr/>
              </p:nvSpPr>
              <p:spPr>
                <a:xfrm>
                  <a:off x="4308473" y="4470954"/>
                  <a:ext cx="494773" cy="1085357"/>
                </a:xfrm>
                <a:custGeom>
                  <a:avLst/>
                  <a:gdLst>
                    <a:gd name="connsiteX0" fmla="*/ 0 w 516217"/>
                    <a:gd name="connsiteY0" fmla="*/ 0 h 1107583"/>
                    <a:gd name="connsiteX1" fmla="*/ 516217 w 516217"/>
                    <a:gd name="connsiteY1" fmla="*/ 0 h 1107583"/>
                    <a:gd name="connsiteX2" fmla="*/ 516217 w 516217"/>
                    <a:gd name="connsiteY2" fmla="*/ 1107583 h 1107583"/>
                    <a:gd name="connsiteX3" fmla="*/ 0 w 516217"/>
                    <a:gd name="connsiteY3" fmla="*/ 1107583 h 1107583"/>
                    <a:gd name="connsiteX4" fmla="*/ 0 w 516217"/>
                    <a:gd name="connsiteY4" fmla="*/ 0 h 1107583"/>
                    <a:gd name="connsiteX0" fmla="*/ 0 w 516217"/>
                    <a:gd name="connsiteY0" fmla="*/ 0 h 1107583"/>
                    <a:gd name="connsiteX1" fmla="*/ 516217 w 516217"/>
                    <a:gd name="connsiteY1" fmla="*/ 0 h 1107583"/>
                    <a:gd name="connsiteX2" fmla="*/ 515553 w 516217"/>
                    <a:gd name="connsiteY2" fmla="*/ 473388 h 1107583"/>
                    <a:gd name="connsiteX3" fmla="*/ 516217 w 516217"/>
                    <a:gd name="connsiteY3" fmla="*/ 1107583 h 1107583"/>
                    <a:gd name="connsiteX4" fmla="*/ 0 w 516217"/>
                    <a:gd name="connsiteY4" fmla="*/ 1107583 h 1107583"/>
                    <a:gd name="connsiteX5" fmla="*/ 0 w 516217"/>
                    <a:gd name="connsiteY5" fmla="*/ 0 h 1107583"/>
                    <a:gd name="connsiteX0" fmla="*/ 0 w 516217"/>
                    <a:gd name="connsiteY0" fmla="*/ 0 h 1107583"/>
                    <a:gd name="connsiteX1" fmla="*/ 516217 w 516217"/>
                    <a:gd name="connsiteY1" fmla="*/ 0 h 1107583"/>
                    <a:gd name="connsiteX2" fmla="*/ 506028 w 516217"/>
                    <a:gd name="connsiteY2" fmla="*/ 594038 h 1107583"/>
                    <a:gd name="connsiteX3" fmla="*/ 516217 w 516217"/>
                    <a:gd name="connsiteY3" fmla="*/ 1107583 h 1107583"/>
                    <a:gd name="connsiteX4" fmla="*/ 0 w 516217"/>
                    <a:gd name="connsiteY4" fmla="*/ 1107583 h 1107583"/>
                    <a:gd name="connsiteX5" fmla="*/ 0 w 516217"/>
                    <a:gd name="connsiteY5" fmla="*/ 0 h 1107583"/>
                    <a:gd name="connsiteX0" fmla="*/ 0 w 516217"/>
                    <a:gd name="connsiteY0" fmla="*/ 0 h 1107583"/>
                    <a:gd name="connsiteX1" fmla="*/ 516217 w 516217"/>
                    <a:gd name="connsiteY1" fmla="*/ 0 h 1107583"/>
                    <a:gd name="connsiteX2" fmla="*/ 506028 w 516217"/>
                    <a:gd name="connsiteY2" fmla="*/ 594038 h 1107583"/>
                    <a:gd name="connsiteX3" fmla="*/ 506692 w 516217"/>
                    <a:gd name="connsiteY3" fmla="*/ 1104408 h 1107583"/>
                    <a:gd name="connsiteX4" fmla="*/ 0 w 516217"/>
                    <a:gd name="connsiteY4" fmla="*/ 1107583 h 1107583"/>
                    <a:gd name="connsiteX5" fmla="*/ 0 w 516217"/>
                    <a:gd name="connsiteY5" fmla="*/ 0 h 1107583"/>
                    <a:gd name="connsiteX0" fmla="*/ 0 w 516217"/>
                    <a:gd name="connsiteY0" fmla="*/ 0 h 1107583"/>
                    <a:gd name="connsiteX1" fmla="*/ 516217 w 516217"/>
                    <a:gd name="connsiteY1" fmla="*/ 0 h 1107583"/>
                    <a:gd name="connsiteX2" fmla="*/ 506028 w 516217"/>
                    <a:gd name="connsiteY2" fmla="*/ 594038 h 1107583"/>
                    <a:gd name="connsiteX3" fmla="*/ 506692 w 516217"/>
                    <a:gd name="connsiteY3" fmla="*/ 1104408 h 1107583"/>
                    <a:gd name="connsiteX4" fmla="*/ 19050 w 516217"/>
                    <a:gd name="connsiteY4" fmla="*/ 1107583 h 1107583"/>
                    <a:gd name="connsiteX5" fmla="*/ 0 w 516217"/>
                    <a:gd name="connsiteY5" fmla="*/ 0 h 1107583"/>
                    <a:gd name="connsiteX0" fmla="*/ 0 w 509867"/>
                    <a:gd name="connsiteY0" fmla="*/ 0 h 1107583"/>
                    <a:gd name="connsiteX1" fmla="*/ 509867 w 509867"/>
                    <a:gd name="connsiteY1" fmla="*/ 0 h 1107583"/>
                    <a:gd name="connsiteX2" fmla="*/ 499678 w 509867"/>
                    <a:gd name="connsiteY2" fmla="*/ 594038 h 1107583"/>
                    <a:gd name="connsiteX3" fmla="*/ 500342 w 509867"/>
                    <a:gd name="connsiteY3" fmla="*/ 1104408 h 1107583"/>
                    <a:gd name="connsiteX4" fmla="*/ 12700 w 509867"/>
                    <a:gd name="connsiteY4" fmla="*/ 1107583 h 1107583"/>
                    <a:gd name="connsiteX5" fmla="*/ 0 w 509867"/>
                    <a:gd name="connsiteY5" fmla="*/ 0 h 1107583"/>
                    <a:gd name="connsiteX0" fmla="*/ 0 w 509867"/>
                    <a:gd name="connsiteY0" fmla="*/ 0 h 1107583"/>
                    <a:gd name="connsiteX1" fmla="*/ 509867 w 509867"/>
                    <a:gd name="connsiteY1" fmla="*/ 0 h 1107583"/>
                    <a:gd name="connsiteX2" fmla="*/ 499678 w 509867"/>
                    <a:gd name="connsiteY2" fmla="*/ 594038 h 1107583"/>
                    <a:gd name="connsiteX3" fmla="*/ 500342 w 509867"/>
                    <a:gd name="connsiteY3" fmla="*/ 1104408 h 1107583"/>
                    <a:gd name="connsiteX4" fmla="*/ 12700 w 509867"/>
                    <a:gd name="connsiteY4" fmla="*/ 1107583 h 1107583"/>
                    <a:gd name="connsiteX5" fmla="*/ 0 w 509867"/>
                    <a:gd name="connsiteY5" fmla="*/ 0 h 1107583"/>
                    <a:gd name="connsiteX0" fmla="*/ 0 w 509867"/>
                    <a:gd name="connsiteY0" fmla="*/ 0 h 1107583"/>
                    <a:gd name="connsiteX1" fmla="*/ 509867 w 509867"/>
                    <a:gd name="connsiteY1" fmla="*/ 0 h 1107583"/>
                    <a:gd name="connsiteX2" fmla="*/ 499678 w 509867"/>
                    <a:gd name="connsiteY2" fmla="*/ 594038 h 1107583"/>
                    <a:gd name="connsiteX3" fmla="*/ 500342 w 509867"/>
                    <a:gd name="connsiteY3" fmla="*/ 1104408 h 1107583"/>
                    <a:gd name="connsiteX4" fmla="*/ 12700 w 509867"/>
                    <a:gd name="connsiteY4" fmla="*/ 1107583 h 1107583"/>
                    <a:gd name="connsiteX5" fmla="*/ 1203 w 509867"/>
                    <a:gd name="connsiteY5" fmla="*/ 635313 h 1107583"/>
                    <a:gd name="connsiteX6" fmla="*/ 0 w 509867"/>
                    <a:gd name="connsiteY6" fmla="*/ 0 h 1107583"/>
                    <a:gd name="connsiteX0" fmla="*/ 1972 w 511839"/>
                    <a:gd name="connsiteY0" fmla="*/ 0 h 1107583"/>
                    <a:gd name="connsiteX1" fmla="*/ 511839 w 511839"/>
                    <a:gd name="connsiteY1" fmla="*/ 0 h 1107583"/>
                    <a:gd name="connsiteX2" fmla="*/ 501650 w 511839"/>
                    <a:gd name="connsiteY2" fmla="*/ 594038 h 1107583"/>
                    <a:gd name="connsiteX3" fmla="*/ 502314 w 511839"/>
                    <a:gd name="connsiteY3" fmla="*/ 1104408 h 1107583"/>
                    <a:gd name="connsiteX4" fmla="*/ 14672 w 511839"/>
                    <a:gd name="connsiteY4" fmla="*/ 1107583 h 1107583"/>
                    <a:gd name="connsiteX5" fmla="*/ 3175 w 511839"/>
                    <a:gd name="connsiteY5" fmla="*/ 635313 h 1107583"/>
                    <a:gd name="connsiteX6" fmla="*/ 0 w 511839"/>
                    <a:gd name="connsiteY6" fmla="*/ 374963 h 1107583"/>
                    <a:gd name="connsiteX7" fmla="*/ 1972 w 511839"/>
                    <a:gd name="connsiteY7" fmla="*/ 0 h 1107583"/>
                    <a:gd name="connsiteX0" fmla="*/ 3 w 509870"/>
                    <a:gd name="connsiteY0" fmla="*/ 0 h 1107583"/>
                    <a:gd name="connsiteX1" fmla="*/ 509870 w 509870"/>
                    <a:gd name="connsiteY1" fmla="*/ 0 h 1107583"/>
                    <a:gd name="connsiteX2" fmla="*/ 499681 w 509870"/>
                    <a:gd name="connsiteY2" fmla="*/ 594038 h 1107583"/>
                    <a:gd name="connsiteX3" fmla="*/ 500345 w 509870"/>
                    <a:gd name="connsiteY3" fmla="*/ 1104408 h 1107583"/>
                    <a:gd name="connsiteX4" fmla="*/ 12703 w 509870"/>
                    <a:gd name="connsiteY4" fmla="*/ 1107583 h 1107583"/>
                    <a:gd name="connsiteX5" fmla="*/ 1206 w 509870"/>
                    <a:gd name="connsiteY5" fmla="*/ 635313 h 1107583"/>
                    <a:gd name="connsiteX6" fmla="*/ 144081 w 509870"/>
                    <a:gd name="connsiteY6" fmla="*/ 501963 h 1107583"/>
                    <a:gd name="connsiteX7" fmla="*/ 3 w 509870"/>
                    <a:gd name="connsiteY7" fmla="*/ 0 h 1107583"/>
                    <a:gd name="connsiteX0" fmla="*/ 3 w 545732"/>
                    <a:gd name="connsiteY0" fmla="*/ 0 h 1107583"/>
                    <a:gd name="connsiteX1" fmla="*/ 509870 w 545732"/>
                    <a:gd name="connsiteY1" fmla="*/ 0 h 1107583"/>
                    <a:gd name="connsiteX2" fmla="*/ 502855 w 545732"/>
                    <a:gd name="connsiteY2" fmla="*/ 416238 h 1107583"/>
                    <a:gd name="connsiteX3" fmla="*/ 499681 w 545732"/>
                    <a:gd name="connsiteY3" fmla="*/ 594038 h 1107583"/>
                    <a:gd name="connsiteX4" fmla="*/ 500345 w 545732"/>
                    <a:gd name="connsiteY4" fmla="*/ 1104408 h 1107583"/>
                    <a:gd name="connsiteX5" fmla="*/ 12703 w 545732"/>
                    <a:gd name="connsiteY5" fmla="*/ 1107583 h 1107583"/>
                    <a:gd name="connsiteX6" fmla="*/ 1206 w 545732"/>
                    <a:gd name="connsiteY6" fmla="*/ 635313 h 1107583"/>
                    <a:gd name="connsiteX7" fmla="*/ 144081 w 545732"/>
                    <a:gd name="connsiteY7" fmla="*/ 501963 h 1107583"/>
                    <a:gd name="connsiteX8" fmla="*/ 3 w 545732"/>
                    <a:gd name="connsiteY8" fmla="*/ 0 h 1107583"/>
                    <a:gd name="connsiteX0" fmla="*/ 3 w 528524"/>
                    <a:gd name="connsiteY0" fmla="*/ 0 h 1107583"/>
                    <a:gd name="connsiteX1" fmla="*/ 509870 w 528524"/>
                    <a:gd name="connsiteY1" fmla="*/ 0 h 1107583"/>
                    <a:gd name="connsiteX2" fmla="*/ 366330 w 528524"/>
                    <a:gd name="connsiteY2" fmla="*/ 527363 h 1107583"/>
                    <a:gd name="connsiteX3" fmla="*/ 499681 w 528524"/>
                    <a:gd name="connsiteY3" fmla="*/ 594038 h 1107583"/>
                    <a:gd name="connsiteX4" fmla="*/ 500345 w 528524"/>
                    <a:gd name="connsiteY4" fmla="*/ 1104408 h 1107583"/>
                    <a:gd name="connsiteX5" fmla="*/ 12703 w 528524"/>
                    <a:gd name="connsiteY5" fmla="*/ 1107583 h 1107583"/>
                    <a:gd name="connsiteX6" fmla="*/ 1206 w 528524"/>
                    <a:gd name="connsiteY6" fmla="*/ 635313 h 1107583"/>
                    <a:gd name="connsiteX7" fmla="*/ 144081 w 528524"/>
                    <a:gd name="connsiteY7" fmla="*/ 501963 h 1107583"/>
                    <a:gd name="connsiteX8" fmla="*/ 3 w 528524"/>
                    <a:gd name="connsiteY8" fmla="*/ 0 h 1107583"/>
                    <a:gd name="connsiteX0" fmla="*/ 3 w 528524"/>
                    <a:gd name="connsiteY0" fmla="*/ 0 h 1107583"/>
                    <a:gd name="connsiteX1" fmla="*/ 509870 w 528524"/>
                    <a:gd name="connsiteY1" fmla="*/ 0 h 1107583"/>
                    <a:gd name="connsiteX2" fmla="*/ 366330 w 528524"/>
                    <a:gd name="connsiteY2" fmla="*/ 527363 h 1107583"/>
                    <a:gd name="connsiteX3" fmla="*/ 499681 w 528524"/>
                    <a:gd name="connsiteY3" fmla="*/ 594038 h 1107583"/>
                    <a:gd name="connsiteX4" fmla="*/ 500345 w 528524"/>
                    <a:gd name="connsiteY4" fmla="*/ 1104408 h 1107583"/>
                    <a:gd name="connsiteX5" fmla="*/ 12703 w 528524"/>
                    <a:gd name="connsiteY5" fmla="*/ 1107583 h 1107583"/>
                    <a:gd name="connsiteX6" fmla="*/ 1206 w 528524"/>
                    <a:gd name="connsiteY6" fmla="*/ 635313 h 1107583"/>
                    <a:gd name="connsiteX7" fmla="*/ 144081 w 528524"/>
                    <a:gd name="connsiteY7" fmla="*/ 501963 h 1107583"/>
                    <a:gd name="connsiteX8" fmla="*/ 3 w 528524"/>
                    <a:gd name="connsiteY8" fmla="*/ 0 h 1107583"/>
                    <a:gd name="connsiteX0" fmla="*/ 3 w 528115"/>
                    <a:gd name="connsiteY0" fmla="*/ 0 h 1107583"/>
                    <a:gd name="connsiteX1" fmla="*/ 509870 w 528115"/>
                    <a:gd name="connsiteY1" fmla="*/ 0 h 1107583"/>
                    <a:gd name="connsiteX2" fmla="*/ 359980 w 528115"/>
                    <a:gd name="connsiteY2" fmla="*/ 517838 h 1107583"/>
                    <a:gd name="connsiteX3" fmla="*/ 499681 w 528115"/>
                    <a:gd name="connsiteY3" fmla="*/ 594038 h 1107583"/>
                    <a:gd name="connsiteX4" fmla="*/ 500345 w 528115"/>
                    <a:gd name="connsiteY4" fmla="*/ 1104408 h 1107583"/>
                    <a:gd name="connsiteX5" fmla="*/ 12703 w 528115"/>
                    <a:gd name="connsiteY5" fmla="*/ 1107583 h 1107583"/>
                    <a:gd name="connsiteX6" fmla="*/ 1206 w 528115"/>
                    <a:gd name="connsiteY6" fmla="*/ 635313 h 1107583"/>
                    <a:gd name="connsiteX7" fmla="*/ 144081 w 528115"/>
                    <a:gd name="connsiteY7" fmla="*/ 501963 h 1107583"/>
                    <a:gd name="connsiteX8" fmla="*/ 3 w 528115"/>
                    <a:gd name="connsiteY8" fmla="*/ 0 h 1107583"/>
                    <a:gd name="connsiteX0" fmla="*/ 3 w 528115"/>
                    <a:gd name="connsiteY0" fmla="*/ 0 h 1107583"/>
                    <a:gd name="connsiteX1" fmla="*/ 509870 w 528115"/>
                    <a:gd name="connsiteY1" fmla="*/ 0 h 1107583"/>
                    <a:gd name="connsiteX2" fmla="*/ 359980 w 528115"/>
                    <a:gd name="connsiteY2" fmla="*/ 517838 h 1107583"/>
                    <a:gd name="connsiteX3" fmla="*/ 499681 w 528115"/>
                    <a:gd name="connsiteY3" fmla="*/ 594038 h 1107583"/>
                    <a:gd name="connsiteX4" fmla="*/ 500345 w 528115"/>
                    <a:gd name="connsiteY4" fmla="*/ 1104408 h 1107583"/>
                    <a:gd name="connsiteX5" fmla="*/ 12703 w 528115"/>
                    <a:gd name="connsiteY5" fmla="*/ 1107583 h 1107583"/>
                    <a:gd name="connsiteX6" fmla="*/ 1206 w 528115"/>
                    <a:gd name="connsiteY6" fmla="*/ 635313 h 1107583"/>
                    <a:gd name="connsiteX7" fmla="*/ 144081 w 528115"/>
                    <a:gd name="connsiteY7" fmla="*/ 501963 h 1107583"/>
                    <a:gd name="connsiteX8" fmla="*/ 3 w 528115"/>
                    <a:gd name="connsiteY8" fmla="*/ 0 h 1107583"/>
                    <a:gd name="connsiteX0" fmla="*/ 3 w 528115"/>
                    <a:gd name="connsiteY0" fmla="*/ 0 h 1107583"/>
                    <a:gd name="connsiteX1" fmla="*/ 509870 w 528115"/>
                    <a:gd name="connsiteY1" fmla="*/ 0 h 1107583"/>
                    <a:gd name="connsiteX2" fmla="*/ 359980 w 528115"/>
                    <a:gd name="connsiteY2" fmla="*/ 517838 h 1107583"/>
                    <a:gd name="connsiteX3" fmla="*/ 499681 w 528115"/>
                    <a:gd name="connsiteY3" fmla="*/ 594038 h 1107583"/>
                    <a:gd name="connsiteX4" fmla="*/ 500345 w 528115"/>
                    <a:gd name="connsiteY4" fmla="*/ 1104408 h 1107583"/>
                    <a:gd name="connsiteX5" fmla="*/ 12703 w 528115"/>
                    <a:gd name="connsiteY5" fmla="*/ 1107583 h 1107583"/>
                    <a:gd name="connsiteX6" fmla="*/ 1206 w 528115"/>
                    <a:gd name="connsiteY6" fmla="*/ 635313 h 1107583"/>
                    <a:gd name="connsiteX7" fmla="*/ 144081 w 528115"/>
                    <a:gd name="connsiteY7" fmla="*/ 501963 h 1107583"/>
                    <a:gd name="connsiteX8" fmla="*/ 3 w 528115"/>
                    <a:gd name="connsiteY8" fmla="*/ 0 h 1107583"/>
                    <a:gd name="connsiteX0" fmla="*/ 3 w 528115"/>
                    <a:gd name="connsiteY0" fmla="*/ 0 h 1107583"/>
                    <a:gd name="connsiteX1" fmla="*/ 509870 w 528115"/>
                    <a:gd name="connsiteY1" fmla="*/ 0 h 1107583"/>
                    <a:gd name="connsiteX2" fmla="*/ 359980 w 528115"/>
                    <a:gd name="connsiteY2" fmla="*/ 517838 h 1107583"/>
                    <a:gd name="connsiteX3" fmla="*/ 499681 w 528115"/>
                    <a:gd name="connsiteY3" fmla="*/ 594038 h 1107583"/>
                    <a:gd name="connsiteX4" fmla="*/ 500345 w 528115"/>
                    <a:gd name="connsiteY4" fmla="*/ 1104408 h 1107583"/>
                    <a:gd name="connsiteX5" fmla="*/ 12703 w 528115"/>
                    <a:gd name="connsiteY5" fmla="*/ 1107583 h 1107583"/>
                    <a:gd name="connsiteX6" fmla="*/ 1206 w 528115"/>
                    <a:gd name="connsiteY6" fmla="*/ 635313 h 1107583"/>
                    <a:gd name="connsiteX7" fmla="*/ 144081 w 528115"/>
                    <a:gd name="connsiteY7" fmla="*/ 501963 h 1107583"/>
                    <a:gd name="connsiteX8" fmla="*/ 3 w 528115"/>
                    <a:gd name="connsiteY8" fmla="*/ 0 h 1107583"/>
                    <a:gd name="connsiteX0" fmla="*/ 3 w 528115"/>
                    <a:gd name="connsiteY0" fmla="*/ 0 h 1107583"/>
                    <a:gd name="connsiteX1" fmla="*/ 509870 w 528115"/>
                    <a:gd name="connsiteY1" fmla="*/ 0 h 1107583"/>
                    <a:gd name="connsiteX2" fmla="*/ 359980 w 528115"/>
                    <a:gd name="connsiteY2" fmla="*/ 517838 h 1107583"/>
                    <a:gd name="connsiteX3" fmla="*/ 499681 w 528115"/>
                    <a:gd name="connsiteY3" fmla="*/ 594038 h 1107583"/>
                    <a:gd name="connsiteX4" fmla="*/ 500345 w 528115"/>
                    <a:gd name="connsiteY4" fmla="*/ 1104408 h 1107583"/>
                    <a:gd name="connsiteX5" fmla="*/ 12703 w 528115"/>
                    <a:gd name="connsiteY5" fmla="*/ 1107583 h 1107583"/>
                    <a:gd name="connsiteX6" fmla="*/ 1206 w 528115"/>
                    <a:gd name="connsiteY6" fmla="*/ 635313 h 1107583"/>
                    <a:gd name="connsiteX7" fmla="*/ 144081 w 528115"/>
                    <a:gd name="connsiteY7" fmla="*/ 501963 h 1107583"/>
                    <a:gd name="connsiteX8" fmla="*/ 3 w 528115"/>
                    <a:gd name="connsiteY8" fmla="*/ 0 h 1107583"/>
                    <a:gd name="connsiteX0" fmla="*/ 25302 w 553414"/>
                    <a:gd name="connsiteY0" fmla="*/ 0 h 1107583"/>
                    <a:gd name="connsiteX1" fmla="*/ 535169 w 553414"/>
                    <a:gd name="connsiteY1" fmla="*/ 0 h 1107583"/>
                    <a:gd name="connsiteX2" fmla="*/ 385279 w 553414"/>
                    <a:gd name="connsiteY2" fmla="*/ 517838 h 1107583"/>
                    <a:gd name="connsiteX3" fmla="*/ 524980 w 553414"/>
                    <a:gd name="connsiteY3" fmla="*/ 594038 h 1107583"/>
                    <a:gd name="connsiteX4" fmla="*/ 525644 w 553414"/>
                    <a:gd name="connsiteY4" fmla="*/ 1104408 h 1107583"/>
                    <a:gd name="connsiteX5" fmla="*/ 38002 w 553414"/>
                    <a:gd name="connsiteY5" fmla="*/ 1107583 h 1107583"/>
                    <a:gd name="connsiteX6" fmla="*/ 26505 w 553414"/>
                    <a:gd name="connsiteY6" fmla="*/ 635313 h 1107583"/>
                    <a:gd name="connsiteX7" fmla="*/ 169380 w 553414"/>
                    <a:gd name="connsiteY7" fmla="*/ 501963 h 1107583"/>
                    <a:gd name="connsiteX8" fmla="*/ 86830 w 553414"/>
                    <a:gd name="connsiteY8" fmla="*/ 228913 h 1107583"/>
                    <a:gd name="connsiteX9" fmla="*/ 25302 w 553414"/>
                    <a:gd name="connsiteY9" fmla="*/ 0 h 1107583"/>
                    <a:gd name="connsiteX0" fmla="*/ 16759 w 544871"/>
                    <a:gd name="connsiteY0" fmla="*/ 0 h 1107583"/>
                    <a:gd name="connsiteX1" fmla="*/ 526626 w 544871"/>
                    <a:gd name="connsiteY1" fmla="*/ 0 h 1107583"/>
                    <a:gd name="connsiteX2" fmla="*/ 376736 w 544871"/>
                    <a:gd name="connsiteY2" fmla="*/ 517838 h 1107583"/>
                    <a:gd name="connsiteX3" fmla="*/ 516437 w 544871"/>
                    <a:gd name="connsiteY3" fmla="*/ 594038 h 1107583"/>
                    <a:gd name="connsiteX4" fmla="*/ 517101 w 544871"/>
                    <a:gd name="connsiteY4" fmla="*/ 1104408 h 1107583"/>
                    <a:gd name="connsiteX5" fmla="*/ 29459 w 544871"/>
                    <a:gd name="connsiteY5" fmla="*/ 1107583 h 1107583"/>
                    <a:gd name="connsiteX6" fmla="*/ 17962 w 544871"/>
                    <a:gd name="connsiteY6" fmla="*/ 635313 h 1107583"/>
                    <a:gd name="connsiteX7" fmla="*/ 160837 w 544871"/>
                    <a:gd name="connsiteY7" fmla="*/ 501963 h 1107583"/>
                    <a:gd name="connsiteX8" fmla="*/ 164012 w 544871"/>
                    <a:gd name="connsiteY8" fmla="*/ 263838 h 1107583"/>
                    <a:gd name="connsiteX9" fmla="*/ 16759 w 544871"/>
                    <a:gd name="connsiteY9" fmla="*/ 0 h 1107583"/>
                    <a:gd name="connsiteX0" fmla="*/ 16759 w 544871"/>
                    <a:gd name="connsiteY0" fmla="*/ 0 h 1107583"/>
                    <a:gd name="connsiteX1" fmla="*/ 526626 w 544871"/>
                    <a:gd name="connsiteY1" fmla="*/ 0 h 1107583"/>
                    <a:gd name="connsiteX2" fmla="*/ 376736 w 544871"/>
                    <a:gd name="connsiteY2" fmla="*/ 517838 h 1107583"/>
                    <a:gd name="connsiteX3" fmla="*/ 516437 w 544871"/>
                    <a:gd name="connsiteY3" fmla="*/ 594038 h 1107583"/>
                    <a:gd name="connsiteX4" fmla="*/ 517101 w 544871"/>
                    <a:gd name="connsiteY4" fmla="*/ 1104408 h 1107583"/>
                    <a:gd name="connsiteX5" fmla="*/ 29459 w 544871"/>
                    <a:gd name="connsiteY5" fmla="*/ 1107583 h 1107583"/>
                    <a:gd name="connsiteX6" fmla="*/ 17962 w 544871"/>
                    <a:gd name="connsiteY6" fmla="*/ 635313 h 1107583"/>
                    <a:gd name="connsiteX7" fmla="*/ 160837 w 544871"/>
                    <a:gd name="connsiteY7" fmla="*/ 501963 h 1107583"/>
                    <a:gd name="connsiteX8" fmla="*/ 164012 w 544871"/>
                    <a:gd name="connsiteY8" fmla="*/ 263838 h 1107583"/>
                    <a:gd name="connsiteX9" fmla="*/ 16759 w 544871"/>
                    <a:gd name="connsiteY9" fmla="*/ 0 h 1107583"/>
                    <a:gd name="connsiteX0" fmla="*/ 16759 w 560377"/>
                    <a:gd name="connsiteY0" fmla="*/ 0 h 1107583"/>
                    <a:gd name="connsiteX1" fmla="*/ 526626 w 560377"/>
                    <a:gd name="connsiteY1" fmla="*/ 0 h 1107583"/>
                    <a:gd name="connsiteX2" fmla="*/ 497387 w 560377"/>
                    <a:gd name="connsiteY2" fmla="*/ 222563 h 1107583"/>
                    <a:gd name="connsiteX3" fmla="*/ 376736 w 560377"/>
                    <a:gd name="connsiteY3" fmla="*/ 517838 h 1107583"/>
                    <a:gd name="connsiteX4" fmla="*/ 516437 w 560377"/>
                    <a:gd name="connsiteY4" fmla="*/ 594038 h 1107583"/>
                    <a:gd name="connsiteX5" fmla="*/ 517101 w 560377"/>
                    <a:gd name="connsiteY5" fmla="*/ 1104408 h 1107583"/>
                    <a:gd name="connsiteX6" fmla="*/ 29459 w 560377"/>
                    <a:gd name="connsiteY6" fmla="*/ 1107583 h 1107583"/>
                    <a:gd name="connsiteX7" fmla="*/ 17962 w 560377"/>
                    <a:gd name="connsiteY7" fmla="*/ 635313 h 1107583"/>
                    <a:gd name="connsiteX8" fmla="*/ 160837 w 560377"/>
                    <a:gd name="connsiteY8" fmla="*/ 501963 h 1107583"/>
                    <a:gd name="connsiteX9" fmla="*/ 164012 w 560377"/>
                    <a:gd name="connsiteY9" fmla="*/ 263838 h 1107583"/>
                    <a:gd name="connsiteX10" fmla="*/ 16759 w 560377"/>
                    <a:gd name="connsiteY10" fmla="*/ 0 h 1107583"/>
                    <a:gd name="connsiteX0" fmla="*/ 16759 w 545542"/>
                    <a:gd name="connsiteY0" fmla="*/ 0 h 1107583"/>
                    <a:gd name="connsiteX1" fmla="*/ 526626 w 545542"/>
                    <a:gd name="connsiteY1" fmla="*/ 0 h 1107583"/>
                    <a:gd name="connsiteX2" fmla="*/ 383087 w 545542"/>
                    <a:gd name="connsiteY2" fmla="*/ 260663 h 1107583"/>
                    <a:gd name="connsiteX3" fmla="*/ 376736 w 545542"/>
                    <a:gd name="connsiteY3" fmla="*/ 517838 h 1107583"/>
                    <a:gd name="connsiteX4" fmla="*/ 516437 w 545542"/>
                    <a:gd name="connsiteY4" fmla="*/ 594038 h 1107583"/>
                    <a:gd name="connsiteX5" fmla="*/ 517101 w 545542"/>
                    <a:gd name="connsiteY5" fmla="*/ 1104408 h 1107583"/>
                    <a:gd name="connsiteX6" fmla="*/ 29459 w 545542"/>
                    <a:gd name="connsiteY6" fmla="*/ 1107583 h 1107583"/>
                    <a:gd name="connsiteX7" fmla="*/ 17962 w 545542"/>
                    <a:gd name="connsiteY7" fmla="*/ 635313 h 1107583"/>
                    <a:gd name="connsiteX8" fmla="*/ 160837 w 545542"/>
                    <a:gd name="connsiteY8" fmla="*/ 501963 h 1107583"/>
                    <a:gd name="connsiteX9" fmla="*/ 164012 w 545542"/>
                    <a:gd name="connsiteY9" fmla="*/ 263838 h 1107583"/>
                    <a:gd name="connsiteX10" fmla="*/ 16759 w 545542"/>
                    <a:gd name="connsiteY10" fmla="*/ 0 h 1107583"/>
                    <a:gd name="connsiteX0" fmla="*/ 16759 w 545542"/>
                    <a:gd name="connsiteY0" fmla="*/ 0 h 1107583"/>
                    <a:gd name="connsiteX1" fmla="*/ 526626 w 545542"/>
                    <a:gd name="connsiteY1" fmla="*/ 0 h 1107583"/>
                    <a:gd name="connsiteX2" fmla="*/ 383087 w 545542"/>
                    <a:gd name="connsiteY2" fmla="*/ 260663 h 1107583"/>
                    <a:gd name="connsiteX3" fmla="*/ 376736 w 545542"/>
                    <a:gd name="connsiteY3" fmla="*/ 517838 h 1107583"/>
                    <a:gd name="connsiteX4" fmla="*/ 516437 w 545542"/>
                    <a:gd name="connsiteY4" fmla="*/ 594038 h 1107583"/>
                    <a:gd name="connsiteX5" fmla="*/ 517101 w 545542"/>
                    <a:gd name="connsiteY5" fmla="*/ 1104408 h 1107583"/>
                    <a:gd name="connsiteX6" fmla="*/ 29459 w 545542"/>
                    <a:gd name="connsiteY6" fmla="*/ 1107583 h 1107583"/>
                    <a:gd name="connsiteX7" fmla="*/ 17962 w 545542"/>
                    <a:gd name="connsiteY7" fmla="*/ 635313 h 1107583"/>
                    <a:gd name="connsiteX8" fmla="*/ 160837 w 545542"/>
                    <a:gd name="connsiteY8" fmla="*/ 501963 h 1107583"/>
                    <a:gd name="connsiteX9" fmla="*/ 164012 w 545542"/>
                    <a:gd name="connsiteY9" fmla="*/ 263838 h 1107583"/>
                    <a:gd name="connsiteX10" fmla="*/ 16759 w 545542"/>
                    <a:gd name="connsiteY10" fmla="*/ 0 h 1107583"/>
                    <a:gd name="connsiteX0" fmla="*/ 16759 w 545542"/>
                    <a:gd name="connsiteY0" fmla="*/ 0 h 1107583"/>
                    <a:gd name="connsiteX1" fmla="*/ 526626 w 545542"/>
                    <a:gd name="connsiteY1" fmla="*/ 0 h 1107583"/>
                    <a:gd name="connsiteX2" fmla="*/ 383087 w 545542"/>
                    <a:gd name="connsiteY2" fmla="*/ 260663 h 1107583"/>
                    <a:gd name="connsiteX3" fmla="*/ 376736 w 545542"/>
                    <a:gd name="connsiteY3" fmla="*/ 517838 h 1107583"/>
                    <a:gd name="connsiteX4" fmla="*/ 516437 w 545542"/>
                    <a:gd name="connsiteY4" fmla="*/ 594038 h 1107583"/>
                    <a:gd name="connsiteX5" fmla="*/ 517101 w 545542"/>
                    <a:gd name="connsiteY5" fmla="*/ 1104408 h 1107583"/>
                    <a:gd name="connsiteX6" fmla="*/ 29459 w 545542"/>
                    <a:gd name="connsiteY6" fmla="*/ 1107583 h 1107583"/>
                    <a:gd name="connsiteX7" fmla="*/ 17962 w 545542"/>
                    <a:gd name="connsiteY7" fmla="*/ 635313 h 1107583"/>
                    <a:gd name="connsiteX8" fmla="*/ 160837 w 545542"/>
                    <a:gd name="connsiteY8" fmla="*/ 501963 h 1107583"/>
                    <a:gd name="connsiteX9" fmla="*/ 164012 w 545542"/>
                    <a:gd name="connsiteY9" fmla="*/ 263838 h 1107583"/>
                    <a:gd name="connsiteX10" fmla="*/ 16759 w 545542"/>
                    <a:gd name="connsiteY10" fmla="*/ 0 h 1107583"/>
                    <a:gd name="connsiteX0" fmla="*/ 16759 w 545542"/>
                    <a:gd name="connsiteY0" fmla="*/ 0 h 1107583"/>
                    <a:gd name="connsiteX1" fmla="*/ 526626 w 545542"/>
                    <a:gd name="connsiteY1" fmla="*/ 0 h 1107583"/>
                    <a:gd name="connsiteX2" fmla="*/ 383087 w 545542"/>
                    <a:gd name="connsiteY2" fmla="*/ 260663 h 1107583"/>
                    <a:gd name="connsiteX3" fmla="*/ 379911 w 545542"/>
                    <a:gd name="connsiteY3" fmla="*/ 517838 h 1107583"/>
                    <a:gd name="connsiteX4" fmla="*/ 516437 w 545542"/>
                    <a:gd name="connsiteY4" fmla="*/ 594038 h 1107583"/>
                    <a:gd name="connsiteX5" fmla="*/ 517101 w 545542"/>
                    <a:gd name="connsiteY5" fmla="*/ 1104408 h 1107583"/>
                    <a:gd name="connsiteX6" fmla="*/ 29459 w 545542"/>
                    <a:gd name="connsiteY6" fmla="*/ 1107583 h 1107583"/>
                    <a:gd name="connsiteX7" fmla="*/ 17962 w 545542"/>
                    <a:gd name="connsiteY7" fmla="*/ 635313 h 1107583"/>
                    <a:gd name="connsiteX8" fmla="*/ 160837 w 545542"/>
                    <a:gd name="connsiteY8" fmla="*/ 501963 h 1107583"/>
                    <a:gd name="connsiteX9" fmla="*/ 164012 w 545542"/>
                    <a:gd name="connsiteY9" fmla="*/ 263838 h 1107583"/>
                    <a:gd name="connsiteX10" fmla="*/ 16759 w 545542"/>
                    <a:gd name="connsiteY10" fmla="*/ 0 h 1107583"/>
                    <a:gd name="connsiteX0" fmla="*/ 138497 w 527580"/>
                    <a:gd name="connsiteY0" fmla="*/ 22225 h 1107583"/>
                    <a:gd name="connsiteX1" fmla="*/ 508664 w 527580"/>
                    <a:gd name="connsiteY1" fmla="*/ 0 h 1107583"/>
                    <a:gd name="connsiteX2" fmla="*/ 365125 w 527580"/>
                    <a:gd name="connsiteY2" fmla="*/ 260663 h 1107583"/>
                    <a:gd name="connsiteX3" fmla="*/ 361949 w 527580"/>
                    <a:gd name="connsiteY3" fmla="*/ 517838 h 1107583"/>
                    <a:gd name="connsiteX4" fmla="*/ 498475 w 527580"/>
                    <a:gd name="connsiteY4" fmla="*/ 594038 h 1107583"/>
                    <a:gd name="connsiteX5" fmla="*/ 499139 w 527580"/>
                    <a:gd name="connsiteY5" fmla="*/ 1104408 h 1107583"/>
                    <a:gd name="connsiteX6" fmla="*/ 11497 w 527580"/>
                    <a:gd name="connsiteY6" fmla="*/ 1107583 h 1107583"/>
                    <a:gd name="connsiteX7" fmla="*/ 0 w 527580"/>
                    <a:gd name="connsiteY7" fmla="*/ 635313 h 1107583"/>
                    <a:gd name="connsiteX8" fmla="*/ 142875 w 527580"/>
                    <a:gd name="connsiteY8" fmla="*/ 501963 h 1107583"/>
                    <a:gd name="connsiteX9" fmla="*/ 146050 w 527580"/>
                    <a:gd name="connsiteY9" fmla="*/ 263838 h 1107583"/>
                    <a:gd name="connsiteX10" fmla="*/ 138497 w 527580"/>
                    <a:gd name="connsiteY10" fmla="*/ 22225 h 1107583"/>
                    <a:gd name="connsiteX0" fmla="*/ 138497 w 499139"/>
                    <a:gd name="connsiteY0" fmla="*/ 0 h 1085358"/>
                    <a:gd name="connsiteX1" fmla="*/ 378489 w 499139"/>
                    <a:gd name="connsiteY1" fmla="*/ 952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6350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57181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499139"/>
                    <a:gd name="connsiteY0" fmla="*/ 0 h 1085358"/>
                    <a:gd name="connsiteX1" fmla="*/ 378489 w 499139"/>
                    <a:gd name="connsiteY1" fmla="*/ 3175 h 1085358"/>
                    <a:gd name="connsiteX2" fmla="*/ 365125 w 499139"/>
                    <a:gd name="connsiteY2" fmla="*/ 238438 h 1085358"/>
                    <a:gd name="connsiteX3" fmla="*/ 361949 w 499139"/>
                    <a:gd name="connsiteY3" fmla="*/ 495613 h 1085358"/>
                    <a:gd name="connsiteX4" fmla="*/ 498475 w 499139"/>
                    <a:gd name="connsiteY4" fmla="*/ 603563 h 1085358"/>
                    <a:gd name="connsiteX5" fmla="*/ 499139 w 499139"/>
                    <a:gd name="connsiteY5" fmla="*/ 1082183 h 1085358"/>
                    <a:gd name="connsiteX6" fmla="*/ 11497 w 499139"/>
                    <a:gd name="connsiteY6" fmla="*/ 1085358 h 1085358"/>
                    <a:gd name="connsiteX7" fmla="*/ 0 w 499139"/>
                    <a:gd name="connsiteY7" fmla="*/ 613088 h 1085358"/>
                    <a:gd name="connsiteX8" fmla="*/ 142875 w 499139"/>
                    <a:gd name="connsiteY8" fmla="*/ 479738 h 1085358"/>
                    <a:gd name="connsiteX9" fmla="*/ 146050 w 499139"/>
                    <a:gd name="connsiteY9" fmla="*/ 241613 h 1085358"/>
                    <a:gd name="connsiteX10" fmla="*/ 138497 w 499139"/>
                    <a:gd name="connsiteY10" fmla="*/ 0 h 1085358"/>
                    <a:gd name="connsiteX0" fmla="*/ 138497 w 500870"/>
                    <a:gd name="connsiteY0" fmla="*/ 0 h 1085358"/>
                    <a:gd name="connsiteX1" fmla="*/ 378489 w 500870"/>
                    <a:gd name="connsiteY1" fmla="*/ 3175 h 1085358"/>
                    <a:gd name="connsiteX2" fmla="*/ 365125 w 500870"/>
                    <a:gd name="connsiteY2" fmla="*/ 238438 h 1085358"/>
                    <a:gd name="connsiteX3" fmla="*/ 361949 w 500870"/>
                    <a:gd name="connsiteY3" fmla="*/ 495613 h 1085358"/>
                    <a:gd name="connsiteX4" fmla="*/ 498475 w 500870"/>
                    <a:gd name="connsiteY4" fmla="*/ 603563 h 1085358"/>
                    <a:gd name="connsiteX5" fmla="*/ 499139 w 500870"/>
                    <a:gd name="connsiteY5" fmla="*/ 1082183 h 1085358"/>
                    <a:gd name="connsiteX6" fmla="*/ 11497 w 500870"/>
                    <a:gd name="connsiteY6" fmla="*/ 1085358 h 1085358"/>
                    <a:gd name="connsiteX7" fmla="*/ 0 w 500870"/>
                    <a:gd name="connsiteY7" fmla="*/ 613088 h 1085358"/>
                    <a:gd name="connsiteX8" fmla="*/ 142875 w 500870"/>
                    <a:gd name="connsiteY8" fmla="*/ 479738 h 1085358"/>
                    <a:gd name="connsiteX9" fmla="*/ 146050 w 500870"/>
                    <a:gd name="connsiteY9" fmla="*/ 241613 h 1085358"/>
                    <a:gd name="connsiteX10" fmla="*/ 138497 w 500870"/>
                    <a:gd name="connsiteY10" fmla="*/ 0 h 1085358"/>
                    <a:gd name="connsiteX0" fmla="*/ 138497 w 501240"/>
                    <a:gd name="connsiteY0" fmla="*/ 0 h 1085358"/>
                    <a:gd name="connsiteX1" fmla="*/ 378489 w 501240"/>
                    <a:gd name="connsiteY1" fmla="*/ 3175 h 1085358"/>
                    <a:gd name="connsiteX2" fmla="*/ 365125 w 501240"/>
                    <a:gd name="connsiteY2" fmla="*/ 238438 h 1085358"/>
                    <a:gd name="connsiteX3" fmla="*/ 361949 w 501240"/>
                    <a:gd name="connsiteY3" fmla="*/ 495613 h 1085358"/>
                    <a:gd name="connsiteX4" fmla="*/ 498475 w 501240"/>
                    <a:gd name="connsiteY4" fmla="*/ 603563 h 1085358"/>
                    <a:gd name="connsiteX5" fmla="*/ 499139 w 501240"/>
                    <a:gd name="connsiteY5" fmla="*/ 1082183 h 1085358"/>
                    <a:gd name="connsiteX6" fmla="*/ 11497 w 501240"/>
                    <a:gd name="connsiteY6" fmla="*/ 1085358 h 1085358"/>
                    <a:gd name="connsiteX7" fmla="*/ 0 w 501240"/>
                    <a:gd name="connsiteY7" fmla="*/ 613088 h 1085358"/>
                    <a:gd name="connsiteX8" fmla="*/ 142875 w 501240"/>
                    <a:gd name="connsiteY8" fmla="*/ 479738 h 1085358"/>
                    <a:gd name="connsiteX9" fmla="*/ 146050 w 501240"/>
                    <a:gd name="connsiteY9" fmla="*/ 241613 h 1085358"/>
                    <a:gd name="connsiteX10" fmla="*/ 138497 w 501240"/>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613088 h 1085358"/>
                    <a:gd name="connsiteX8" fmla="*/ 142875 w 501123"/>
                    <a:gd name="connsiteY8" fmla="*/ 479738 h 1085358"/>
                    <a:gd name="connsiteX9" fmla="*/ 146050 w 501123"/>
                    <a:gd name="connsiteY9" fmla="*/ 241613 h 1085358"/>
                    <a:gd name="connsiteX10" fmla="*/ 138497 w 501123"/>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594038 h 1085358"/>
                    <a:gd name="connsiteX8" fmla="*/ 142875 w 501123"/>
                    <a:gd name="connsiteY8" fmla="*/ 479738 h 1085358"/>
                    <a:gd name="connsiteX9" fmla="*/ 146050 w 501123"/>
                    <a:gd name="connsiteY9" fmla="*/ 241613 h 1085358"/>
                    <a:gd name="connsiteX10" fmla="*/ 138497 w 501123"/>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594038 h 1085358"/>
                    <a:gd name="connsiteX8" fmla="*/ 142875 w 501123"/>
                    <a:gd name="connsiteY8" fmla="*/ 479738 h 1085358"/>
                    <a:gd name="connsiteX9" fmla="*/ 146050 w 501123"/>
                    <a:gd name="connsiteY9" fmla="*/ 241613 h 1085358"/>
                    <a:gd name="connsiteX10" fmla="*/ 138497 w 501123"/>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594038 h 1085358"/>
                    <a:gd name="connsiteX8" fmla="*/ 139700 w 501123"/>
                    <a:gd name="connsiteY8" fmla="*/ 482913 h 1085358"/>
                    <a:gd name="connsiteX9" fmla="*/ 146050 w 501123"/>
                    <a:gd name="connsiteY9" fmla="*/ 241613 h 1085358"/>
                    <a:gd name="connsiteX10" fmla="*/ 138497 w 501123"/>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594038 h 1085358"/>
                    <a:gd name="connsiteX8" fmla="*/ 139700 w 501123"/>
                    <a:gd name="connsiteY8" fmla="*/ 482913 h 1085358"/>
                    <a:gd name="connsiteX9" fmla="*/ 146050 w 501123"/>
                    <a:gd name="connsiteY9" fmla="*/ 241613 h 1085358"/>
                    <a:gd name="connsiteX10" fmla="*/ 138497 w 501123"/>
                    <a:gd name="connsiteY10" fmla="*/ 0 h 1085358"/>
                    <a:gd name="connsiteX0" fmla="*/ 138497 w 501123"/>
                    <a:gd name="connsiteY0" fmla="*/ 0 h 1085358"/>
                    <a:gd name="connsiteX1" fmla="*/ 378489 w 501123"/>
                    <a:gd name="connsiteY1" fmla="*/ 3175 h 1085358"/>
                    <a:gd name="connsiteX2" fmla="*/ 365125 w 501123"/>
                    <a:gd name="connsiteY2" fmla="*/ 238438 h 1085358"/>
                    <a:gd name="connsiteX3" fmla="*/ 361949 w 501123"/>
                    <a:gd name="connsiteY3" fmla="*/ 495613 h 1085358"/>
                    <a:gd name="connsiteX4" fmla="*/ 498475 w 501123"/>
                    <a:gd name="connsiteY4" fmla="*/ 603563 h 1085358"/>
                    <a:gd name="connsiteX5" fmla="*/ 499139 w 501123"/>
                    <a:gd name="connsiteY5" fmla="*/ 1082183 h 1085358"/>
                    <a:gd name="connsiteX6" fmla="*/ 11497 w 501123"/>
                    <a:gd name="connsiteY6" fmla="*/ 1085358 h 1085358"/>
                    <a:gd name="connsiteX7" fmla="*/ 0 w 501123"/>
                    <a:gd name="connsiteY7" fmla="*/ 594038 h 1085358"/>
                    <a:gd name="connsiteX8" fmla="*/ 139700 w 501123"/>
                    <a:gd name="connsiteY8" fmla="*/ 482913 h 1085358"/>
                    <a:gd name="connsiteX9" fmla="*/ 146050 w 501123"/>
                    <a:gd name="connsiteY9" fmla="*/ 241613 h 1085358"/>
                    <a:gd name="connsiteX10" fmla="*/ 138497 w 501123"/>
                    <a:gd name="connsiteY10" fmla="*/ 0 h 1085358"/>
                    <a:gd name="connsiteX0" fmla="*/ 132147 w 494773"/>
                    <a:gd name="connsiteY0" fmla="*/ 0 h 1085358"/>
                    <a:gd name="connsiteX1" fmla="*/ 372139 w 494773"/>
                    <a:gd name="connsiteY1" fmla="*/ 3175 h 1085358"/>
                    <a:gd name="connsiteX2" fmla="*/ 358775 w 494773"/>
                    <a:gd name="connsiteY2" fmla="*/ 238438 h 1085358"/>
                    <a:gd name="connsiteX3" fmla="*/ 355599 w 494773"/>
                    <a:gd name="connsiteY3" fmla="*/ 495613 h 1085358"/>
                    <a:gd name="connsiteX4" fmla="*/ 492125 w 494773"/>
                    <a:gd name="connsiteY4" fmla="*/ 603563 h 1085358"/>
                    <a:gd name="connsiteX5" fmla="*/ 492789 w 494773"/>
                    <a:gd name="connsiteY5" fmla="*/ 1082183 h 1085358"/>
                    <a:gd name="connsiteX6" fmla="*/ 5147 w 494773"/>
                    <a:gd name="connsiteY6" fmla="*/ 1085358 h 1085358"/>
                    <a:gd name="connsiteX7" fmla="*/ 0 w 494773"/>
                    <a:gd name="connsiteY7" fmla="*/ 597213 h 1085358"/>
                    <a:gd name="connsiteX8" fmla="*/ 133350 w 494773"/>
                    <a:gd name="connsiteY8" fmla="*/ 482913 h 1085358"/>
                    <a:gd name="connsiteX9" fmla="*/ 139700 w 494773"/>
                    <a:gd name="connsiteY9" fmla="*/ 241613 h 1085358"/>
                    <a:gd name="connsiteX10" fmla="*/ 132147 w 494773"/>
                    <a:gd name="connsiteY10" fmla="*/ 0 h 1085358"/>
                    <a:gd name="connsiteX0" fmla="*/ 132147 w 494773"/>
                    <a:gd name="connsiteY0" fmla="*/ 0 h 1085358"/>
                    <a:gd name="connsiteX1" fmla="*/ 372139 w 494773"/>
                    <a:gd name="connsiteY1" fmla="*/ 3175 h 1085358"/>
                    <a:gd name="connsiteX2" fmla="*/ 358775 w 494773"/>
                    <a:gd name="connsiteY2" fmla="*/ 238438 h 1085358"/>
                    <a:gd name="connsiteX3" fmla="*/ 355599 w 494773"/>
                    <a:gd name="connsiteY3" fmla="*/ 495613 h 1085358"/>
                    <a:gd name="connsiteX4" fmla="*/ 492125 w 494773"/>
                    <a:gd name="connsiteY4" fmla="*/ 603563 h 1085358"/>
                    <a:gd name="connsiteX5" fmla="*/ 492789 w 494773"/>
                    <a:gd name="connsiteY5" fmla="*/ 1082183 h 1085358"/>
                    <a:gd name="connsiteX6" fmla="*/ 5147 w 494773"/>
                    <a:gd name="connsiteY6" fmla="*/ 1085358 h 1085358"/>
                    <a:gd name="connsiteX7" fmla="*/ 0 w 494773"/>
                    <a:gd name="connsiteY7" fmla="*/ 597213 h 1085358"/>
                    <a:gd name="connsiteX8" fmla="*/ 133350 w 494773"/>
                    <a:gd name="connsiteY8" fmla="*/ 482913 h 1085358"/>
                    <a:gd name="connsiteX9" fmla="*/ 139700 w 494773"/>
                    <a:gd name="connsiteY9" fmla="*/ 241613 h 1085358"/>
                    <a:gd name="connsiteX10" fmla="*/ 132147 w 494773"/>
                    <a:gd name="connsiteY10" fmla="*/ 0 h 1085358"/>
                    <a:gd name="connsiteX0" fmla="*/ 132147 w 494773"/>
                    <a:gd name="connsiteY0" fmla="*/ 0 h 1085358"/>
                    <a:gd name="connsiteX1" fmla="*/ 372139 w 494773"/>
                    <a:gd name="connsiteY1" fmla="*/ 3175 h 1085358"/>
                    <a:gd name="connsiteX2" fmla="*/ 358775 w 494773"/>
                    <a:gd name="connsiteY2" fmla="*/ 238438 h 1085358"/>
                    <a:gd name="connsiteX3" fmla="*/ 355599 w 494773"/>
                    <a:gd name="connsiteY3" fmla="*/ 495613 h 1085358"/>
                    <a:gd name="connsiteX4" fmla="*/ 492125 w 494773"/>
                    <a:gd name="connsiteY4" fmla="*/ 603563 h 1085358"/>
                    <a:gd name="connsiteX5" fmla="*/ 492789 w 494773"/>
                    <a:gd name="connsiteY5" fmla="*/ 1082183 h 1085358"/>
                    <a:gd name="connsiteX6" fmla="*/ 5147 w 494773"/>
                    <a:gd name="connsiteY6" fmla="*/ 1085358 h 1085358"/>
                    <a:gd name="connsiteX7" fmla="*/ 0 w 494773"/>
                    <a:gd name="connsiteY7" fmla="*/ 597213 h 1085358"/>
                    <a:gd name="connsiteX8" fmla="*/ 133350 w 494773"/>
                    <a:gd name="connsiteY8" fmla="*/ 482913 h 1085358"/>
                    <a:gd name="connsiteX9" fmla="*/ 139700 w 494773"/>
                    <a:gd name="connsiteY9" fmla="*/ 241613 h 1085358"/>
                    <a:gd name="connsiteX10" fmla="*/ 132147 w 494773"/>
                    <a:gd name="connsiteY10" fmla="*/ 0 h 1085358"/>
                    <a:gd name="connsiteX0" fmla="*/ 132147 w 494773"/>
                    <a:gd name="connsiteY0" fmla="*/ 0 h 1085358"/>
                    <a:gd name="connsiteX1" fmla="*/ 372139 w 494773"/>
                    <a:gd name="connsiteY1" fmla="*/ 3175 h 1085358"/>
                    <a:gd name="connsiteX2" fmla="*/ 358775 w 494773"/>
                    <a:gd name="connsiteY2" fmla="*/ 238438 h 1085358"/>
                    <a:gd name="connsiteX3" fmla="*/ 355599 w 494773"/>
                    <a:gd name="connsiteY3" fmla="*/ 495613 h 1085358"/>
                    <a:gd name="connsiteX4" fmla="*/ 492125 w 494773"/>
                    <a:gd name="connsiteY4" fmla="*/ 603563 h 1085358"/>
                    <a:gd name="connsiteX5" fmla="*/ 492789 w 494773"/>
                    <a:gd name="connsiteY5" fmla="*/ 1085358 h 1085358"/>
                    <a:gd name="connsiteX6" fmla="*/ 5147 w 494773"/>
                    <a:gd name="connsiteY6" fmla="*/ 1085358 h 1085358"/>
                    <a:gd name="connsiteX7" fmla="*/ 0 w 494773"/>
                    <a:gd name="connsiteY7" fmla="*/ 597213 h 1085358"/>
                    <a:gd name="connsiteX8" fmla="*/ 133350 w 494773"/>
                    <a:gd name="connsiteY8" fmla="*/ 482913 h 1085358"/>
                    <a:gd name="connsiteX9" fmla="*/ 139700 w 494773"/>
                    <a:gd name="connsiteY9" fmla="*/ 241613 h 1085358"/>
                    <a:gd name="connsiteX10" fmla="*/ 132147 w 494773"/>
                    <a:gd name="connsiteY10" fmla="*/ 0 h 108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4773" h="1085358">
                      <a:moveTo>
                        <a:pt x="132147" y="0"/>
                      </a:moveTo>
                      <a:lnTo>
                        <a:pt x="372139" y="3175"/>
                      </a:lnTo>
                      <a:cubicBezTo>
                        <a:pt x="477644" y="52969"/>
                        <a:pt x="472657" y="183882"/>
                        <a:pt x="358775" y="238438"/>
                      </a:cubicBezTo>
                      <a:cubicBezTo>
                        <a:pt x="352843" y="327919"/>
                        <a:pt x="352424" y="433700"/>
                        <a:pt x="355599" y="495613"/>
                      </a:cubicBezTo>
                      <a:cubicBezTo>
                        <a:pt x="385651" y="477144"/>
                        <a:pt x="514768" y="530143"/>
                        <a:pt x="492125" y="603563"/>
                      </a:cubicBezTo>
                      <a:cubicBezTo>
                        <a:pt x="492346" y="814961"/>
                        <a:pt x="492568" y="873960"/>
                        <a:pt x="492789" y="1085358"/>
                      </a:cubicBezTo>
                      <a:lnTo>
                        <a:pt x="5147" y="1085358"/>
                      </a:lnTo>
                      <a:cubicBezTo>
                        <a:pt x="3431" y="922643"/>
                        <a:pt x="1716" y="759928"/>
                        <a:pt x="0" y="597213"/>
                      </a:cubicBezTo>
                      <a:cubicBezTo>
                        <a:pt x="30692" y="497730"/>
                        <a:pt x="83608" y="503021"/>
                        <a:pt x="133350" y="482913"/>
                      </a:cubicBezTo>
                      <a:cubicBezTo>
                        <a:pt x="143404" y="415180"/>
                        <a:pt x="141488" y="328448"/>
                        <a:pt x="139700" y="241613"/>
                      </a:cubicBezTo>
                      <a:cubicBezTo>
                        <a:pt x="58537" y="218278"/>
                        <a:pt x="-15601" y="66727"/>
                        <a:pt x="132147"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16" name="Freeform 31">
                  <a:extLst>
                    <a:ext uri="{FF2B5EF4-FFF2-40B4-BE49-F238E27FC236}">
                      <a16:creationId xmlns:a16="http://schemas.microsoft.com/office/drawing/2014/main" id="{7FB0A9CB-0DF0-688B-6C8D-33B87B432D94}"/>
                    </a:ext>
                  </a:extLst>
                </p:cNvPr>
                <p:cNvSpPr/>
                <p:nvPr/>
              </p:nvSpPr>
              <p:spPr>
                <a:xfrm>
                  <a:off x="3632201" y="3445745"/>
                  <a:ext cx="739500" cy="1666713"/>
                </a:xfrm>
                <a:custGeom>
                  <a:avLst/>
                  <a:gdLst>
                    <a:gd name="connsiteX0" fmla="*/ 698500 w 698500"/>
                    <a:gd name="connsiteY0" fmla="*/ 1549400 h 1549400"/>
                    <a:gd name="connsiteX1" fmla="*/ 0 w 698500"/>
                    <a:gd name="connsiteY1" fmla="*/ 0 h 1549400"/>
                    <a:gd name="connsiteX0" fmla="*/ 698500 w 698500"/>
                    <a:gd name="connsiteY0" fmla="*/ 1549400 h 1549400"/>
                    <a:gd name="connsiteX1" fmla="*/ 0 w 698500"/>
                    <a:gd name="connsiteY1" fmla="*/ 0 h 1549400"/>
                    <a:gd name="connsiteX0" fmla="*/ 698500 w 698500"/>
                    <a:gd name="connsiteY0" fmla="*/ 1549400 h 1549400"/>
                    <a:gd name="connsiteX1" fmla="*/ 0 w 698500"/>
                    <a:gd name="connsiteY1" fmla="*/ 0 h 1549400"/>
                    <a:gd name="connsiteX0" fmla="*/ 712787 w 712787"/>
                    <a:gd name="connsiteY0" fmla="*/ 1573213 h 1573213"/>
                    <a:gd name="connsiteX1" fmla="*/ 0 w 712787"/>
                    <a:gd name="connsiteY1" fmla="*/ 0 h 1573213"/>
                    <a:gd name="connsiteX0" fmla="*/ 752856 w 752856"/>
                    <a:gd name="connsiteY0" fmla="*/ 1626640 h 1626640"/>
                    <a:gd name="connsiteX1" fmla="*/ 0 w 752856"/>
                    <a:gd name="connsiteY1" fmla="*/ 0 h 1626640"/>
                    <a:gd name="connsiteX0" fmla="*/ 739501 w 739501"/>
                    <a:gd name="connsiteY0" fmla="*/ 1666712 h 1666712"/>
                    <a:gd name="connsiteX1" fmla="*/ 0 w 739501"/>
                    <a:gd name="connsiteY1" fmla="*/ 0 h 1666712"/>
                  </a:gdLst>
                  <a:ahLst/>
                  <a:cxnLst>
                    <a:cxn ang="0">
                      <a:pos x="connsiteX0" y="connsiteY0"/>
                    </a:cxn>
                    <a:cxn ang="0">
                      <a:pos x="connsiteX1" y="connsiteY1"/>
                    </a:cxn>
                  </a:cxnLst>
                  <a:rect l="l" t="t" r="r" b="b"/>
                  <a:pathLst>
                    <a:path w="739501" h="1666712">
                      <a:moveTo>
                        <a:pt x="739501" y="1666712"/>
                      </a:moveTo>
                      <a:cubicBezTo>
                        <a:pt x="551118" y="1134370"/>
                        <a:pt x="305858" y="487892"/>
                        <a:pt x="0" y="0"/>
                      </a:cubicBezTo>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17" name="Freeform 32">
                  <a:extLst>
                    <a:ext uri="{FF2B5EF4-FFF2-40B4-BE49-F238E27FC236}">
                      <a16:creationId xmlns:a16="http://schemas.microsoft.com/office/drawing/2014/main" id="{ACA53926-2C7F-1C03-88C6-7997F39D0DEE}"/>
                    </a:ext>
                  </a:extLst>
                </p:cNvPr>
                <p:cNvSpPr/>
                <p:nvPr/>
              </p:nvSpPr>
              <p:spPr>
                <a:xfrm flipH="1">
                  <a:off x="4739027" y="3464229"/>
                  <a:ext cx="759541" cy="1642846"/>
                </a:xfrm>
                <a:custGeom>
                  <a:avLst/>
                  <a:gdLst>
                    <a:gd name="connsiteX0" fmla="*/ 698500 w 698500"/>
                    <a:gd name="connsiteY0" fmla="*/ 1549400 h 1549400"/>
                    <a:gd name="connsiteX1" fmla="*/ 0 w 698500"/>
                    <a:gd name="connsiteY1" fmla="*/ 0 h 1549400"/>
                    <a:gd name="connsiteX0" fmla="*/ 698500 w 698500"/>
                    <a:gd name="connsiteY0" fmla="*/ 1549400 h 1549400"/>
                    <a:gd name="connsiteX1" fmla="*/ 0 w 698500"/>
                    <a:gd name="connsiteY1" fmla="*/ 0 h 1549400"/>
                    <a:gd name="connsiteX0" fmla="*/ 698500 w 698500"/>
                    <a:gd name="connsiteY0" fmla="*/ 1549400 h 1549400"/>
                    <a:gd name="connsiteX1" fmla="*/ 0 w 698500"/>
                    <a:gd name="connsiteY1" fmla="*/ 0 h 1549400"/>
                    <a:gd name="connsiteX0" fmla="*/ 708025 w 708025"/>
                    <a:gd name="connsiteY0" fmla="*/ 1568450 h 1568450"/>
                    <a:gd name="connsiteX1" fmla="*/ 0 w 708025"/>
                    <a:gd name="connsiteY1" fmla="*/ 0 h 1568450"/>
                    <a:gd name="connsiteX0" fmla="*/ 712788 w 712788"/>
                    <a:gd name="connsiteY0" fmla="*/ 1582738 h 1582738"/>
                    <a:gd name="connsiteX1" fmla="*/ 0 w 712788"/>
                    <a:gd name="connsiteY1" fmla="*/ 0 h 1582738"/>
                    <a:gd name="connsiteX0" fmla="*/ 746182 w 746182"/>
                    <a:gd name="connsiteY0" fmla="*/ 1629487 h 1629487"/>
                    <a:gd name="connsiteX1" fmla="*/ 0 w 746182"/>
                    <a:gd name="connsiteY1" fmla="*/ 0 h 1629487"/>
                    <a:gd name="connsiteX0" fmla="*/ 759540 w 759540"/>
                    <a:gd name="connsiteY0" fmla="*/ 1642842 h 1642842"/>
                    <a:gd name="connsiteX1" fmla="*/ 0 w 759540"/>
                    <a:gd name="connsiteY1" fmla="*/ 0 h 1642842"/>
                  </a:gdLst>
                  <a:ahLst/>
                  <a:cxnLst>
                    <a:cxn ang="0">
                      <a:pos x="connsiteX0" y="connsiteY0"/>
                    </a:cxn>
                    <a:cxn ang="0">
                      <a:pos x="connsiteX1" y="connsiteY1"/>
                    </a:cxn>
                  </a:cxnLst>
                  <a:rect l="l" t="t" r="r" b="b"/>
                  <a:pathLst>
                    <a:path w="759540" h="1642842">
                      <a:moveTo>
                        <a:pt x="759540" y="1642842"/>
                      </a:moveTo>
                      <a:cubicBezTo>
                        <a:pt x="571157" y="1110500"/>
                        <a:pt x="305858" y="487892"/>
                        <a:pt x="0" y="0"/>
                      </a:cubicBezTo>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20" name="TextBox 35">
                  <a:extLst>
                    <a:ext uri="{FF2B5EF4-FFF2-40B4-BE49-F238E27FC236}">
                      <a16:creationId xmlns:a16="http://schemas.microsoft.com/office/drawing/2014/main" id="{14172FBD-2739-D791-5DD6-525D0202B350}"/>
                    </a:ext>
                  </a:extLst>
                </p:cNvPr>
                <p:cNvSpPr txBox="1"/>
                <p:nvPr/>
              </p:nvSpPr>
              <p:spPr>
                <a:xfrm>
                  <a:off x="5319271" y="2810009"/>
                  <a:ext cx="190417" cy="146928"/>
                </a:xfrm>
                <a:custGeom>
                  <a:avLst/>
                  <a:gdLst/>
                  <a:ahLst/>
                  <a:cxnLst/>
                  <a:rect l="l" t="t" r="r" b="b"/>
                  <a:pathLst>
                    <a:path w="161236" h="124411">
                      <a:moveTo>
                        <a:pt x="44788" y="0"/>
                      </a:moveTo>
                      <a:cubicBezTo>
                        <a:pt x="70997" y="16256"/>
                        <a:pt x="92064" y="24384"/>
                        <a:pt x="107989" y="24384"/>
                      </a:cubicBezTo>
                      <a:cubicBezTo>
                        <a:pt x="125904" y="24384"/>
                        <a:pt x="143653" y="17915"/>
                        <a:pt x="161236" y="4976"/>
                      </a:cubicBezTo>
                      <a:cubicBezTo>
                        <a:pt x="161236" y="84599"/>
                        <a:pt x="131875" y="124411"/>
                        <a:pt x="73153" y="124411"/>
                      </a:cubicBezTo>
                      <a:cubicBezTo>
                        <a:pt x="44622" y="124411"/>
                        <a:pt x="20237" y="115785"/>
                        <a:pt x="0" y="98533"/>
                      </a:cubicBezTo>
                      <a:cubicBezTo>
                        <a:pt x="19242" y="69338"/>
                        <a:pt x="34171" y="36494"/>
                        <a:pt x="4478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eaLnBrk="1" fontAlgn="auto" hangingPunct="1">
                    <a:spcBef>
                      <a:spcPts val="0"/>
                    </a:spcBef>
                    <a:spcAft>
                      <a:spcPts val="0"/>
                    </a:spcAft>
                  </a:pPr>
                  <a:endParaRPr lang="en-US" sz="6600" dirty="0">
                    <a:solidFill>
                      <a:prstClr val="black"/>
                    </a:solidFill>
                    <a:latin typeface="Arial" panose="020B0604020202020204" pitchFamily="34" charset="0"/>
                    <a:cs typeface="Arial" panose="020B0604020202020204" pitchFamily="34" charset="0"/>
                  </a:endParaRPr>
                </a:p>
              </p:txBody>
            </p:sp>
          </p:grpSp>
        </p:grpSp>
        <p:grpSp>
          <p:nvGrpSpPr>
            <p:cNvPr id="8" name="Group 23">
              <a:extLst>
                <a:ext uri="{FF2B5EF4-FFF2-40B4-BE49-F238E27FC236}">
                  <a16:creationId xmlns:a16="http://schemas.microsoft.com/office/drawing/2014/main" id="{F1024497-ACBF-1B42-FC26-04633B261E43}"/>
                </a:ext>
              </a:extLst>
            </p:cNvPr>
            <p:cNvGrpSpPr/>
            <p:nvPr/>
          </p:nvGrpSpPr>
          <p:grpSpPr>
            <a:xfrm>
              <a:off x="5193681" y="5304598"/>
              <a:ext cx="1804636" cy="1289072"/>
              <a:chOff x="3858192" y="4986479"/>
              <a:chExt cx="1407940" cy="1005707"/>
            </a:xfrm>
            <a:solidFill>
              <a:schemeClr val="bg1">
                <a:lumMod val="65000"/>
              </a:schemeClr>
            </a:solidFill>
          </p:grpSpPr>
          <p:sp>
            <p:nvSpPr>
              <p:cNvPr id="9" name="Rounded Rectangle 24">
                <a:extLst>
                  <a:ext uri="{FF2B5EF4-FFF2-40B4-BE49-F238E27FC236}">
                    <a16:creationId xmlns:a16="http://schemas.microsoft.com/office/drawing/2014/main" id="{1F8943F9-424B-9813-90A1-E90B292E196D}"/>
                  </a:ext>
                </a:extLst>
              </p:cNvPr>
              <p:cNvSpPr/>
              <p:nvPr/>
            </p:nvSpPr>
            <p:spPr>
              <a:xfrm>
                <a:off x="3858192" y="4986479"/>
                <a:ext cx="1407940" cy="143877"/>
              </a:xfrm>
              <a:prstGeom prst="roundRect">
                <a:avLst>
                  <a:gd name="adj" fmla="val 50000"/>
                </a:avLst>
              </a:prstGeom>
              <a:solidFill>
                <a:srgbClr val="6F6F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10" name="Rounded Rectangle 25">
                <a:extLst>
                  <a:ext uri="{FF2B5EF4-FFF2-40B4-BE49-F238E27FC236}">
                    <a16:creationId xmlns:a16="http://schemas.microsoft.com/office/drawing/2014/main" id="{A41648AD-13A2-E9CF-8C3A-D6CD0CBCAAD7}"/>
                  </a:ext>
                </a:extLst>
              </p:cNvPr>
              <p:cNvSpPr/>
              <p:nvPr/>
            </p:nvSpPr>
            <p:spPr>
              <a:xfrm>
                <a:off x="4076577" y="5420579"/>
                <a:ext cx="971170" cy="143877"/>
              </a:xfrm>
              <a:prstGeom prst="roundRect">
                <a:avLst>
                  <a:gd name="adj" fmla="val 50000"/>
                </a:avLst>
              </a:prstGeom>
              <a:solidFill>
                <a:srgbClr val="6F6F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11" name="Freeform 26">
                <a:extLst>
                  <a:ext uri="{FF2B5EF4-FFF2-40B4-BE49-F238E27FC236}">
                    <a16:creationId xmlns:a16="http://schemas.microsoft.com/office/drawing/2014/main" id="{BF5D4076-298F-E880-17B7-5387BC4F831C}"/>
                  </a:ext>
                </a:extLst>
              </p:cNvPr>
              <p:cNvSpPr/>
              <p:nvPr/>
            </p:nvSpPr>
            <p:spPr>
              <a:xfrm>
                <a:off x="4217886" y="5637631"/>
                <a:ext cx="688554" cy="354555"/>
              </a:xfrm>
              <a:custGeom>
                <a:avLst/>
                <a:gdLst>
                  <a:gd name="connsiteX0" fmla="*/ 196850 w 1701800"/>
                  <a:gd name="connsiteY0" fmla="*/ 0 h 876300"/>
                  <a:gd name="connsiteX1" fmla="*/ 1504950 w 1701800"/>
                  <a:gd name="connsiteY1" fmla="*/ 0 h 876300"/>
                  <a:gd name="connsiteX2" fmla="*/ 1701800 w 1701800"/>
                  <a:gd name="connsiteY2" fmla="*/ 196850 h 876300"/>
                  <a:gd name="connsiteX3" fmla="*/ 1504950 w 1701800"/>
                  <a:gd name="connsiteY3" fmla="*/ 393700 h 876300"/>
                  <a:gd name="connsiteX4" fmla="*/ 1343992 w 1701800"/>
                  <a:gd name="connsiteY4" fmla="*/ 393700 h 876300"/>
                  <a:gd name="connsiteX5" fmla="*/ 1352550 w 1701800"/>
                  <a:gd name="connsiteY5" fmla="*/ 463550 h 876300"/>
                  <a:gd name="connsiteX6" fmla="*/ 850900 w 1701800"/>
                  <a:gd name="connsiteY6" fmla="*/ 876300 h 876300"/>
                  <a:gd name="connsiteX7" fmla="*/ 349250 w 1701800"/>
                  <a:gd name="connsiteY7" fmla="*/ 463550 h 876300"/>
                  <a:gd name="connsiteX8" fmla="*/ 357808 w 1701800"/>
                  <a:gd name="connsiteY8" fmla="*/ 393700 h 876300"/>
                  <a:gd name="connsiteX9" fmla="*/ 196850 w 1701800"/>
                  <a:gd name="connsiteY9" fmla="*/ 393700 h 876300"/>
                  <a:gd name="connsiteX10" fmla="*/ 0 w 1701800"/>
                  <a:gd name="connsiteY10" fmla="*/ 196850 h 876300"/>
                  <a:gd name="connsiteX11" fmla="*/ 196850 w 1701800"/>
                  <a:gd name="connsiteY11" fmla="*/ 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1800" h="876300">
                    <a:moveTo>
                      <a:pt x="196850" y="0"/>
                    </a:moveTo>
                    <a:lnTo>
                      <a:pt x="1504950" y="0"/>
                    </a:lnTo>
                    <a:cubicBezTo>
                      <a:pt x="1613667" y="0"/>
                      <a:pt x="1701800" y="88133"/>
                      <a:pt x="1701800" y="196850"/>
                    </a:cubicBezTo>
                    <a:cubicBezTo>
                      <a:pt x="1701800" y="305567"/>
                      <a:pt x="1613667" y="393700"/>
                      <a:pt x="1504950" y="393700"/>
                    </a:cubicBezTo>
                    <a:lnTo>
                      <a:pt x="1343992" y="393700"/>
                    </a:lnTo>
                    <a:lnTo>
                      <a:pt x="1352550" y="463550"/>
                    </a:lnTo>
                    <a:cubicBezTo>
                      <a:pt x="1352550" y="691506"/>
                      <a:pt x="1127954" y="876300"/>
                      <a:pt x="850900" y="876300"/>
                    </a:cubicBezTo>
                    <a:cubicBezTo>
                      <a:pt x="573846" y="876300"/>
                      <a:pt x="349250" y="691506"/>
                      <a:pt x="349250" y="463550"/>
                    </a:cubicBezTo>
                    <a:lnTo>
                      <a:pt x="357808" y="393700"/>
                    </a:lnTo>
                    <a:lnTo>
                      <a:pt x="196850" y="393700"/>
                    </a:lnTo>
                    <a:cubicBezTo>
                      <a:pt x="88133" y="393700"/>
                      <a:pt x="0" y="305567"/>
                      <a:pt x="0" y="196850"/>
                    </a:cubicBezTo>
                    <a:cubicBezTo>
                      <a:pt x="0" y="88133"/>
                      <a:pt x="88133" y="0"/>
                      <a:pt x="196850" y="0"/>
                    </a:cubicBezTo>
                    <a:close/>
                  </a:path>
                </a:pathLst>
              </a:custGeom>
              <a:solidFill>
                <a:srgbClr val="6F6F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sp>
            <p:nvSpPr>
              <p:cNvPr id="12" name="Rounded Rectangle 27">
                <a:extLst>
                  <a:ext uri="{FF2B5EF4-FFF2-40B4-BE49-F238E27FC236}">
                    <a16:creationId xmlns:a16="http://schemas.microsoft.com/office/drawing/2014/main" id="{448FB836-1CCA-1867-5236-86A96D5140A0}"/>
                  </a:ext>
                </a:extLst>
              </p:cNvPr>
              <p:cNvSpPr/>
              <p:nvPr/>
            </p:nvSpPr>
            <p:spPr>
              <a:xfrm>
                <a:off x="3969656" y="5203528"/>
                <a:ext cx="1185013" cy="143877"/>
              </a:xfrm>
              <a:prstGeom prst="roundRect">
                <a:avLst>
                  <a:gd name="adj" fmla="val 50000"/>
                </a:avLst>
              </a:prstGeom>
              <a:solidFill>
                <a:srgbClr val="6F6F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500" dirty="0">
                  <a:solidFill>
                    <a:prstClr val="white"/>
                  </a:solidFill>
                  <a:latin typeface="Arial" panose="020B0604020202020204" pitchFamily="34" charset="0"/>
                  <a:cs typeface="Arial" panose="020B0604020202020204" pitchFamily="34" charset="0"/>
                </a:endParaRPr>
              </a:p>
            </p:txBody>
          </p:sp>
        </p:grpSp>
      </p:grpSp>
      <p:sp>
        <p:nvSpPr>
          <p:cNvPr id="21" name="Ellipse 20">
            <a:extLst>
              <a:ext uri="{FF2B5EF4-FFF2-40B4-BE49-F238E27FC236}">
                <a16:creationId xmlns:a16="http://schemas.microsoft.com/office/drawing/2014/main" id="{E2BC25D7-34D3-03E1-E699-3A9B4D9A0030}"/>
              </a:ext>
            </a:extLst>
          </p:cNvPr>
          <p:cNvSpPr/>
          <p:nvPr/>
        </p:nvSpPr>
        <p:spPr>
          <a:xfrm>
            <a:off x="9359552" y="3201579"/>
            <a:ext cx="1464866" cy="1005994"/>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3600" b="1" dirty="0">
                <a:latin typeface="Agency FB" panose="020B0503020202020204" pitchFamily="34" charset="0"/>
              </a:rPr>
              <a:t>JEME</a:t>
            </a:r>
            <a:endParaRPr lang="fr-CM" sz="3600" b="1" dirty="0">
              <a:latin typeface="Agency FB" panose="020B0503020202020204" pitchFamily="34" charset="0"/>
            </a:endParaRPr>
          </a:p>
        </p:txBody>
      </p:sp>
      <p:sp>
        <p:nvSpPr>
          <p:cNvPr id="22" name="Rectangle 21">
            <a:extLst>
              <a:ext uri="{FF2B5EF4-FFF2-40B4-BE49-F238E27FC236}">
                <a16:creationId xmlns:a16="http://schemas.microsoft.com/office/drawing/2014/main" id="{FF17DC7F-E009-83A7-EBDD-A4336A364812}"/>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
        <p:nvSpPr>
          <p:cNvPr id="23" name="Rectangle 22">
            <a:extLst>
              <a:ext uri="{FF2B5EF4-FFF2-40B4-BE49-F238E27FC236}">
                <a16:creationId xmlns:a16="http://schemas.microsoft.com/office/drawing/2014/main" id="{25CBF8AF-011C-FEF7-5FF0-4B5AAD5A2D0F}"/>
              </a:ext>
            </a:extLst>
          </p:cNvPr>
          <p:cNvSpPr/>
          <p:nvPr/>
        </p:nvSpPr>
        <p:spPr>
          <a:xfrm>
            <a:off x="8108517" y="1139826"/>
            <a:ext cx="3917579" cy="830997"/>
          </a:xfrm>
          <a:prstGeom prst="rect">
            <a:avLst/>
          </a:prstGeom>
        </p:spPr>
        <p:txBody>
          <a:bodyPr wrap="square">
            <a:spAutoFit/>
          </a:bodyPr>
          <a:lstStyle/>
          <a:p>
            <a:pPr algn="ctr"/>
            <a:r>
              <a:rPr lang="en-US" sz="2400" dirty="0"/>
              <a:t>V. </a:t>
            </a:r>
            <a:r>
              <a:rPr lang="en-US" sz="2400" dirty="0" err="1"/>
              <a:t>Programme</a:t>
            </a:r>
            <a:r>
              <a:rPr lang="en-US" sz="2400" dirty="0"/>
              <a:t>: One Youth, One Skill, One Job</a:t>
            </a:r>
          </a:p>
        </p:txBody>
      </p:sp>
    </p:spTree>
    <p:extLst>
      <p:ext uri="{BB962C8B-B14F-4D97-AF65-F5344CB8AC3E}">
        <p14:creationId xmlns:p14="http://schemas.microsoft.com/office/powerpoint/2010/main" val="1441901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6BC145D-7BE6-F607-21F2-14DC64BAB87F}"/>
              </a:ext>
            </a:extLst>
          </p:cNvPr>
          <p:cNvGrpSpPr/>
          <p:nvPr/>
        </p:nvGrpSpPr>
        <p:grpSpPr>
          <a:xfrm>
            <a:off x="400509" y="1560316"/>
            <a:ext cx="7395954" cy="3168616"/>
            <a:chOff x="1234698" y="1544273"/>
            <a:chExt cx="9722604" cy="3168616"/>
          </a:xfrm>
        </p:grpSpPr>
        <p:grpSp>
          <p:nvGrpSpPr>
            <p:cNvPr id="7" name="Group 3">
              <a:extLst>
                <a:ext uri="{FF2B5EF4-FFF2-40B4-BE49-F238E27FC236}">
                  <a16:creationId xmlns:a16="http://schemas.microsoft.com/office/drawing/2014/main" id="{E569F091-15BE-E5FC-1560-FCC8C8E36159}"/>
                </a:ext>
              </a:extLst>
            </p:cNvPr>
            <p:cNvGrpSpPr/>
            <p:nvPr/>
          </p:nvGrpSpPr>
          <p:grpSpPr>
            <a:xfrm>
              <a:off x="1234698" y="1544273"/>
              <a:ext cx="2709150" cy="3168616"/>
              <a:chOff x="1234698" y="1544273"/>
              <a:chExt cx="2709150" cy="3168616"/>
            </a:xfrm>
          </p:grpSpPr>
          <p:grpSp>
            <p:nvGrpSpPr>
              <p:cNvPr id="70" name="Group 13">
                <a:extLst>
                  <a:ext uri="{FF2B5EF4-FFF2-40B4-BE49-F238E27FC236}">
                    <a16:creationId xmlns:a16="http://schemas.microsoft.com/office/drawing/2014/main" id="{EAE031B9-55D7-FF55-63BB-8F2244C15F5D}"/>
                  </a:ext>
                </a:extLst>
              </p:cNvPr>
              <p:cNvGrpSpPr/>
              <p:nvPr/>
            </p:nvGrpSpPr>
            <p:grpSpPr>
              <a:xfrm>
                <a:off x="1234698" y="1544273"/>
                <a:ext cx="2709150" cy="3168616"/>
                <a:chOff x="4434701" y="1685925"/>
                <a:chExt cx="3562350" cy="4166517"/>
              </a:xfrm>
            </p:grpSpPr>
            <p:sp>
              <p:nvSpPr>
                <p:cNvPr id="99" name="Isosceles Triangle 4">
                  <a:extLst>
                    <a:ext uri="{FF2B5EF4-FFF2-40B4-BE49-F238E27FC236}">
                      <a16:creationId xmlns:a16="http://schemas.microsoft.com/office/drawing/2014/main" id="{74B0D214-DAD1-CFF4-F778-9053CB8EF668}"/>
                    </a:ext>
                  </a:extLst>
                </p:cNvPr>
                <p:cNvSpPr/>
                <p:nvPr/>
              </p:nvSpPr>
              <p:spPr>
                <a:xfrm rot="2706549">
                  <a:off x="4987888" y="4334632"/>
                  <a:ext cx="1909906" cy="1125713"/>
                </a:xfrm>
                <a:custGeom>
                  <a:avLst/>
                  <a:gdLst>
                    <a:gd name="connsiteX0" fmla="*/ 0 w 1510286"/>
                    <a:gd name="connsiteY0" fmla="*/ 1104900 h 1104900"/>
                    <a:gd name="connsiteX1" fmla="*/ 755143 w 1510286"/>
                    <a:gd name="connsiteY1" fmla="*/ 0 h 1104900"/>
                    <a:gd name="connsiteX2" fmla="*/ 1510286 w 1510286"/>
                    <a:gd name="connsiteY2" fmla="*/ 1104900 h 1104900"/>
                    <a:gd name="connsiteX3" fmla="*/ 0 w 1510286"/>
                    <a:gd name="connsiteY3" fmla="*/ 1104900 h 1104900"/>
                    <a:gd name="connsiteX0" fmla="*/ 0 w 1894178"/>
                    <a:gd name="connsiteY0" fmla="*/ 1104900 h 1104900"/>
                    <a:gd name="connsiteX1" fmla="*/ 755143 w 1894178"/>
                    <a:gd name="connsiteY1" fmla="*/ 0 h 1104900"/>
                    <a:gd name="connsiteX2" fmla="*/ 1894178 w 1894178"/>
                    <a:gd name="connsiteY2" fmla="*/ 1097433 h 1104900"/>
                    <a:gd name="connsiteX3" fmla="*/ 0 w 1894178"/>
                    <a:gd name="connsiteY3" fmla="*/ 1104900 h 1104900"/>
                    <a:gd name="connsiteX0" fmla="*/ 0 w 1898685"/>
                    <a:gd name="connsiteY0" fmla="*/ 1104900 h 1106404"/>
                    <a:gd name="connsiteX1" fmla="*/ 755143 w 1898685"/>
                    <a:gd name="connsiteY1" fmla="*/ 0 h 1106404"/>
                    <a:gd name="connsiteX2" fmla="*/ 1898685 w 1898685"/>
                    <a:gd name="connsiteY2" fmla="*/ 1106404 h 1106404"/>
                    <a:gd name="connsiteX3" fmla="*/ 0 w 1898685"/>
                    <a:gd name="connsiteY3" fmla="*/ 1104900 h 1106404"/>
                    <a:gd name="connsiteX0" fmla="*/ 0 w 1909906"/>
                    <a:gd name="connsiteY0" fmla="*/ 1107166 h 1107166"/>
                    <a:gd name="connsiteX1" fmla="*/ 766364 w 1909906"/>
                    <a:gd name="connsiteY1" fmla="*/ 0 h 1107166"/>
                    <a:gd name="connsiteX2" fmla="*/ 1909906 w 1909906"/>
                    <a:gd name="connsiteY2" fmla="*/ 1106404 h 1107166"/>
                    <a:gd name="connsiteX3" fmla="*/ 0 w 1909906"/>
                    <a:gd name="connsiteY3" fmla="*/ 1107166 h 1107166"/>
                    <a:gd name="connsiteX0" fmla="*/ 0 w 1909906"/>
                    <a:gd name="connsiteY0" fmla="*/ 675568 h 675568"/>
                    <a:gd name="connsiteX1" fmla="*/ 479817 w 1909906"/>
                    <a:gd name="connsiteY1" fmla="*/ 0 h 675568"/>
                    <a:gd name="connsiteX2" fmla="*/ 1909906 w 1909906"/>
                    <a:gd name="connsiteY2" fmla="*/ 674806 h 675568"/>
                    <a:gd name="connsiteX3" fmla="*/ 0 w 1909906"/>
                    <a:gd name="connsiteY3" fmla="*/ 675568 h 675568"/>
                    <a:gd name="connsiteX0" fmla="*/ 0 w 1909906"/>
                    <a:gd name="connsiteY0" fmla="*/ 1125127 h 1125127"/>
                    <a:gd name="connsiteX1" fmla="*/ 766329 w 1909906"/>
                    <a:gd name="connsiteY1" fmla="*/ 0 h 1125127"/>
                    <a:gd name="connsiteX2" fmla="*/ 1909906 w 1909906"/>
                    <a:gd name="connsiteY2" fmla="*/ 1124365 h 1125127"/>
                    <a:gd name="connsiteX3" fmla="*/ 0 w 1909906"/>
                    <a:gd name="connsiteY3" fmla="*/ 1125127 h 1125127"/>
                    <a:gd name="connsiteX0" fmla="*/ 0 w 1909906"/>
                    <a:gd name="connsiteY0" fmla="*/ 1134124 h 1134124"/>
                    <a:gd name="connsiteX1" fmla="*/ 775292 w 1909906"/>
                    <a:gd name="connsiteY1" fmla="*/ 0 h 1134124"/>
                    <a:gd name="connsiteX2" fmla="*/ 1909906 w 1909906"/>
                    <a:gd name="connsiteY2" fmla="*/ 1133362 h 1134124"/>
                    <a:gd name="connsiteX3" fmla="*/ 0 w 1909906"/>
                    <a:gd name="connsiteY3" fmla="*/ 1134124 h 1134124"/>
                    <a:gd name="connsiteX0" fmla="*/ 0 w 1909906"/>
                    <a:gd name="connsiteY0" fmla="*/ 1129070 h 1129070"/>
                    <a:gd name="connsiteX1" fmla="*/ 773618 w 1909906"/>
                    <a:gd name="connsiteY1" fmla="*/ 0 h 1129070"/>
                    <a:gd name="connsiteX2" fmla="*/ 1909906 w 1909906"/>
                    <a:gd name="connsiteY2" fmla="*/ 1128308 h 1129070"/>
                    <a:gd name="connsiteX3" fmla="*/ 0 w 1909906"/>
                    <a:gd name="connsiteY3" fmla="*/ 1129070 h 1129070"/>
                    <a:gd name="connsiteX0" fmla="*/ 0 w 1909906"/>
                    <a:gd name="connsiteY0" fmla="*/ 1127382 h 1127382"/>
                    <a:gd name="connsiteX1" fmla="*/ 771937 w 1909906"/>
                    <a:gd name="connsiteY1" fmla="*/ 0 h 1127382"/>
                    <a:gd name="connsiteX2" fmla="*/ 1909906 w 1909906"/>
                    <a:gd name="connsiteY2" fmla="*/ 1126620 h 1127382"/>
                    <a:gd name="connsiteX3" fmla="*/ 0 w 1909906"/>
                    <a:gd name="connsiteY3" fmla="*/ 1127382 h 112738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32462 h 1132462"/>
                    <a:gd name="connsiteX1" fmla="*/ 787083 w 1909906"/>
                    <a:gd name="connsiteY1" fmla="*/ 0 h 1132462"/>
                    <a:gd name="connsiteX2" fmla="*/ 1909906 w 1909906"/>
                    <a:gd name="connsiteY2" fmla="*/ 1131700 h 1132462"/>
                    <a:gd name="connsiteX3" fmla="*/ 0 w 1909906"/>
                    <a:gd name="connsiteY3" fmla="*/ 1132462 h 1132462"/>
                    <a:gd name="connsiteX0" fmla="*/ 0 w 1909906"/>
                    <a:gd name="connsiteY0" fmla="*/ 1129087 h 1129087"/>
                    <a:gd name="connsiteX1" fmla="*/ 783721 w 1909906"/>
                    <a:gd name="connsiteY1" fmla="*/ 0 h 1129087"/>
                    <a:gd name="connsiteX2" fmla="*/ 1909906 w 1909906"/>
                    <a:gd name="connsiteY2" fmla="*/ 1128325 h 1129087"/>
                    <a:gd name="connsiteX3" fmla="*/ 0 w 1909906"/>
                    <a:gd name="connsiteY3" fmla="*/ 1129087 h 1129087"/>
                    <a:gd name="connsiteX0" fmla="*/ 0 w 1909906"/>
                    <a:gd name="connsiteY0" fmla="*/ 1127400 h 1127400"/>
                    <a:gd name="connsiteX1" fmla="*/ 782041 w 1909906"/>
                    <a:gd name="connsiteY1" fmla="*/ 0 h 1127400"/>
                    <a:gd name="connsiteX2" fmla="*/ 1909906 w 1909906"/>
                    <a:gd name="connsiteY2" fmla="*/ 1126638 h 1127400"/>
                    <a:gd name="connsiteX3" fmla="*/ 0 w 1909906"/>
                    <a:gd name="connsiteY3" fmla="*/ 1127400 h 1127400"/>
                    <a:gd name="connsiteX0" fmla="*/ 0 w 1909906"/>
                    <a:gd name="connsiteY0" fmla="*/ 1125713 h 1125713"/>
                    <a:gd name="connsiteX1" fmla="*/ 780361 w 1909906"/>
                    <a:gd name="connsiteY1" fmla="*/ 0 h 1125713"/>
                    <a:gd name="connsiteX2" fmla="*/ 1909906 w 1909906"/>
                    <a:gd name="connsiteY2" fmla="*/ 1124951 h 1125713"/>
                    <a:gd name="connsiteX3" fmla="*/ 0 w 1909906"/>
                    <a:gd name="connsiteY3" fmla="*/ 1125713 h 1125713"/>
                  </a:gdLst>
                  <a:ahLst/>
                  <a:cxnLst>
                    <a:cxn ang="0">
                      <a:pos x="connsiteX0" y="connsiteY0"/>
                    </a:cxn>
                    <a:cxn ang="0">
                      <a:pos x="connsiteX1" y="connsiteY1"/>
                    </a:cxn>
                    <a:cxn ang="0">
                      <a:pos x="connsiteX2" y="connsiteY2"/>
                    </a:cxn>
                    <a:cxn ang="0">
                      <a:pos x="connsiteX3" y="connsiteY3"/>
                    </a:cxn>
                  </a:cxnLst>
                  <a:rect l="l" t="t" r="r" b="b"/>
                  <a:pathLst>
                    <a:path w="1909906" h="1125713">
                      <a:moveTo>
                        <a:pt x="0" y="1125713"/>
                      </a:moveTo>
                      <a:lnTo>
                        <a:pt x="780361" y="0"/>
                      </a:lnTo>
                      <a:lnTo>
                        <a:pt x="1909906" y="1124951"/>
                      </a:lnTo>
                      <a:lnTo>
                        <a:pt x="0" y="1125713"/>
                      </a:lnTo>
                      <a:close/>
                    </a:path>
                  </a:pathLst>
                </a:cu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0" name="Oval 15">
                  <a:extLst>
                    <a:ext uri="{FF2B5EF4-FFF2-40B4-BE49-F238E27FC236}">
                      <a16:creationId xmlns:a16="http://schemas.microsoft.com/office/drawing/2014/main" id="{A766FB82-539A-43B7-9AD8-C1B911590B50}"/>
                    </a:ext>
                  </a:extLst>
                </p:cNvPr>
                <p:cNvSpPr/>
                <p:nvPr/>
              </p:nvSpPr>
              <p:spPr>
                <a:xfrm>
                  <a:off x="4889996" y="2904269"/>
                  <a:ext cx="2661424" cy="2338061"/>
                </a:xfrm>
                <a:prstGeom prst="ellipse">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1" name="Oval 16">
                  <a:extLst>
                    <a:ext uri="{FF2B5EF4-FFF2-40B4-BE49-F238E27FC236}">
                      <a16:creationId xmlns:a16="http://schemas.microsoft.com/office/drawing/2014/main" id="{90A0C156-5558-7422-D25F-82DC1AA900A7}"/>
                    </a:ext>
                  </a:extLst>
                </p:cNvPr>
                <p:cNvSpPr/>
                <p:nvPr/>
              </p:nvSpPr>
              <p:spPr>
                <a:xfrm>
                  <a:off x="4434701" y="1685925"/>
                  <a:ext cx="3562350" cy="3562350"/>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2" name="Oval 17">
                  <a:extLst>
                    <a:ext uri="{FF2B5EF4-FFF2-40B4-BE49-F238E27FC236}">
                      <a16:creationId xmlns:a16="http://schemas.microsoft.com/office/drawing/2014/main" id="{4BAFF783-A20D-EDBC-DF15-EC139A8C08FD}"/>
                    </a:ext>
                  </a:extLst>
                </p:cNvPr>
                <p:cNvSpPr/>
                <p:nvPr/>
              </p:nvSpPr>
              <p:spPr>
                <a:xfrm>
                  <a:off x="4592090" y="1843314"/>
                  <a:ext cx="3247572" cy="324757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3" name="Oval 18">
                  <a:extLst>
                    <a:ext uri="{FF2B5EF4-FFF2-40B4-BE49-F238E27FC236}">
                      <a16:creationId xmlns:a16="http://schemas.microsoft.com/office/drawing/2014/main" id="{FC50EB6A-564D-31A2-5E2D-16E607E9FC13}"/>
                    </a:ext>
                  </a:extLst>
                </p:cNvPr>
                <p:cNvSpPr/>
                <p:nvPr/>
              </p:nvSpPr>
              <p:spPr>
                <a:xfrm>
                  <a:off x="4775590" y="2026815"/>
                  <a:ext cx="2880574" cy="2880572"/>
                </a:xfrm>
                <a:prstGeom prst="ellipse">
                  <a:avLst/>
                </a:prstGeom>
                <a:solidFill>
                  <a:schemeClr val="bg2"/>
                </a:solidFill>
                <a:ln w="317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71" name="Group 62">
                <a:extLst>
                  <a:ext uri="{FF2B5EF4-FFF2-40B4-BE49-F238E27FC236}">
                    <a16:creationId xmlns:a16="http://schemas.microsoft.com/office/drawing/2014/main" id="{7BD1CA0A-23DE-A935-A9E5-5FA4D6293CCD}"/>
                  </a:ext>
                </a:extLst>
              </p:cNvPr>
              <p:cNvGrpSpPr/>
              <p:nvPr/>
            </p:nvGrpSpPr>
            <p:grpSpPr>
              <a:xfrm>
                <a:off x="1848250" y="2170416"/>
                <a:ext cx="1394855" cy="1427062"/>
                <a:chOff x="1848250" y="2170416"/>
                <a:chExt cx="1394855" cy="1427062"/>
              </a:xfrm>
            </p:grpSpPr>
            <p:grpSp>
              <p:nvGrpSpPr>
                <p:cNvPr id="72" name="Group 43">
                  <a:extLst>
                    <a:ext uri="{FF2B5EF4-FFF2-40B4-BE49-F238E27FC236}">
                      <a16:creationId xmlns:a16="http://schemas.microsoft.com/office/drawing/2014/main" id="{EB983999-21E9-299C-7704-9BB828E70F3E}"/>
                    </a:ext>
                  </a:extLst>
                </p:cNvPr>
                <p:cNvGrpSpPr/>
                <p:nvPr/>
              </p:nvGrpSpPr>
              <p:grpSpPr>
                <a:xfrm>
                  <a:off x="1848250" y="2170416"/>
                  <a:ext cx="1394855" cy="1427062"/>
                  <a:chOff x="1848250" y="2170416"/>
                  <a:chExt cx="1394855" cy="1427062"/>
                </a:xfrm>
              </p:grpSpPr>
              <p:grpSp>
                <p:nvGrpSpPr>
                  <p:cNvPr id="88" name="Group 31">
                    <a:extLst>
                      <a:ext uri="{FF2B5EF4-FFF2-40B4-BE49-F238E27FC236}">
                        <a16:creationId xmlns:a16="http://schemas.microsoft.com/office/drawing/2014/main" id="{CB2CD99B-1872-583A-ACC9-F37D9E120E2F}"/>
                      </a:ext>
                    </a:extLst>
                  </p:cNvPr>
                  <p:cNvGrpSpPr/>
                  <p:nvPr/>
                </p:nvGrpSpPr>
                <p:grpSpPr>
                  <a:xfrm>
                    <a:off x="1848250" y="2170416"/>
                    <a:ext cx="1383538" cy="1427062"/>
                    <a:chOff x="2220913" y="1863726"/>
                    <a:chExt cx="3330575" cy="3435350"/>
                  </a:xfrm>
                </p:grpSpPr>
                <p:sp>
                  <p:nvSpPr>
                    <p:cNvPr id="90" name="Freeform 5">
                      <a:extLst>
                        <a:ext uri="{FF2B5EF4-FFF2-40B4-BE49-F238E27FC236}">
                          <a16:creationId xmlns:a16="http://schemas.microsoft.com/office/drawing/2014/main" id="{2C6FE349-8AFD-B00A-0969-7777BDBD4BBA}"/>
                        </a:ext>
                      </a:extLst>
                    </p:cNvPr>
                    <p:cNvSpPr>
                      <a:spLocks/>
                    </p:cNvSpPr>
                    <p:nvPr/>
                  </p:nvSpPr>
                  <p:spPr bwMode="auto">
                    <a:xfrm>
                      <a:off x="4146550" y="2617788"/>
                      <a:ext cx="1176338" cy="1817687"/>
                    </a:xfrm>
                    <a:custGeom>
                      <a:avLst/>
                      <a:gdLst>
                        <a:gd name="T0" fmla="*/ 1094 w 2188"/>
                        <a:gd name="T1" fmla="*/ 0 h 3386"/>
                        <a:gd name="T2" fmla="*/ 0 w 2188"/>
                        <a:gd name="T3" fmla="*/ 1335 h 3386"/>
                        <a:gd name="T4" fmla="*/ 0 w 2188"/>
                        <a:gd name="T5" fmla="*/ 3386 h 3386"/>
                        <a:gd name="T6" fmla="*/ 2188 w 2188"/>
                        <a:gd name="T7" fmla="*/ 3386 h 3386"/>
                        <a:gd name="T8" fmla="*/ 2188 w 2188"/>
                        <a:gd name="T9" fmla="*/ 1335 h 3386"/>
                        <a:gd name="T10" fmla="*/ 1094 w 2188"/>
                        <a:gd name="T11" fmla="*/ 0 h 3386"/>
                      </a:gdLst>
                      <a:ahLst/>
                      <a:cxnLst>
                        <a:cxn ang="0">
                          <a:pos x="T0" y="T1"/>
                        </a:cxn>
                        <a:cxn ang="0">
                          <a:pos x="T2" y="T3"/>
                        </a:cxn>
                        <a:cxn ang="0">
                          <a:pos x="T4" y="T5"/>
                        </a:cxn>
                        <a:cxn ang="0">
                          <a:pos x="T6" y="T7"/>
                        </a:cxn>
                        <a:cxn ang="0">
                          <a:pos x="T8" y="T9"/>
                        </a:cxn>
                        <a:cxn ang="0">
                          <a:pos x="T10" y="T11"/>
                        </a:cxn>
                      </a:cxnLst>
                      <a:rect l="0" t="0" r="r" b="b"/>
                      <a:pathLst>
                        <a:path w="2188" h="3386">
                          <a:moveTo>
                            <a:pt x="1094" y="0"/>
                          </a:moveTo>
                          <a:cubicBezTo>
                            <a:pt x="470" y="124"/>
                            <a:pt x="0" y="675"/>
                            <a:pt x="0" y="1335"/>
                          </a:cubicBezTo>
                          <a:lnTo>
                            <a:pt x="0" y="3386"/>
                          </a:lnTo>
                          <a:lnTo>
                            <a:pt x="2188" y="3386"/>
                          </a:lnTo>
                          <a:lnTo>
                            <a:pt x="2188" y="1335"/>
                          </a:lnTo>
                          <a:cubicBezTo>
                            <a:pt x="2188" y="675"/>
                            <a:pt x="1718" y="124"/>
                            <a:pt x="1094" y="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6">
                      <a:extLst>
                        <a:ext uri="{FF2B5EF4-FFF2-40B4-BE49-F238E27FC236}">
                          <a16:creationId xmlns:a16="http://schemas.microsoft.com/office/drawing/2014/main" id="{EC65A4B1-665E-2997-AB53-B66F77B6908B}"/>
                        </a:ext>
                      </a:extLst>
                    </p:cNvPr>
                    <p:cNvSpPr>
                      <a:spLocks/>
                    </p:cNvSpPr>
                    <p:nvPr/>
                  </p:nvSpPr>
                  <p:spPr bwMode="auto">
                    <a:xfrm>
                      <a:off x="2835275" y="3863975"/>
                      <a:ext cx="2701925" cy="992187"/>
                    </a:xfrm>
                    <a:custGeom>
                      <a:avLst/>
                      <a:gdLst>
                        <a:gd name="T0" fmla="*/ 2480 w 5025"/>
                        <a:gd name="T1" fmla="*/ 1207 h 1849"/>
                        <a:gd name="T2" fmla="*/ 1876 w 5025"/>
                        <a:gd name="T3" fmla="*/ 907 h 1849"/>
                        <a:gd name="T4" fmla="*/ 957 w 5025"/>
                        <a:gd name="T5" fmla="*/ 886 h 1849"/>
                        <a:gd name="T6" fmla="*/ 832 w 5025"/>
                        <a:gd name="T7" fmla="*/ 942 h 1849"/>
                        <a:gd name="T8" fmla="*/ 417 w 5025"/>
                        <a:gd name="T9" fmla="*/ 0 h 1849"/>
                        <a:gd name="T10" fmla="*/ 0 w 5025"/>
                        <a:gd name="T11" fmla="*/ 184 h 1849"/>
                        <a:gd name="T12" fmla="*/ 551 w 5025"/>
                        <a:gd name="T13" fmla="*/ 1432 h 1849"/>
                        <a:gd name="T14" fmla="*/ 676 w 5025"/>
                        <a:gd name="T15" fmla="*/ 1377 h 1849"/>
                        <a:gd name="T16" fmla="*/ 1595 w 5025"/>
                        <a:gd name="T17" fmla="*/ 1398 h 1849"/>
                        <a:gd name="T18" fmla="*/ 2199 w 5025"/>
                        <a:gd name="T19" fmla="*/ 1698 h 1849"/>
                        <a:gd name="T20" fmla="*/ 3118 w 5025"/>
                        <a:gd name="T21" fmla="*/ 1719 h 1849"/>
                        <a:gd name="T22" fmla="*/ 4768 w 5025"/>
                        <a:gd name="T23" fmla="*/ 990 h 1849"/>
                        <a:gd name="T24" fmla="*/ 4961 w 5025"/>
                        <a:gd name="T25" fmla="*/ 538 h 1849"/>
                        <a:gd name="T26" fmla="*/ 3399 w 5025"/>
                        <a:gd name="T27" fmla="*/ 1228 h 1849"/>
                        <a:gd name="T28" fmla="*/ 2480 w 5025"/>
                        <a:gd name="T29" fmla="*/ 1207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25" h="1849">
                          <a:moveTo>
                            <a:pt x="2480" y="1207"/>
                          </a:moveTo>
                          <a:lnTo>
                            <a:pt x="1876" y="907"/>
                          </a:lnTo>
                          <a:cubicBezTo>
                            <a:pt x="1588" y="764"/>
                            <a:pt x="1251" y="757"/>
                            <a:pt x="957" y="886"/>
                          </a:cubicBezTo>
                          <a:lnTo>
                            <a:pt x="832" y="942"/>
                          </a:lnTo>
                          <a:lnTo>
                            <a:pt x="417" y="0"/>
                          </a:lnTo>
                          <a:lnTo>
                            <a:pt x="0" y="184"/>
                          </a:lnTo>
                          <a:lnTo>
                            <a:pt x="551" y="1432"/>
                          </a:lnTo>
                          <a:lnTo>
                            <a:pt x="676" y="1377"/>
                          </a:lnTo>
                          <a:cubicBezTo>
                            <a:pt x="970" y="1247"/>
                            <a:pt x="1307" y="1255"/>
                            <a:pt x="1595" y="1398"/>
                          </a:cubicBezTo>
                          <a:lnTo>
                            <a:pt x="2199" y="1698"/>
                          </a:lnTo>
                          <a:cubicBezTo>
                            <a:pt x="2487" y="1841"/>
                            <a:pt x="2824" y="1849"/>
                            <a:pt x="3118" y="1719"/>
                          </a:cubicBezTo>
                          <a:lnTo>
                            <a:pt x="4768" y="990"/>
                          </a:lnTo>
                          <a:cubicBezTo>
                            <a:pt x="4942" y="913"/>
                            <a:pt x="5025" y="715"/>
                            <a:pt x="4961" y="538"/>
                          </a:cubicBezTo>
                          <a:lnTo>
                            <a:pt x="3399" y="1228"/>
                          </a:lnTo>
                          <a:cubicBezTo>
                            <a:pt x="3105" y="1358"/>
                            <a:pt x="2768" y="1350"/>
                            <a:pt x="2480" y="1207"/>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2" name="Freeform 7">
                      <a:extLst>
                        <a:ext uri="{FF2B5EF4-FFF2-40B4-BE49-F238E27FC236}">
                          <a16:creationId xmlns:a16="http://schemas.microsoft.com/office/drawing/2014/main" id="{E1DA7DC7-8CBC-51F8-CAED-984E98C3DA7E}"/>
                        </a:ext>
                      </a:extLst>
                    </p:cNvPr>
                    <p:cNvSpPr>
                      <a:spLocks/>
                    </p:cNvSpPr>
                    <p:nvPr/>
                  </p:nvSpPr>
                  <p:spPr bwMode="auto">
                    <a:xfrm>
                      <a:off x="3060700" y="3703638"/>
                      <a:ext cx="2443163" cy="889000"/>
                    </a:xfrm>
                    <a:custGeom>
                      <a:avLst/>
                      <a:gdLst>
                        <a:gd name="T0" fmla="*/ 4535 w 4544"/>
                        <a:gd name="T1" fmla="*/ 814 h 1657"/>
                        <a:gd name="T2" fmla="*/ 4060 w 4544"/>
                        <a:gd name="T3" fmla="*/ 630 h 1657"/>
                        <a:gd name="T4" fmla="*/ 2631 w 4544"/>
                        <a:gd name="T5" fmla="*/ 1286 h 1657"/>
                        <a:gd name="T6" fmla="*/ 2463 w 4544"/>
                        <a:gd name="T7" fmla="*/ 1233 h 1657"/>
                        <a:gd name="T8" fmla="*/ 2774 w 4544"/>
                        <a:gd name="T9" fmla="*/ 1002 h 1657"/>
                        <a:gd name="T10" fmla="*/ 2761 w 4544"/>
                        <a:gd name="T11" fmla="*/ 747 h 1657"/>
                        <a:gd name="T12" fmla="*/ 2745 w 4544"/>
                        <a:gd name="T13" fmla="*/ 742 h 1657"/>
                        <a:gd name="T14" fmla="*/ 2758 w 4544"/>
                        <a:gd name="T15" fmla="*/ 741 h 1657"/>
                        <a:gd name="T16" fmla="*/ 2568 w 4544"/>
                        <a:gd name="T17" fmla="*/ 569 h 1657"/>
                        <a:gd name="T18" fmla="*/ 1353 w 4544"/>
                        <a:gd name="T19" fmla="*/ 123 h 1657"/>
                        <a:gd name="T20" fmla="*/ 323 w 4544"/>
                        <a:gd name="T21" fmla="*/ 156 h 1657"/>
                        <a:gd name="T22" fmla="*/ 0 w 4544"/>
                        <a:gd name="T23" fmla="*/ 299 h 1657"/>
                        <a:gd name="T24" fmla="*/ 415 w 4544"/>
                        <a:gd name="T25" fmla="*/ 1241 h 1657"/>
                        <a:gd name="T26" fmla="*/ 540 w 4544"/>
                        <a:gd name="T27" fmla="*/ 1185 h 1657"/>
                        <a:gd name="T28" fmla="*/ 1459 w 4544"/>
                        <a:gd name="T29" fmla="*/ 1206 h 1657"/>
                        <a:gd name="T30" fmla="*/ 2063 w 4544"/>
                        <a:gd name="T31" fmla="*/ 1506 h 1657"/>
                        <a:gd name="T32" fmla="*/ 2982 w 4544"/>
                        <a:gd name="T33" fmla="*/ 1527 h 1657"/>
                        <a:gd name="T34" fmla="*/ 4544 w 4544"/>
                        <a:gd name="T35" fmla="*/ 837 h 1657"/>
                        <a:gd name="T36" fmla="*/ 4535 w 4544"/>
                        <a:gd name="T37" fmla="*/ 814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4" h="1657">
                          <a:moveTo>
                            <a:pt x="4535" y="814"/>
                          </a:moveTo>
                          <a:cubicBezTo>
                            <a:pt x="4455" y="632"/>
                            <a:pt x="4242" y="550"/>
                            <a:pt x="4060" y="630"/>
                          </a:cubicBezTo>
                          <a:lnTo>
                            <a:pt x="2631" y="1286"/>
                          </a:lnTo>
                          <a:lnTo>
                            <a:pt x="2463" y="1233"/>
                          </a:lnTo>
                          <a:cubicBezTo>
                            <a:pt x="2601" y="1227"/>
                            <a:pt x="2727" y="1139"/>
                            <a:pt x="2774" y="1002"/>
                          </a:cubicBezTo>
                          <a:cubicBezTo>
                            <a:pt x="2803" y="915"/>
                            <a:pt x="2796" y="825"/>
                            <a:pt x="2761" y="747"/>
                          </a:cubicBezTo>
                          <a:lnTo>
                            <a:pt x="2745" y="742"/>
                          </a:lnTo>
                          <a:cubicBezTo>
                            <a:pt x="2749" y="742"/>
                            <a:pt x="2753" y="742"/>
                            <a:pt x="2758" y="741"/>
                          </a:cubicBezTo>
                          <a:cubicBezTo>
                            <a:pt x="2720" y="664"/>
                            <a:pt x="2654" y="601"/>
                            <a:pt x="2568" y="569"/>
                          </a:cubicBezTo>
                          <a:lnTo>
                            <a:pt x="1353" y="123"/>
                          </a:lnTo>
                          <a:cubicBezTo>
                            <a:pt x="1018" y="0"/>
                            <a:pt x="649" y="12"/>
                            <a:pt x="323" y="156"/>
                          </a:cubicBezTo>
                          <a:lnTo>
                            <a:pt x="0" y="299"/>
                          </a:lnTo>
                          <a:lnTo>
                            <a:pt x="415" y="1241"/>
                          </a:lnTo>
                          <a:lnTo>
                            <a:pt x="540" y="1185"/>
                          </a:lnTo>
                          <a:cubicBezTo>
                            <a:pt x="834" y="1056"/>
                            <a:pt x="1171" y="1063"/>
                            <a:pt x="1459" y="1206"/>
                          </a:cubicBezTo>
                          <a:lnTo>
                            <a:pt x="2063" y="1506"/>
                          </a:lnTo>
                          <a:cubicBezTo>
                            <a:pt x="2351" y="1649"/>
                            <a:pt x="2688" y="1657"/>
                            <a:pt x="2982" y="1527"/>
                          </a:cubicBezTo>
                          <a:lnTo>
                            <a:pt x="4544" y="837"/>
                          </a:lnTo>
                          <a:cubicBezTo>
                            <a:pt x="4542" y="830"/>
                            <a:pt x="4539" y="822"/>
                            <a:pt x="4535" y="814"/>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8">
                      <a:extLst>
                        <a:ext uri="{FF2B5EF4-FFF2-40B4-BE49-F238E27FC236}">
                          <a16:creationId xmlns:a16="http://schemas.microsoft.com/office/drawing/2014/main" id="{803EA347-16AC-E36A-A4C4-5A8E619A49FB}"/>
                        </a:ext>
                      </a:extLst>
                    </p:cNvPr>
                    <p:cNvSpPr>
                      <a:spLocks/>
                    </p:cNvSpPr>
                    <p:nvPr/>
                  </p:nvSpPr>
                  <p:spPr bwMode="auto">
                    <a:xfrm>
                      <a:off x="2630488" y="3851275"/>
                      <a:ext cx="541338" cy="1187450"/>
                    </a:xfrm>
                    <a:custGeom>
                      <a:avLst/>
                      <a:gdLst>
                        <a:gd name="T0" fmla="*/ 0 w 1006"/>
                        <a:gd name="T1" fmla="*/ 2214 h 2214"/>
                        <a:gd name="T2" fmla="*/ 867 w 1006"/>
                        <a:gd name="T3" fmla="*/ 1776 h 2214"/>
                        <a:gd name="T4" fmla="*/ 964 w 1006"/>
                        <a:gd name="T5" fmla="*/ 1527 h 2214"/>
                        <a:gd name="T6" fmla="*/ 352 w 1006"/>
                        <a:gd name="T7" fmla="*/ 139 h 2214"/>
                        <a:gd name="T8" fmla="*/ 102 w 1006"/>
                        <a:gd name="T9" fmla="*/ 43 h 2214"/>
                        <a:gd name="T10" fmla="*/ 6 w 1006"/>
                        <a:gd name="T11" fmla="*/ 85 h 2214"/>
                        <a:gd name="T12" fmla="*/ 0 w 1006"/>
                        <a:gd name="T13" fmla="*/ 2214 h 2214"/>
                      </a:gdLst>
                      <a:ahLst/>
                      <a:cxnLst>
                        <a:cxn ang="0">
                          <a:pos x="T0" y="T1"/>
                        </a:cxn>
                        <a:cxn ang="0">
                          <a:pos x="T2" y="T3"/>
                        </a:cxn>
                        <a:cxn ang="0">
                          <a:pos x="T4" y="T5"/>
                        </a:cxn>
                        <a:cxn ang="0">
                          <a:pos x="T6" y="T7"/>
                        </a:cxn>
                        <a:cxn ang="0">
                          <a:pos x="T8" y="T9"/>
                        </a:cxn>
                        <a:cxn ang="0">
                          <a:pos x="T10" y="T11"/>
                        </a:cxn>
                        <a:cxn ang="0">
                          <a:pos x="T12" y="T13"/>
                        </a:cxn>
                      </a:cxnLst>
                      <a:rect l="0" t="0" r="r" b="b"/>
                      <a:pathLst>
                        <a:path w="1006" h="2214">
                          <a:moveTo>
                            <a:pt x="0" y="2214"/>
                          </a:moveTo>
                          <a:lnTo>
                            <a:pt x="867" y="1776"/>
                          </a:lnTo>
                          <a:cubicBezTo>
                            <a:pt x="963" y="1734"/>
                            <a:pt x="1006" y="1622"/>
                            <a:pt x="964" y="1527"/>
                          </a:cubicBezTo>
                          <a:lnTo>
                            <a:pt x="352" y="139"/>
                          </a:lnTo>
                          <a:cubicBezTo>
                            <a:pt x="309" y="44"/>
                            <a:pt x="198" y="0"/>
                            <a:pt x="102" y="43"/>
                          </a:cubicBezTo>
                          <a:lnTo>
                            <a:pt x="6" y="85"/>
                          </a:lnTo>
                          <a:lnTo>
                            <a:pt x="0" y="2214"/>
                          </a:lnTo>
                          <a:close/>
                        </a:path>
                      </a:pathLst>
                    </a:custGeom>
                    <a:solidFill>
                      <a:schemeClr val="accent1">
                        <a:lumMod val="40000"/>
                        <a:lumOff val="6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Rectangle 9">
                      <a:extLst>
                        <a:ext uri="{FF2B5EF4-FFF2-40B4-BE49-F238E27FC236}">
                          <a16:creationId xmlns:a16="http://schemas.microsoft.com/office/drawing/2014/main" id="{268CCC36-3A0E-FEDD-B7EC-CAFBD986222A}"/>
                        </a:ext>
                      </a:extLst>
                    </p:cNvPr>
                    <p:cNvSpPr>
                      <a:spLocks noChangeArrowheads="1"/>
                    </p:cNvSpPr>
                    <p:nvPr/>
                  </p:nvSpPr>
                  <p:spPr bwMode="auto">
                    <a:xfrm>
                      <a:off x="4443413" y="2332038"/>
                      <a:ext cx="234950" cy="273050"/>
                    </a:xfrm>
                    <a:prstGeom prst="rect">
                      <a:avLst/>
                    </a:prstGeom>
                    <a:solidFill>
                      <a:schemeClr val="accent1">
                        <a:lumMod val="40000"/>
                        <a:lumOff val="60000"/>
                      </a:schemeClr>
                    </a:solid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10">
                      <a:extLst>
                        <a:ext uri="{FF2B5EF4-FFF2-40B4-BE49-F238E27FC236}">
                          <a16:creationId xmlns:a16="http://schemas.microsoft.com/office/drawing/2014/main" id="{95A02E82-568C-82C6-4FD0-261266811FD1}"/>
                        </a:ext>
                      </a:extLst>
                    </p:cNvPr>
                    <p:cNvSpPr>
                      <a:spLocks/>
                    </p:cNvSpPr>
                    <p:nvPr/>
                  </p:nvSpPr>
                  <p:spPr bwMode="auto">
                    <a:xfrm>
                      <a:off x="4329113" y="1931988"/>
                      <a:ext cx="528638" cy="400050"/>
                    </a:xfrm>
                    <a:custGeom>
                      <a:avLst/>
                      <a:gdLst>
                        <a:gd name="T0" fmla="*/ 982 w 982"/>
                        <a:gd name="T1" fmla="*/ 176 h 746"/>
                        <a:gd name="T2" fmla="*/ 594 w 982"/>
                        <a:gd name="T3" fmla="*/ 0 h 746"/>
                        <a:gd name="T4" fmla="*/ 262 w 982"/>
                        <a:gd name="T5" fmla="*/ 120 h 746"/>
                        <a:gd name="T6" fmla="*/ 78 w 982"/>
                        <a:gd name="T7" fmla="*/ 46 h 746"/>
                        <a:gd name="T8" fmla="*/ 0 w 982"/>
                        <a:gd name="T9" fmla="*/ 76 h 746"/>
                        <a:gd name="T10" fmla="*/ 371 w 982"/>
                        <a:gd name="T11" fmla="*/ 746 h 746"/>
                        <a:gd name="T12" fmla="*/ 649 w 982"/>
                        <a:gd name="T13" fmla="*/ 746 h 746"/>
                        <a:gd name="T14" fmla="*/ 982 w 982"/>
                        <a:gd name="T15" fmla="*/ 176 h 7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2" h="746">
                          <a:moveTo>
                            <a:pt x="982" y="176"/>
                          </a:moveTo>
                          <a:lnTo>
                            <a:pt x="594" y="0"/>
                          </a:lnTo>
                          <a:lnTo>
                            <a:pt x="262" y="120"/>
                          </a:lnTo>
                          <a:lnTo>
                            <a:pt x="78" y="46"/>
                          </a:lnTo>
                          <a:lnTo>
                            <a:pt x="0" y="76"/>
                          </a:lnTo>
                          <a:lnTo>
                            <a:pt x="371" y="746"/>
                          </a:lnTo>
                          <a:lnTo>
                            <a:pt x="649" y="746"/>
                          </a:lnTo>
                          <a:lnTo>
                            <a:pt x="982" y="176"/>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Oval 11">
                      <a:extLst>
                        <a:ext uri="{FF2B5EF4-FFF2-40B4-BE49-F238E27FC236}">
                          <a16:creationId xmlns:a16="http://schemas.microsoft.com/office/drawing/2014/main" id="{6061824E-5E9E-7F58-8207-EB3205E72A7E}"/>
                        </a:ext>
                      </a:extLst>
                    </p:cNvPr>
                    <p:cNvSpPr>
                      <a:spLocks noChangeArrowheads="1"/>
                    </p:cNvSpPr>
                    <p:nvPr/>
                  </p:nvSpPr>
                  <p:spPr bwMode="auto">
                    <a:xfrm>
                      <a:off x="2682875" y="4525963"/>
                      <a:ext cx="134938" cy="133350"/>
                    </a:xfrm>
                    <a:prstGeom prst="ellipse">
                      <a:avLst/>
                    </a:pr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Oval 12">
                      <a:extLst>
                        <a:ext uri="{FF2B5EF4-FFF2-40B4-BE49-F238E27FC236}">
                          <a16:creationId xmlns:a16="http://schemas.microsoft.com/office/drawing/2014/main" id="{83EBA2C2-81CF-453B-92B0-F235C4C7886B}"/>
                        </a:ext>
                      </a:extLst>
                    </p:cNvPr>
                    <p:cNvSpPr>
                      <a:spLocks noChangeArrowheads="1"/>
                    </p:cNvSpPr>
                    <p:nvPr/>
                  </p:nvSpPr>
                  <p:spPr bwMode="auto">
                    <a:xfrm>
                      <a:off x="5256213" y="3725863"/>
                      <a:ext cx="134938" cy="133350"/>
                    </a:xfrm>
                    <a:prstGeom prst="ellipse">
                      <a:avLst/>
                    </a:pr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14">
                      <a:extLst>
                        <a:ext uri="{FF2B5EF4-FFF2-40B4-BE49-F238E27FC236}">
                          <a16:creationId xmlns:a16="http://schemas.microsoft.com/office/drawing/2014/main" id="{B0033022-0E14-CA36-9EF0-3B51D6C76BBE}"/>
                        </a:ext>
                      </a:extLst>
                    </p:cNvPr>
                    <p:cNvSpPr>
                      <a:spLocks noEditPoints="1"/>
                    </p:cNvSpPr>
                    <p:nvPr/>
                  </p:nvSpPr>
                  <p:spPr bwMode="auto">
                    <a:xfrm>
                      <a:off x="2220913" y="1863726"/>
                      <a:ext cx="3330575" cy="3435350"/>
                    </a:xfrm>
                    <a:custGeom>
                      <a:avLst/>
                      <a:gdLst>
                        <a:gd name="T0" fmla="*/ 5875 w 6193"/>
                        <a:gd name="T1" fmla="*/ 3990 h 6404"/>
                        <a:gd name="T2" fmla="*/ 5508 w 6193"/>
                        <a:gd name="T3" fmla="*/ 3999 h 6404"/>
                        <a:gd name="T4" fmla="*/ 4660 w 6193"/>
                        <a:gd name="T5" fmla="*/ 4528 h 6404"/>
                        <a:gd name="T6" fmla="*/ 5612 w 6193"/>
                        <a:gd name="T7" fmla="*/ 4226 h 6404"/>
                        <a:gd name="T8" fmla="*/ 5910 w 6193"/>
                        <a:gd name="T9" fmla="*/ 4343 h 6404"/>
                        <a:gd name="T10" fmla="*/ 5794 w 6193"/>
                        <a:gd name="T11" fmla="*/ 4642 h 6404"/>
                        <a:gd name="T12" fmla="*/ 3392 w 6193"/>
                        <a:gd name="T13" fmla="*/ 5335 h 6404"/>
                        <a:gd name="T14" fmla="*/ 1798 w 6193"/>
                        <a:gd name="T15" fmla="*/ 5019 h 6404"/>
                        <a:gd name="T16" fmla="*/ 1354 w 6193"/>
                        <a:gd name="T17" fmla="*/ 4033 h 6404"/>
                        <a:gd name="T18" fmla="*/ 2874 w 6193"/>
                        <a:gd name="T19" fmla="*/ 3735 h 6404"/>
                        <a:gd name="T20" fmla="*/ 4186 w 6193"/>
                        <a:gd name="T21" fmla="*/ 4435 h 6404"/>
                        <a:gd name="T22" fmla="*/ 3004 w 6193"/>
                        <a:gd name="T23" fmla="*/ 4255 h 6404"/>
                        <a:gd name="T24" fmla="*/ 2924 w 6193"/>
                        <a:gd name="T25" fmla="*/ 4492 h 6404"/>
                        <a:gd name="T26" fmla="*/ 3988 w 6193"/>
                        <a:gd name="T27" fmla="*/ 4826 h 6404"/>
                        <a:gd name="T28" fmla="*/ 4146 w 6193"/>
                        <a:gd name="T29" fmla="*/ 3936 h 6404"/>
                        <a:gd name="T30" fmla="*/ 2717 w 6193"/>
                        <a:gd name="T31" fmla="*/ 3434 h 6404"/>
                        <a:gd name="T32" fmla="*/ 3953 w 6193"/>
                        <a:gd name="T33" fmla="*/ 1507 h 6404"/>
                        <a:gd name="T34" fmla="*/ 5645 w 6193"/>
                        <a:gd name="T35" fmla="*/ 2743 h 6404"/>
                        <a:gd name="T36" fmla="*/ 5770 w 6193"/>
                        <a:gd name="T37" fmla="*/ 3194 h 6404"/>
                        <a:gd name="T38" fmla="*/ 5895 w 6193"/>
                        <a:gd name="T39" fmla="*/ 2743 h 6404"/>
                        <a:gd name="T40" fmla="*/ 4695 w 6193"/>
                        <a:gd name="T41" fmla="*/ 908 h 6404"/>
                        <a:gd name="T42" fmla="*/ 5022 w 6193"/>
                        <a:gd name="T43" fmla="*/ 267 h 6404"/>
                        <a:gd name="T44" fmla="*/ 4567 w 6193"/>
                        <a:gd name="T45" fmla="*/ 15 h 6404"/>
                        <a:gd name="T46" fmla="*/ 4186 w 6193"/>
                        <a:gd name="T47" fmla="*/ 115 h 6404"/>
                        <a:gd name="T48" fmla="*/ 3839 w 6193"/>
                        <a:gd name="T49" fmla="*/ 12 h 6404"/>
                        <a:gd name="T50" fmla="*/ 3361 w 6193"/>
                        <a:gd name="T51" fmla="*/ 243 h 6404"/>
                        <a:gd name="T52" fmla="*/ 3681 w 6193"/>
                        <a:gd name="T53" fmla="*/ 907 h 6404"/>
                        <a:gd name="T54" fmla="*/ 2467 w 6193"/>
                        <a:gd name="T55" fmla="*/ 2743 h 6404"/>
                        <a:gd name="T56" fmla="*/ 1861 w 6193"/>
                        <a:gd name="T57" fmla="*/ 3535 h 6404"/>
                        <a:gd name="T58" fmla="*/ 1103 w 6193"/>
                        <a:gd name="T59" fmla="*/ 3689 h 6404"/>
                        <a:gd name="T60" fmla="*/ 75 w 6193"/>
                        <a:gd name="T61" fmla="*/ 4041 h 6404"/>
                        <a:gd name="T62" fmla="*/ 0 w 6193"/>
                        <a:gd name="T63" fmla="*/ 6279 h 6404"/>
                        <a:gd name="T64" fmla="*/ 125 w 6193"/>
                        <a:gd name="T65" fmla="*/ 6404 h 6404"/>
                        <a:gd name="T66" fmla="*/ 1718 w 6193"/>
                        <a:gd name="T67" fmla="*/ 5615 h 6404"/>
                        <a:gd name="T68" fmla="*/ 1889 w 6193"/>
                        <a:gd name="T69" fmla="*/ 5253 h 6404"/>
                        <a:gd name="T70" fmla="*/ 2691 w 6193"/>
                        <a:gd name="T71" fmla="*/ 5266 h 6404"/>
                        <a:gd name="T72" fmla="*/ 4284 w 6193"/>
                        <a:gd name="T73" fmla="*/ 5582 h 6404"/>
                        <a:gd name="T74" fmla="*/ 6147 w 6193"/>
                        <a:gd name="T75" fmla="*/ 4606 h 6404"/>
                        <a:gd name="T76" fmla="*/ 3884 w 6193"/>
                        <a:gd name="T77" fmla="*/ 263 h 6404"/>
                        <a:gd name="T78" fmla="*/ 4226 w 6193"/>
                        <a:gd name="T79" fmla="*/ 366 h 6404"/>
                        <a:gd name="T80" fmla="*/ 4725 w 6193"/>
                        <a:gd name="T81" fmla="*/ 361 h 6404"/>
                        <a:gd name="T82" fmla="*/ 3879 w 6193"/>
                        <a:gd name="T83" fmla="*/ 749 h 6404"/>
                        <a:gd name="T84" fmla="*/ 3884 w 6193"/>
                        <a:gd name="T85" fmla="*/ 263 h 6404"/>
                        <a:gd name="T86" fmla="*/ 3931 w 6193"/>
                        <a:gd name="T87" fmla="*/ 1000 h 6404"/>
                        <a:gd name="T88" fmla="*/ 4445 w 6193"/>
                        <a:gd name="T89" fmla="*/ 1257 h 6404"/>
                        <a:gd name="T90" fmla="*/ 3953 w 6193"/>
                        <a:gd name="T91" fmla="*/ 1257 h 6404"/>
                        <a:gd name="T92" fmla="*/ 1613 w 6193"/>
                        <a:gd name="T93" fmla="*/ 5387 h 6404"/>
                        <a:gd name="T94" fmla="*/ 250 w 6193"/>
                        <a:gd name="T95" fmla="*/ 6076 h 6404"/>
                        <a:gd name="T96" fmla="*/ 602 w 6193"/>
                        <a:gd name="T97" fmla="*/ 5397 h 6404"/>
                        <a:gd name="T98" fmla="*/ 492 w 6193"/>
                        <a:gd name="T99" fmla="*/ 5172 h 6404"/>
                        <a:gd name="T100" fmla="*/ 250 w 6193"/>
                        <a:gd name="T101" fmla="*/ 4238 h 6404"/>
                        <a:gd name="T102" fmla="*/ 1013 w 6193"/>
                        <a:gd name="T103" fmla="*/ 3923 h 6404"/>
                        <a:gd name="T104" fmla="*/ 1074 w 6193"/>
                        <a:gd name="T105" fmla="*/ 4019 h 6404"/>
                        <a:gd name="T106" fmla="*/ 1075 w 6193"/>
                        <a:gd name="T107" fmla="*/ 4019 h 6404"/>
                        <a:gd name="T108" fmla="*/ 1613 w 6193"/>
                        <a:gd name="T109" fmla="*/ 5387 h 6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93" h="6404">
                          <a:moveTo>
                            <a:pt x="6139" y="4242"/>
                          </a:moveTo>
                          <a:cubicBezTo>
                            <a:pt x="6087" y="4125"/>
                            <a:pt x="5994" y="4036"/>
                            <a:pt x="5875" y="3990"/>
                          </a:cubicBezTo>
                          <a:cubicBezTo>
                            <a:pt x="5756" y="3944"/>
                            <a:pt x="5627" y="3947"/>
                            <a:pt x="5510" y="3998"/>
                          </a:cubicBezTo>
                          <a:cubicBezTo>
                            <a:pt x="5509" y="3998"/>
                            <a:pt x="5509" y="3999"/>
                            <a:pt x="5508" y="3999"/>
                          </a:cubicBezTo>
                          <a:lnTo>
                            <a:pt x="4721" y="4362"/>
                          </a:lnTo>
                          <a:cubicBezTo>
                            <a:pt x="4658" y="4391"/>
                            <a:pt x="4631" y="4465"/>
                            <a:pt x="4660" y="4528"/>
                          </a:cubicBezTo>
                          <a:cubicBezTo>
                            <a:pt x="4689" y="4591"/>
                            <a:pt x="4763" y="4618"/>
                            <a:pt x="4826" y="4589"/>
                          </a:cubicBezTo>
                          <a:lnTo>
                            <a:pt x="5612" y="4226"/>
                          </a:lnTo>
                          <a:cubicBezTo>
                            <a:pt x="5667" y="4202"/>
                            <a:pt x="5728" y="4201"/>
                            <a:pt x="5785" y="4223"/>
                          </a:cubicBezTo>
                          <a:cubicBezTo>
                            <a:pt x="5841" y="4245"/>
                            <a:pt x="5886" y="4287"/>
                            <a:pt x="5910" y="4343"/>
                          </a:cubicBezTo>
                          <a:cubicBezTo>
                            <a:pt x="5935" y="4398"/>
                            <a:pt x="5936" y="4460"/>
                            <a:pt x="5914" y="4516"/>
                          </a:cubicBezTo>
                          <a:cubicBezTo>
                            <a:pt x="5892" y="4573"/>
                            <a:pt x="5850" y="4617"/>
                            <a:pt x="5794" y="4642"/>
                          </a:cubicBezTo>
                          <a:lnTo>
                            <a:pt x="4183" y="5353"/>
                          </a:lnTo>
                          <a:cubicBezTo>
                            <a:pt x="3929" y="5465"/>
                            <a:pt x="3640" y="5459"/>
                            <a:pt x="3392" y="5335"/>
                          </a:cubicBezTo>
                          <a:lnTo>
                            <a:pt x="2802" y="5042"/>
                          </a:lnTo>
                          <a:cubicBezTo>
                            <a:pt x="2486" y="4885"/>
                            <a:pt x="2121" y="4877"/>
                            <a:pt x="1798" y="5019"/>
                          </a:cubicBezTo>
                          <a:lnTo>
                            <a:pt x="1791" y="5023"/>
                          </a:lnTo>
                          <a:lnTo>
                            <a:pt x="1354" y="4033"/>
                          </a:lnTo>
                          <a:lnTo>
                            <a:pt x="1962" y="3764"/>
                          </a:lnTo>
                          <a:cubicBezTo>
                            <a:pt x="2252" y="3636"/>
                            <a:pt x="2576" y="3626"/>
                            <a:pt x="2874" y="3735"/>
                          </a:cubicBezTo>
                          <a:lnTo>
                            <a:pt x="4060" y="4171"/>
                          </a:lnTo>
                          <a:cubicBezTo>
                            <a:pt x="4166" y="4209"/>
                            <a:pt x="4223" y="4328"/>
                            <a:pt x="4186" y="4435"/>
                          </a:cubicBezTo>
                          <a:cubicBezTo>
                            <a:pt x="4149" y="4544"/>
                            <a:pt x="4030" y="4602"/>
                            <a:pt x="3921" y="4565"/>
                          </a:cubicBezTo>
                          <a:lnTo>
                            <a:pt x="3004" y="4255"/>
                          </a:lnTo>
                          <a:cubicBezTo>
                            <a:pt x="2939" y="4233"/>
                            <a:pt x="2868" y="4268"/>
                            <a:pt x="2845" y="4333"/>
                          </a:cubicBezTo>
                          <a:cubicBezTo>
                            <a:pt x="2823" y="4399"/>
                            <a:pt x="2858" y="4470"/>
                            <a:pt x="2924" y="4492"/>
                          </a:cubicBezTo>
                          <a:lnTo>
                            <a:pt x="3841" y="4802"/>
                          </a:lnTo>
                          <a:cubicBezTo>
                            <a:pt x="3890" y="4818"/>
                            <a:pt x="3939" y="4826"/>
                            <a:pt x="3988" y="4826"/>
                          </a:cubicBezTo>
                          <a:cubicBezTo>
                            <a:pt x="4179" y="4826"/>
                            <a:pt x="4358" y="4706"/>
                            <a:pt x="4423" y="4516"/>
                          </a:cubicBezTo>
                          <a:cubicBezTo>
                            <a:pt x="4503" y="4281"/>
                            <a:pt x="4379" y="4021"/>
                            <a:pt x="4146" y="3936"/>
                          </a:cubicBezTo>
                          <a:lnTo>
                            <a:pt x="2960" y="3500"/>
                          </a:lnTo>
                          <a:cubicBezTo>
                            <a:pt x="2881" y="3471"/>
                            <a:pt x="2799" y="3449"/>
                            <a:pt x="2717" y="3434"/>
                          </a:cubicBezTo>
                          <a:lnTo>
                            <a:pt x="2717" y="2743"/>
                          </a:lnTo>
                          <a:cubicBezTo>
                            <a:pt x="2717" y="2062"/>
                            <a:pt x="3272" y="1507"/>
                            <a:pt x="3953" y="1507"/>
                          </a:cubicBezTo>
                          <a:lnTo>
                            <a:pt x="4409" y="1507"/>
                          </a:lnTo>
                          <a:cubicBezTo>
                            <a:pt x="5091" y="1507"/>
                            <a:pt x="5645" y="2062"/>
                            <a:pt x="5645" y="2743"/>
                          </a:cubicBezTo>
                          <a:lnTo>
                            <a:pt x="5645" y="3069"/>
                          </a:lnTo>
                          <a:cubicBezTo>
                            <a:pt x="5645" y="3138"/>
                            <a:pt x="5701" y="3194"/>
                            <a:pt x="5770" y="3194"/>
                          </a:cubicBezTo>
                          <a:cubicBezTo>
                            <a:pt x="5839" y="3194"/>
                            <a:pt x="5895" y="3138"/>
                            <a:pt x="5895" y="3069"/>
                          </a:cubicBezTo>
                          <a:lnTo>
                            <a:pt x="5895" y="2743"/>
                          </a:lnTo>
                          <a:cubicBezTo>
                            <a:pt x="5895" y="2021"/>
                            <a:pt x="5378" y="1418"/>
                            <a:pt x="4695" y="1285"/>
                          </a:cubicBezTo>
                          <a:lnTo>
                            <a:pt x="4695" y="908"/>
                          </a:lnTo>
                          <a:lnTo>
                            <a:pt x="5011" y="368"/>
                          </a:lnTo>
                          <a:cubicBezTo>
                            <a:pt x="5029" y="338"/>
                            <a:pt x="5033" y="301"/>
                            <a:pt x="5022" y="267"/>
                          </a:cubicBezTo>
                          <a:cubicBezTo>
                            <a:pt x="5011" y="233"/>
                            <a:pt x="4987" y="206"/>
                            <a:pt x="4955" y="191"/>
                          </a:cubicBezTo>
                          <a:lnTo>
                            <a:pt x="4567" y="15"/>
                          </a:lnTo>
                          <a:cubicBezTo>
                            <a:pt x="4537" y="2"/>
                            <a:pt x="4504" y="0"/>
                            <a:pt x="4473" y="11"/>
                          </a:cubicBezTo>
                          <a:lnTo>
                            <a:pt x="4186" y="115"/>
                          </a:lnTo>
                          <a:lnTo>
                            <a:pt x="3931" y="13"/>
                          </a:lnTo>
                          <a:cubicBezTo>
                            <a:pt x="3901" y="1"/>
                            <a:pt x="3869" y="1"/>
                            <a:pt x="3839" y="12"/>
                          </a:cubicBezTo>
                          <a:lnTo>
                            <a:pt x="3434" y="169"/>
                          </a:lnTo>
                          <a:cubicBezTo>
                            <a:pt x="3400" y="182"/>
                            <a:pt x="3374" y="209"/>
                            <a:pt x="3361" y="243"/>
                          </a:cubicBezTo>
                          <a:cubicBezTo>
                            <a:pt x="3349" y="277"/>
                            <a:pt x="3352" y="314"/>
                            <a:pt x="3370" y="346"/>
                          </a:cubicBezTo>
                          <a:lnTo>
                            <a:pt x="3681" y="907"/>
                          </a:lnTo>
                          <a:lnTo>
                            <a:pt x="3681" y="1282"/>
                          </a:lnTo>
                          <a:cubicBezTo>
                            <a:pt x="2991" y="1411"/>
                            <a:pt x="2467" y="2017"/>
                            <a:pt x="2467" y="2743"/>
                          </a:cubicBezTo>
                          <a:lnTo>
                            <a:pt x="2467" y="3410"/>
                          </a:lnTo>
                          <a:cubicBezTo>
                            <a:pt x="2261" y="3408"/>
                            <a:pt x="2054" y="3450"/>
                            <a:pt x="1861" y="3535"/>
                          </a:cubicBezTo>
                          <a:lnTo>
                            <a:pt x="1248" y="3806"/>
                          </a:lnTo>
                          <a:cubicBezTo>
                            <a:pt x="1213" y="3753"/>
                            <a:pt x="1163" y="3713"/>
                            <a:pt x="1103" y="3689"/>
                          </a:cubicBezTo>
                          <a:cubicBezTo>
                            <a:pt x="1026" y="3660"/>
                            <a:pt x="942" y="3661"/>
                            <a:pt x="866" y="3695"/>
                          </a:cubicBezTo>
                          <a:lnTo>
                            <a:pt x="75" y="4041"/>
                          </a:lnTo>
                          <a:cubicBezTo>
                            <a:pt x="30" y="4061"/>
                            <a:pt x="0" y="4106"/>
                            <a:pt x="0" y="4156"/>
                          </a:cubicBezTo>
                          <a:lnTo>
                            <a:pt x="0" y="6279"/>
                          </a:lnTo>
                          <a:cubicBezTo>
                            <a:pt x="0" y="6322"/>
                            <a:pt x="23" y="6363"/>
                            <a:pt x="60" y="6385"/>
                          </a:cubicBezTo>
                          <a:cubicBezTo>
                            <a:pt x="80" y="6398"/>
                            <a:pt x="103" y="6404"/>
                            <a:pt x="125" y="6404"/>
                          </a:cubicBezTo>
                          <a:cubicBezTo>
                            <a:pt x="145" y="6404"/>
                            <a:pt x="164" y="6400"/>
                            <a:pt x="182" y="6391"/>
                          </a:cubicBezTo>
                          <a:lnTo>
                            <a:pt x="1718" y="5615"/>
                          </a:lnTo>
                          <a:cubicBezTo>
                            <a:pt x="1792" y="5581"/>
                            <a:pt x="1849" y="5521"/>
                            <a:pt x="1878" y="5445"/>
                          </a:cubicBezTo>
                          <a:cubicBezTo>
                            <a:pt x="1902" y="5383"/>
                            <a:pt x="1906" y="5316"/>
                            <a:pt x="1889" y="5253"/>
                          </a:cubicBezTo>
                          <a:lnTo>
                            <a:pt x="1899" y="5248"/>
                          </a:lnTo>
                          <a:cubicBezTo>
                            <a:pt x="2153" y="5136"/>
                            <a:pt x="2442" y="5142"/>
                            <a:pt x="2691" y="5266"/>
                          </a:cubicBezTo>
                          <a:lnTo>
                            <a:pt x="3280" y="5559"/>
                          </a:lnTo>
                          <a:cubicBezTo>
                            <a:pt x="3596" y="5716"/>
                            <a:pt x="3962" y="5724"/>
                            <a:pt x="4284" y="5582"/>
                          </a:cubicBezTo>
                          <a:lnTo>
                            <a:pt x="5895" y="4870"/>
                          </a:lnTo>
                          <a:cubicBezTo>
                            <a:pt x="6012" y="4819"/>
                            <a:pt x="6101" y="4725"/>
                            <a:pt x="6147" y="4606"/>
                          </a:cubicBezTo>
                          <a:cubicBezTo>
                            <a:pt x="6193" y="4488"/>
                            <a:pt x="6190" y="4358"/>
                            <a:pt x="6139" y="4242"/>
                          </a:cubicBezTo>
                          <a:close/>
                          <a:moveTo>
                            <a:pt x="3884" y="263"/>
                          </a:moveTo>
                          <a:lnTo>
                            <a:pt x="4137" y="365"/>
                          </a:lnTo>
                          <a:cubicBezTo>
                            <a:pt x="4165" y="376"/>
                            <a:pt x="4197" y="377"/>
                            <a:pt x="4226" y="366"/>
                          </a:cubicBezTo>
                          <a:lnTo>
                            <a:pt x="4510" y="264"/>
                          </a:lnTo>
                          <a:lnTo>
                            <a:pt x="4725" y="361"/>
                          </a:lnTo>
                          <a:lnTo>
                            <a:pt x="4498" y="749"/>
                          </a:lnTo>
                          <a:lnTo>
                            <a:pt x="3879" y="749"/>
                          </a:lnTo>
                          <a:lnTo>
                            <a:pt x="3658" y="350"/>
                          </a:lnTo>
                          <a:lnTo>
                            <a:pt x="3884" y="263"/>
                          </a:lnTo>
                          <a:close/>
                          <a:moveTo>
                            <a:pt x="3931" y="1257"/>
                          </a:moveTo>
                          <a:lnTo>
                            <a:pt x="3931" y="1000"/>
                          </a:lnTo>
                          <a:lnTo>
                            <a:pt x="4445" y="1000"/>
                          </a:lnTo>
                          <a:lnTo>
                            <a:pt x="4445" y="1257"/>
                          </a:lnTo>
                          <a:lnTo>
                            <a:pt x="4409" y="1257"/>
                          </a:lnTo>
                          <a:lnTo>
                            <a:pt x="3953" y="1257"/>
                          </a:lnTo>
                          <a:lnTo>
                            <a:pt x="3931" y="1257"/>
                          </a:lnTo>
                          <a:close/>
                          <a:moveTo>
                            <a:pt x="1613" y="5387"/>
                          </a:moveTo>
                          <a:cubicBezTo>
                            <a:pt x="1611" y="5388"/>
                            <a:pt x="1609" y="5389"/>
                            <a:pt x="1607" y="5390"/>
                          </a:cubicBezTo>
                          <a:lnTo>
                            <a:pt x="250" y="6076"/>
                          </a:lnTo>
                          <a:lnTo>
                            <a:pt x="250" y="5569"/>
                          </a:lnTo>
                          <a:lnTo>
                            <a:pt x="602" y="5397"/>
                          </a:lnTo>
                          <a:cubicBezTo>
                            <a:pt x="664" y="5366"/>
                            <a:pt x="689" y="5291"/>
                            <a:pt x="659" y="5229"/>
                          </a:cubicBezTo>
                          <a:cubicBezTo>
                            <a:pt x="628" y="5167"/>
                            <a:pt x="554" y="5142"/>
                            <a:pt x="492" y="5172"/>
                          </a:cubicBezTo>
                          <a:lnTo>
                            <a:pt x="250" y="5291"/>
                          </a:lnTo>
                          <a:lnTo>
                            <a:pt x="250" y="4238"/>
                          </a:lnTo>
                          <a:lnTo>
                            <a:pt x="967" y="3924"/>
                          </a:lnTo>
                          <a:cubicBezTo>
                            <a:pt x="987" y="3915"/>
                            <a:pt x="1004" y="3919"/>
                            <a:pt x="1013" y="3923"/>
                          </a:cubicBezTo>
                          <a:cubicBezTo>
                            <a:pt x="1021" y="3926"/>
                            <a:pt x="1037" y="3934"/>
                            <a:pt x="1046" y="3954"/>
                          </a:cubicBezTo>
                          <a:lnTo>
                            <a:pt x="1074" y="4019"/>
                          </a:lnTo>
                          <a:cubicBezTo>
                            <a:pt x="1075" y="4019"/>
                            <a:pt x="1075" y="4019"/>
                            <a:pt x="1075" y="4019"/>
                          </a:cubicBezTo>
                          <a:lnTo>
                            <a:pt x="1075" y="4019"/>
                          </a:lnTo>
                          <a:lnTo>
                            <a:pt x="1644" y="5309"/>
                          </a:lnTo>
                          <a:cubicBezTo>
                            <a:pt x="1657" y="5339"/>
                            <a:pt x="1644" y="5374"/>
                            <a:pt x="1613" y="5387"/>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89" name="TextBox 42">
                    <a:extLst>
                      <a:ext uri="{FF2B5EF4-FFF2-40B4-BE49-F238E27FC236}">
                        <a16:creationId xmlns:a16="http://schemas.microsoft.com/office/drawing/2014/main" id="{FD072A3F-2AAD-D9EA-17B9-15405112E7E9}"/>
                      </a:ext>
                    </a:extLst>
                  </p:cNvPr>
                  <p:cNvSpPr txBox="1"/>
                  <p:nvPr/>
                </p:nvSpPr>
                <p:spPr>
                  <a:xfrm>
                    <a:off x="2427787" y="2598075"/>
                    <a:ext cx="8153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rPr>
                      <a:t>U$D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rPr>
                      <a:t>1000</a:t>
                    </a:r>
                  </a:p>
                </p:txBody>
              </p:sp>
            </p:grpSp>
            <p:grpSp>
              <p:nvGrpSpPr>
                <p:cNvPr id="73" name="Group 46">
                  <a:extLst>
                    <a:ext uri="{FF2B5EF4-FFF2-40B4-BE49-F238E27FC236}">
                      <a16:creationId xmlns:a16="http://schemas.microsoft.com/office/drawing/2014/main" id="{FE5A21BF-9491-27FF-BD6F-9D3D86895D1A}"/>
                    </a:ext>
                  </a:extLst>
                </p:cNvPr>
                <p:cNvGrpSpPr/>
                <p:nvPr/>
              </p:nvGrpSpPr>
              <p:grpSpPr>
                <a:xfrm>
                  <a:off x="1881892" y="2408977"/>
                  <a:ext cx="492522" cy="485592"/>
                  <a:chOff x="4000500" y="1363663"/>
                  <a:chExt cx="4175125" cy="4116388"/>
                </a:xfrm>
              </p:grpSpPr>
              <p:sp>
                <p:nvSpPr>
                  <p:cNvPr id="74" name="Freeform 5">
                    <a:extLst>
                      <a:ext uri="{FF2B5EF4-FFF2-40B4-BE49-F238E27FC236}">
                        <a16:creationId xmlns:a16="http://schemas.microsoft.com/office/drawing/2014/main" id="{172E4581-BAE3-EB5E-3CBA-10078AF0AB2F}"/>
                      </a:ext>
                    </a:extLst>
                  </p:cNvPr>
                  <p:cNvSpPr>
                    <a:spLocks/>
                  </p:cNvSpPr>
                  <p:nvPr/>
                </p:nvSpPr>
                <p:spPr bwMode="auto">
                  <a:xfrm>
                    <a:off x="4081462" y="1444626"/>
                    <a:ext cx="2586036" cy="585789"/>
                  </a:xfrm>
                  <a:custGeom>
                    <a:avLst/>
                    <a:gdLst>
                      <a:gd name="T0" fmla="*/ 450 w 3963"/>
                      <a:gd name="T1" fmla="*/ 0 h 900"/>
                      <a:gd name="T2" fmla="*/ 3513 w 3963"/>
                      <a:gd name="T3" fmla="*/ 0 h 900"/>
                      <a:gd name="T4" fmla="*/ 3963 w 3963"/>
                      <a:gd name="T5" fmla="*/ 450 h 900"/>
                      <a:gd name="T6" fmla="*/ 3963 w 3963"/>
                      <a:gd name="T7" fmla="*/ 450 h 900"/>
                      <a:gd name="T8" fmla="*/ 3513 w 3963"/>
                      <a:gd name="T9" fmla="*/ 900 h 900"/>
                      <a:gd name="T10" fmla="*/ 450 w 3963"/>
                      <a:gd name="T11" fmla="*/ 900 h 900"/>
                      <a:gd name="T12" fmla="*/ 0 w 3963"/>
                      <a:gd name="T13" fmla="*/ 450 h 900"/>
                      <a:gd name="T14" fmla="*/ 0 w 3963"/>
                      <a:gd name="T15" fmla="*/ 450 h 900"/>
                      <a:gd name="T16" fmla="*/ 450 w 3963"/>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3" h="900">
                        <a:moveTo>
                          <a:pt x="450" y="0"/>
                        </a:moveTo>
                        <a:lnTo>
                          <a:pt x="3513" y="0"/>
                        </a:lnTo>
                        <a:cubicBezTo>
                          <a:pt x="3761" y="0"/>
                          <a:pt x="3963" y="201"/>
                          <a:pt x="3963" y="450"/>
                        </a:cubicBezTo>
                        <a:lnTo>
                          <a:pt x="3963" y="450"/>
                        </a:lnTo>
                        <a:cubicBezTo>
                          <a:pt x="3963" y="698"/>
                          <a:pt x="3761" y="900"/>
                          <a:pt x="3513" y="900"/>
                        </a:cubicBezTo>
                        <a:lnTo>
                          <a:pt x="450" y="900"/>
                        </a:lnTo>
                        <a:cubicBezTo>
                          <a:pt x="201" y="900"/>
                          <a:pt x="0" y="698"/>
                          <a:pt x="0" y="450"/>
                        </a:cubicBezTo>
                        <a:lnTo>
                          <a:pt x="0" y="450"/>
                        </a:lnTo>
                        <a:cubicBezTo>
                          <a:pt x="0" y="201"/>
                          <a:pt x="201" y="0"/>
                          <a:pt x="450" y="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
                    <a:extLst>
                      <a:ext uri="{FF2B5EF4-FFF2-40B4-BE49-F238E27FC236}">
                        <a16:creationId xmlns:a16="http://schemas.microsoft.com/office/drawing/2014/main" id="{2975730B-276D-07EE-42D4-E7C6E076097F}"/>
                      </a:ext>
                    </a:extLst>
                  </p:cNvPr>
                  <p:cNvSpPr>
                    <a:spLocks/>
                  </p:cNvSpPr>
                  <p:nvPr/>
                </p:nvSpPr>
                <p:spPr bwMode="auto">
                  <a:xfrm>
                    <a:off x="4518026" y="2616199"/>
                    <a:ext cx="2584450" cy="585789"/>
                  </a:xfrm>
                  <a:custGeom>
                    <a:avLst/>
                    <a:gdLst>
                      <a:gd name="T0" fmla="*/ 450 w 3962"/>
                      <a:gd name="T1" fmla="*/ 0 h 900"/>
                      <a:gd name="T2" fmla="*/ 3512 w 3962"/>
                      <a:gd name="T3" fmla="*/ 0 h 900"/>
                      <a:gd name="T4" fmla="*/ 3962 w 3962"/>
                      <a:gd name="T5" fmla="*/ 450 h 900"/>
                      <a:gd name="T6" fmla="*/ 3962 w 3962"/>
                      <a:gd name="T7" fmla="*/ 450 h 900"/>
                      <a:gd name="T8" fmla="*/ 3512 w 3962"/>
                      <a:gd name="T9" fmla="*/ 900 h 900"/>
                      <a:gd name="T10" fmla="*/ 450 w 3962"/>
                      <a:gd name="T11" fmla="*/ 900 h 900"/>
                      <a:gd name="T12" fmla="*/ 0 w 3962"/>
                      <a:gd name="T13" fmla="*/ 450 h 900"/>
                      <a:gd name="T14" fmla="*/ 0 w 3962"/>
                      <a:gd name="T15" fmla="*/ 450 h 900"/>
                      <a:gd name="T16" fmla="*/ 450 w 3962"/>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2" h="900">
                        <a:moveTo>
                          <a:pt x="450" y="0"/>
                        </a:moveTo>
                        <a:lnTo>
                          <a:pt x="3512" y="0"/>
                        </a:lnTo>
                        <a:cubicBezTo>
                          <a:pt x="3761" y="0"/>
                          <a:pt x="3962" y="201"/>
                          <a:pt x="3962" y="450"/>
                        </a:cubicBezTo>
                        <a:lnTo>
                          <a:pt x="3962" y="450"/>
                        </a:lnTo>
                        <a:cubicBezTo>
                          <a:pt x="3962" y="698"/>
                          <a:pt x="3761" y="900"/>
                          <a:pt x="3512" y="900"/>
                        </a:cubicBezTo>
                        <a:lnTo>
                          <a:pt x="450" y="900"/>
                        </a:lnTo>
                        <a:cubicBezTo>
                          <a:pt x="201" y="900"/>
                          <a:pt x="0" y="698"/>
                          <a:pt x="0" y="450"/>
                        </a:cubicBezTo>
                        <a:lnTo>
                          <a:pt x="0" y="450"/>
                        </a:lnTo>
                        <a:cubicBezTo>
                          <a:pt x="0" y="201"/>
                          <a:pt x="201" y="0"/>
                          <a:pt x="450" y="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7">
                    <a:extLst>
                      <a:ext uri="{FF2B5EF4-FFF2-40B4-BE49-F238E27FC236}">
                        <a16:creationId xmlns:a16="http://schemas.microsoft.com/office/drawing/2014/main" id="{1C16C764-E2A3-307F-3676-5C35109ECEEB}"/>
                      </a:ext>
                    </a:extLst>
                  </p:cNvPr>
                  <p:cNvSpPr>
                    <a:spLocks/>
                  </p:cNvSpPr>
                  <p:nvPr/>
                </p:nvSpPr>
                <p:spPr bwMode="auto">
                  <a:xfrm>
                    <a:off x="4518026" y="3201988"/>
                    <a:ext cx="2584450" cy="585789"/>
                  </a:xfrm>
                  <a:custGeom>
                    <a:avLst/>
                    <a:gdLst>
                      <a:gd name="T0" fmla="*/ 450 w 3962"/>
                      <a:gd name="T1" fmla="*/ 0 h 900"/>
                      <a:gd name="T2" fmla="*/ 3512 w 3962"/>
                      <a:gd name="T3" fmla="*/ 0 h 900"/>
                      <a:gd name="T4" fmla="*/ 3962 w 3962"/>
                      <a:gd name="T5" fmla="*/ 450 h 900"/>
                      <a:gd name="T6" fmla="*/ 3962 w 3962"/>
                      <a:gd name="T7" fmla="*/ 450 h 900"/>
                      <a:gd name="T8" fmla="*/ 3512 w 3962"/>
                      <a:gd name="T9" fmla="*/ 900 h 900"/>
                      <a:gd name="T10" fmla="*/ 450 w 3962"/>
                      <a:gd name="T11" fmla="*/ 900 h 900"/>
                      <a:gd name="T12" fmla="*/ 0 w 3962"/>
                      <a:gd name="T13" fmla="*/ 450 h 900"/>
                      <a:gd name="T14" fmla="*/ 0 w 3962"/>
                      <a:gd name="T15" fmla="*/ 450 h 900"/>
                      <a:gd name="T16" fmla="*/ 450 w 3962"/>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2" h="900">
                        <a:moveTo>
                          <a:pt x="450" y="0"/>
                        </a:moveTo>
                        <a:lnTo>
                          <a:pt x="3512" y="0"/>
                        </a:lnTo>
                        <a:cubicBezTo>
                          <a:pt x="3761" y="0"/>
                          <a:pt x="3962" y="201"/>
                          <a:pt x="3962" y="450"/>
                        </a:cubicBezTo>
                        <a:lnTo>
                          <a:pt x="3962" y="450"/>
                        </a:lnTo>
                        <a:cubicBezTo>
                          <a:pt x="3962" y="698"/>
                          <a:pt x="3761" y="900"/>
                          <a:pt x="3512" y="900"/>
                        </a:cubicBezTo>
                        <a:lnTo>
                          <a:pt x="450" y="900"/>
                        </a:lnTo>
                        <a:cubicBezTo>
                          <a:pt x="201" y="900"/>
                          <a:pt x="0" y="698"/>
                          <a:pt x="0" y="450"/>
                        </a:cubicBezTo>
                        <a:lnTo>
                          <a:pt x="0" y="450"/>
                        </a:lnTo>
                        <a:cubicBezTo>
                          <a:pt x="0" y="201"/>
                          <a:pt x="201" y="0"/>
                          <a:pt x="450" y="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8">
                    <a:extLst>
                      <a:ext uri="{FF2B5EF4-FFF2-40B4-BE49-F238E27FC236}">
                        <a16:creationId xmlns:a16="http://schemas.microsoft.com/office/drawing/2014/main" id="{432D8AFA-46AC-39D8-396D-3107549A2FF6}"/>
                      </a:ext>
                    </a:extLst>
                  </p:cNvPr>
                  <p:cNvSpPr>
                    <a:spLocks/>
                  </p:cNvSpPr>
                  <p:nvPr/>
                </p:nvSpPr>
                <p:spPr bwMode="auto">
                  <a:xfrm>
                    <a:off x="4518026" y="3787777"/>
                    <a:ext cx="2584450" cy="585789"/>
                  </a:xfrm>
                  <a:custGeom>
                    <a:avLst/>
                    <a:gdLst>
                      <a:gd name="T0" fmla="*/ 450 w 3962"/>
                      <a:gd name="T1" fmla="*/ 0 h 900"/>
                      <a:gd name="T2" fmla="*/ 3512 w 3962"/>
                      <a:gd name="T3" fmla="*/ 0 h 900"/>
                      <a:gd name="T4" fmla="*/ 3962 w 3962"/>
                      <a:gd name="T5" fmla="*/ 450 h 900"/>
                      <a:gd name="T6" fmla="*/ 3962 w 3962"/>
                      <a:gd name="T7" fmla="*/ 450 h 900"/>
                      <a:gd name="T8" fmla="*/ 3512 w 3962"/>
                      <a:gd name="T9" fmla="*/ 900 h 900"/>
                      <a:gd name="T10" fmla="*/ 450 w 3962"/>
                      <a:gd name="T11" fmla="*/ 900 h 900"/>
                      <a:gd name="T12" fmla="*/ 0 w 3962"/>
                      <a:gd name="T13" fmla="*/ 450 h 900"/>
                      <a:gd name="T14" fmla="*/ 0 w 3962"/>
                      <a:gd name="T15" fmla="*/ 450 h 900"/>
                      <a:gd name="T16" fmla="*/ 450 w 3962"/>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2" h="900">
                        <a:moveTo>
                          <a:pt x="450" y="0"/>
                        </a:moveTo>
                        <a:lnTo>
                          <a:pt x="3512" y="0"/>
                        </a:lnTo>
                        <a:cubicBezTo>
                          <a:pt x="3761" y="0"/>
                          <a:pt x="3962" y="201"/>
                          <a:pt x="3962" y="450"/>
                        </a:cubicBezTo>
                        <a:lnTo>
                          <a:pt x="3962" y="450"/>
                        </a:lnTo>
                        <a:cubicBezTo>
                          <a:pt x="3962" y="698"/>
                          <a:pt x="3761" y="900"/>
                          <a:pt x="3512" y="900"/>
                        </a:cubicBezTo>
                        <a:lnTo>
                          <a:pt x="450" y="900"/>
                        </a:lnTo>
                        <a:cubicBezTo>
                          <a:pt x="201" y="900"/>
                          <a:pt x="0" y="698"/>
                          <a:pt x="0" y="450"/>
                        </a:cubicBezTo>
                        <a:lnTo>
                          <a:pt x="0" y="450"/>
                        </a:lnTo>
                        <a:cubicBezTo>
                          <a:pt x="0" y="201"/>
                          <a:pt x="201" y="0"/>
                          <a:pt x="450" y="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9">
                    <a:extLst>
                      <a:ext uri="{FF2B5EF4-FFF2-40B4-BE49-F238E27FC236}">
                        <a16:creationId xmlns:a16="http://schemas.microsoft.com/office/drawing/2014/main" id="{B6DF793E-F693-C70D-54C2-A08AE438C306}"/>
                      </a:ext>
                    </a:extLst>
                  </p:cNvPr>
                  <p:cNvSpPr>
                    <a:spLocks/>
                  </p:cNvSpPr>
                  <p:nvPr/>
                </p:nvSpPr>
                <p:spPr bwMode="auto">
                  <a:xfrm>
                    <a:off x="4518026" y="4373562"/>
                    <a:ext cx="2584450" cy="585789"/>
                  </a:xfrm>
                  <a:custGeom>
                    <a:avLst/>
                    <a:gdLst>
                      <a:gd name="T0" fmla="*/ 450 w 3962"/>
                      <a:gd name="T1" fmla="*/ 0 h 900"/>
                      <a:gd name="T2" fmla="*/ 3512 w 3962"/>
                      <a:gd name="T3" fmla="*/ 0 h 900"/>
                      <a:gd name="T4" fmla="*/ 3962 w 3962"/>
                      <a:gd name="T5" fmla="*/ 450 h 900"/>
                      <a:gd name="T6" fmla="*/ 3962 w 3962"/>
                      <a:gd name="T7" fmla="*/ 450 h 900"/>
                      <a:gd name="T8" fmla="*/ 3512 w 3962"/>
                      <a:gd name="T9" fmla="*/ 900 h 900"/>
                      <a:gd name="T10" fmla="*/ 450 w 3962"/>
                      <a:gd name="T11" fmla="*/ 900 h 900"/>
                      <a:gd name="T12" fmla="*/ 0 w 3962"/>
                      <a:gd name="T13" fmla="*/ 450 h 900"/>
                      <a:gd name="T14" fmla="*/ 0 w 3962"/>
                      <a:gd name="T15" fmla="*/ 450 h 900"/>
                      <a:gd name="T16" fmla="*/ 450 w 3962"/>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2" h="900">
                        <a:moveTo>
                          <a:pt x="450" y="0"/>
                        </a:moveTo>
                        <a:lnTo>
                          <a:pt x="3512" y="0"/>
                        </a:lnTo>
                        <a:cubicBezTo>
                          <a:pt x="3761" y="0"/>
                          <a:pt x="3962" y="201"/>
                          <a:pt x="3962" y="450"/>
                        </a:cubicBezTo>
                        <a:lnTo>
                          <a:pt x="3962" y="450"/>
                        </a:lnTo>
                        <a:cubicBezTo>
                          <a:pt x="3962" y="698"/>
                          <a:pt x="3761" y="900"/>
                          <a:pt x="3512" y="900"/>
                        </a:cubicBezTo>
                        <a:lnTo>
                          <a:pt x="450" y="900"/>
                        </a:lnTo>
                        <a:cubicBezTo>
                          <a:pt x="201" y="900"/>
                          <a:pt x="0" y="698"/>
                          <a:pt x="0" y="450"/>
                        </a:cubicBezTo>
                        <a:lnTo>
                          <a:pt x="0" y="450"/>
                        </a:lnTo>
                        <a:cubicBezTo>
                          <a:pt x="0" y="201"/>
                          <a:pt x="201" y="0"/>
                          <a:pt x="450" y="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10">
                    <a:extLst>
                      <a:ext uri="{FF2B5EF4-FFF2-40B4-BE49-F238E27FC236}">
                        <a16:creationId xmlns:a16="http://schemas.microsoft.com/office/drawing/2014/main" id="{B6A7F9C7-81BD-B92B-33F6-9CA4E3283F21}"/>
                      </a:ext>
                    </a:extLst>
                  </p:cNvPr>
                  <p:cNvSpPr>
                    <a:spLocks/>
                  </p:cNvSpPr>
                  <p:nvPr/>
                </p:nvSpPr>
                <p:spPr bwMode="auto">
                  <a:xfrm>
                    <a:off x="5043490" y="2030415"/>
                    <a:ext cx="2586036" cy="585789"/>
                  </a:xfrm>
                  <a:custGeom>
                    <a:avLst/>
                    <a:gdLst>
                      <a:gd name="T0" fmla="*/ 450 w 3963"/>
                      <a:gd name="T1" fmla="*/ 0 h 900"/>
                      <a:gd name="T2" fmla="*/ 3513 w 3963"/>
                      <a:gd name="T3" fmla="*/ 0 h 900"/>
                      <a:gd name="T4" fmla="*/ 3963 w 3963"/>
                      <a:gd name="T5" fmla="*/ 450 h 900"/>
                      <a:gd name="T6" fmla="*/ 3963 w 3963"/>
                      <a:gd name="T7" fmla="*/ 450 h 900"/>
                      <a:gd name="T8" fmla="*/ 3513 w 3963"/>
                      <a:gd name="T9" fmla="*/ 900 h 900"/>
                      <a:gd name="T10" fmla="*/ 450 w 3963"/>
                      <a:gd name="T11" fmla="*/ 900 h 900"/>
                      <a:gd name="T12" fmla="*/ 0 w 3963"/>
                      <a:gd name="T13" fmla="*/ 450 h 900"/>
                      <a:gd name="T14" fmla="*/ 0 w 3963"/>
                      <a:gd name="T15" fmla="*/ 450 h 900"/>
                      <a:gd name="T16" fmla="*/ 450 w 3963"/>
                      <a:gd name="T17" fmla="*/ 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3" h="900">
                        <a:moveTo>
                          <a:pt x="450" y="0"/>
                        </a:moveTo>
                        <a:lnTo>
                          <a:pt x="3513" y="0"/>
                        </a:lnTo>
                        <a:cubicBezTo>
                          <a:pt x="3761" y="0"/>
                          <a:pt x="3963" y="201"/>
                          <a:pt x="3963" y="450"/>
                        </a:cubicBezTo>
                        <a:lnTo>
                          <a:pt x="3963" y="450"/>
                        </a:lnTo>
                        <a:cubicBezTo>
                          <a:pt x="3963" y="698"/>
                          <a:pt x="3761" y="900"/>
                          <a:pt x="3513" y="900"/>
                        </a:cubicBezTo>
                        <a:lnTo>
                          <a:pt x="450" y="900"/>
                        </a:lnTo>
                        <a:cubicBezTo>
                          <a:pt x="201" y="900"/>
                          <a:pt x="0" y="698"/>
                          <a:pt x="0" y="450"/>
                        </a:cubicBezTo>
                        <a:lnTo>
                          <a:pt x="0" y="450"/>
                        </a:lnTo>
                        <a:cubicBezTo>
                          <a:pt x="0" y="201"/>
                          <a:pt x="201" y="0"/>
                          <a:pt x="450" y="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11">
                    <a:extLst>
                      <a:ext uri="{FF2B5EF4-FFF2-40B4-BE49-F238E27FC236}">
                        <a16:creationId xmlns:a16="http://schemas.microsoft.com/office/drawing/2014/main" id="{C70705A7-1583-9CAA-D081-822435177D4D}"/>
                      </a:ext>
                    </a:extLst>
                  </p:cNvPr>
                  <p:cNvSpPr>
                    <a:spLocks/>
                  </p:cNvSpPr>
                  <p:nvPr/>
                </p:nvSpPr>
                <p:spPr bwMode="auto">
                  <a:xfrm>
                    <a:off x="5484814" y="2795589"/>
                    <a:ext cx="2608262" cy="2601913"/>
                  </a:xfrm>
                  <a:custGeom>
                    <a:avLst/>
                    <a:gdLst>
                      <a:gd name="T0" fmla="*/ 4000 w 4000"/>
                      <a:gd name="T1" fmla="*/ 2000 h 4000"/>
                      <a:gd name="T2" fmla="*/ 2000 w 4000"/>
                      <a:gd name="T3" fmla="*/ 4000 h 4000"/>
                      <a:gd name="T4" fmla="*/ 0 w 4000"/>
                      <a:gd name="T5" fmla="*/ 2000 h 4000"/>
                      <a:gd name="T6" fmla="*/ 2000 w 4000"/>
                      <a:gd name="T7" fmla="*/ 0 h 4000"/>
                      <a:gd name="T8" fmla="*/ 4000 w 4000"/>
                      <a:gd name="T9" fmla="*/ 1999 h 4000"/>
                      <a:gd name="T10" fmla="*/ 4000 w 4000"/>
                      <a:gd name="T11" fmla="*/ 2000 h 4000"/>
                    </a:gdLst>
                    <a:ahLst/>
                    <a:cxnLst>
                      <a:cxn ang="0">
                        <a:pos x="T0" y="T1"/>
                      </a:cxn>
                      <a:cxn ang="0">
                        <a:pos x="T2" y="T3"/>
                      </a:cxn>
                      <a:cxn ang="0">
                        <a:pos x="T4" y="T5"/>
                      </a:cxn>
                      <a:cxn ang="0">
                        <a:pos x="T6" y="T7"/>
                      </a:cxn>
                      <a:cxn ang="0">
                        <a:pos x="T8" y="T9"/>
                      </a:cxn>
                      <a:cxn ang="0">
                        <a:pos x="T10" y="T11"/>
                      </a:cxn>
                    </a:cxnLst>
                    <a:rect l="0" t="0" r="r" b="b"/>
                    <a:pathLst>
                      <a:path w="4000" h="4000">
                        <a:moveTo>
                          <a:pt x="4000" y="2000"/>
                        </a:moveTo>
                        <a:cubicBezTo>
                          <a:pt x="4000" y="3104"/>
                          <a:pt x="3105" y="4000"/>
                          <a:pt x="2000" y="4000"/>
                        </a:cubicBezTo>
                        <a:cubicBezTo>
                          <a:pt x="895" y="4000"/>
                          <a:pt x="0" y="3104"/>
                          <a:pt x="0" y="2000"/>
                        </a:cubicBezTo>
                        <a:cubicBezTo>
                          <a:pt x="0" y="895"/>
                          <a:pt x="895" y="0"/>
                          <a:pt x="2000" y="0"/>
                        </a:cubicBezTo>
                        <a:cubicBezTo>
                          <a:pt x="3105" y="0"/>
                          <a:pt x="4000" y="895"/>
                          <a:pt x="4000" y="1999"/>
                        </a:cubicBezTo>
                        <a:lnTo>
                          <a:pt x="4000" y="200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12">
                    <a:extLst>
                      <a:ext uri="{FF2B5EF4-FFF2-40B4-BE49-F238E27FC236}">
                        <a16:creationId xmlns:a16="http://schemas.microsoft.com/office/drawing/2014/main" id="{46745702-7747-37BE-E176-895E0B79FCEE}"/>
                      </a:ext>
                    </a:extLst>
                  </p:cNvPr>
                  <p:cNvSpPr>
                    <a:spLocks/>
                  </p:cNvSpPr>
                  <p:nvPr/>
                </p:nvSpPr>
                <p:spPr bwMode="auto">
                  <a:xfrm>
                    <a:off x="5810250" y="3121026"/>
                    <a:ext cx="1957389" cy="1951039"/>
                  </a:xfrm>
                  <a:custGeom>
                    <a:avLst/>
                    <a:gdLst>
                      <a:gd name="T0" fmla="*/ 3000 w 3000"/>
                      <a:gd name="T1" fmla="*/ 1500 h 3000"/>
                      <a:gd name="T2" fmla="*/ 1500 w 3000"/>
                      <a:gd name="T3" fmla="*/ 3000 h 3000"/>
                      <a:gd name="T4" fmla="*/ 0 w 3000"/>
                      <a:gd name="T5" fmla="*/ 1500 h 3000"/>
                      <a:gd name="T6" fmla="*/ 1500 w 3000"/>
                      <a:gd name="T7" fmla="*/ 0 h 3000"/>
                      <a:gd name="T8" fmla="*/ 3000 w 3000"/>
                      <a:gd name="T9" fmla="*/ 1499 h 3000"/>
                      <a:gd name="T10" fmla="*/ 3000 w 3000"/>
                      <a:gd name="T11" fmla="*/ 1500 h 3000"/>
                    </a:gdLst>
                    <a:ahLst/>
                    <a:cxnLst>
                      <a:cxn ang="0">
                        <a:pos x="T0" y="T1"/>
                      </a:cxn>
                      <a:cxn ang="0">
                        <a:pos x="T2" y="T3"/>
                      </a:cxn>
                      <a:cxn ang="0">
                        <a:pos x="T4" y="T5"/>
                      </a:cxn>
                      <a:cxn ang="0">
                        <a:pos x="T6" y="T7"/>
                      </a:cxn>
                      <a:cxn ang="0">
                        <a:pos x="T8" y="T9"/>
                      </a:cxn>
                      <a:cxn ang="0">
                        <a:pos x="T10" y="T11"/>
                      </a:cxn>
                    </a:cxnLst>
                    <a:rect l="0" t="0" r="r" b="b"/>
                    <a:pathLst>
                      <a:path w="3000" h="3000">
                        <a:moveTo>
                          <a:pt x="3000" y="1500"/>
                        </a:moveTo>
                        <a:cubicBezTo>
                          <a:pt x="3000" y="2328"/>
                          <a:pt x="2328" y="3000"/>
                          <a:pt x="1500" y="3000"/>
                        </a:cubicBezTo>
                        <a:cubicBezTo>
                          <a:pt x="672" y="3000"/>
                          <a:pt x="0" y="2328"/>
                          <a:pt x="0" y="1500"/>
                        </a:cubicBezTo>
                        <a:cubicBezTo>
                          <a:pt x="0" y="671"/>
                          <a:pt x="672" y="0"/>
                          <a:pt x="1500" y="0"/>
                        </a:cubicBezTo>
                        <a:cubicBezTo>
                          <a:pt x="2328" y="0"/>
                          <a:pt x="3000" y="671"/>
                          <a:pt x="3000" y="1499"/>
                        </a:cubicBezTo>
                        <a:lnTo>
                          <a:pt x="3000" y="1500"/>
                        </a:ln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13">
                    <a:extLst>
                      <a:ext uri="{FF2B5EF4-FFF2-40B4-BE49-F238E27FC236}">
                        <a16:creationId xmlns:a16="http://schemas.microsoft.com/office/drawing/2014/main" id="{80408125-22DD-C7EB-CE01-94C71FF4DBF6}"/>
                      </a:ext>
                    </a:extLst>
                  </p:cNvPr>
                  <p:cNvSpPr>
                    <a:spLocks/>
                  </p:cNvSpPr>
                  <p:nvPr/>
                </p:nvSpPr>
                <p:spPr bwMode="auto">
                  <a:xfrm>
                    <a:off x="6445250" y="3422650"/>
                    <a:ext cx="685798" cy="1328738"/>
                  </a:xfrm>
                  <a:custGeom>
                    <a:avLst/>
                    <a:gdLst>
                      <a:gd name="T0" fmla="*/ 525 w 1050"/>
                      <a:gd name="T1" fmla="*/ 425 h 2042"/>
                      <a:gd name="T2" fmla="*/ 800 w 1050"/>
                      <a:gd name="T3" fmla="*/ 663 h 2042"/>
                      <a:gd name="T4" fmla="*/ 925 w 1050"/>
                      <a:gd name="T5" fmla="*/ 788 h 2042"/>
                      <a:gd name="T6" fmla="*/ 1050 w 1050"/>
                      <a:gd name="T7" fmla="*/ 663 h 2042"/>
                      <a:gd name="T8" fmla="*/ 650 w 1050"/>
                      <a:gd name="T9" fmla="*/ 190 h 2042"/>
                      <a:gd name="T10" fmla="*/ 650 w 1050"/>
                      <a:gd name="T11" fmla="*/ 125 h 2042"/>
                      <a:gd name="T12" fmla="*/ 525 w 1050"/>
                      <a:gd name="T13" fmla="*/ 0 h 2042"/>
                      <a:gd name="T14" fmla="*/ 400 w 1050"/>
                      <a:gd name="T15" fmla="*/ 125 h 2042"/>
                      <a:gd name="T16" fmla="*/ 400 w 1050"/>
                      <a:gd name="T17" fmla="*/ 190 h 2042"/>
                      <a:gd name="T18" fmla="*/ 0 w 1050"/>
                      <a:gd name="T19" fmla="*/ 663 h 2042"/>
                      <a:gd name="T20" fmla="*/ 525 w 1050"/>
                      <a:gd name="T21" fmla="*/ 1151 h 2042"/>
                      <a:gd name="T22" fmla="*/ 800 w 1050"/>
                      <a:gd name="T23" fmla="*/ 1390 h 2042"/>
                      <a:gd name="T24" fmla="*/ 525 w 1050"/>
                      <a:gd name="T25" fmla="*/ 1628 h 2042"/>
                      <a:gd name="T26" fmla="*/ 250 w 1050"/>
                      <a:gd name="T27" fmla="*/ 1390 h 2042"/>
                      <a:gd name="T28" fmla="*/ 125 w 1050"/>
                      <a:gd name="T29" fmla="*/ 1265 h 2042"/>
                      <a:gd name="T30" fmla="*/ 0 w 1050"/>
                      <a:gd name="T31" fmla="*/ 1390 h 2042"/>
                      <a:gd name="T32" fmla="*/ 400 w 1050"/>
                      <a:gd name="T33" fmla="*/ 1863 h 2042"/>
                      <a:gd name="T34" fmla="*/ 400 w 1050"/>
                      <a:gd name="T35" fmla="*/ 1917 h 2042"/>
                      <a:gd name="T36" fmla="*/ 525 w 1050"/>
                      <a:gd name="T37" fmla="*/ 2042 h 2042"/>
                      <a:gd name="T38" fmla="*/ 650 w 1050"/>
                      <a:gd name="T39" fmla="*/ 1917 h 2042"/>
                      <a:gd name="T40" fmla="*/ 650 w 1050"/>
                      <a:gd name="T41" fmla="*/ 1863 h 2042"/>
                      <a:gd name="T42" fmla="*/ 1050 w 1050"/>
                      <a:gd name="T43" fmla="*/ 1390 h 2042"/>
                      <a:gd name="T44" fmla="*/ 525 w 1050"/>
                      <a:gd name="T45" fmla="*/ 901 h 2042"/>
                      <a:gd name="T46" fmla="*/ 250 w 1050"/>
                      <a:gd name="T47" fmla="*/ 663 h 2042"/>
                      <a:gd name="T48" fmla="*/ 525 w 1050"/>
                      <a:gd name="T49" fmla="*/ 425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50" h="2042">
                        <a:moveTo>
                          <a:pt x="525" y="425"/>
                        </a:moveTo>
                        <a:cubicBezTo>
                          <a:pt x="677" y="425"/>
                          <a:pt x="800" y="532"/>
                          <a:pt x="800" y="663"/>
                        </a:cubicBezTo>
                        <a:cubicBezTo>
                          <a:pt x="800" y="732"/>
                          <a:pt x="856" y="788"/>
                          <a:pt x="925" y="788"/>
                        </a:cubicBezTo>
                        <a:cubicBezTo>
                          <a:pt x="994" y="788"/>
                          <a:pt x="1050" y="732"/>
                          <a:pt x="1050" y="663"/>
                        </a:cubicBezTo>
                        <a:cubicBezTo>
                          <a:pt x="1050" y="434"/>
                          <a:pt x="880" y="242"/>
                          <a:pt x="650" y="190"/>
                        </a:cubicBezTo>
                        <a:lnTo>
                          <a:pt x="650" y="125"/>
                        </a:lnTo>
                        <a:cubicBezTo>
                          <a:pt x="650" y="55"/>
                          <a:pt x="594" y="0"/>
                          <a:pt x="525" y="0"/>
                        </a:cubicBezTo>
                        <a:cubicBezTo>
                          <a:pt x="456" y="0"/>
                          <a:pt x="400" y="55"/>
                          <a:pt x="400" y="125"/>
                        </a:cubicBezTo>
                        <a:lnTo>
                          <a:pt x="400" y="190"/>
                        </a:lnTo>
                        <a:cubicBezTo>
                          <a:pt x="171" y="242"/>
                          <a:pt x="0" y="434"/>
                          <a:pt x="0" y="663"/>
                        </a:cubicBezTo>
                        <a:cubicBezTo>
                          <a:pt x="0" y="933"/>
                          <a:pt x="236" y="1151"/>
                          <a:pt x="525" y="1151"/>
                        </a:cubicBezTo>
                        <a:cubicBezTo>
                          <a:pt x="677" y="1151"/>
                          <a:pt x="800" y="1258"/>
                          <a:pt x="800" y="1390"/>
                        </a:cubicBezTo>
                        <a:cubicBezTo>
                          <a:pt x="800" y="1521"/>
                          <a:pt x="677" y="1628"/>
                          <a:pt x="525" y="1628"/>
                        </a:cubicBezTo>
                        <a:cubicBezTo>
                          <a:pt x="374" y="1628"/>
                          <a:pt x="250" y="1521"/>
                          <a:pt x="250" y="1390"/>
                        </a:cubicBezTo>
                        <a:cubicBezTo>
                          <a:pt x="250" y="1320"/>
                          <a:pt x="194" y="1265"/>
                          <a:pt x="125" y="1265"/>
                        </a:cubicBezTo>
                        <a:cubicBezTo>
                          <a:pt x="56" y="1265"/>
                          <a:pt x="0" y="1320"/>
                          <a:pt x="0" y="1390"/>
                        </a:cubicBezTo>
                        <a:cubicBezTo>
                          <a:pt x="0" y="1619"/>
                          <a:pt x="171" y="1811"/>
                          <a:pt x="400" y="1863"/>
                        </a:cubicBezTo>
                        <a:lnTo>
                          <a:pt x="400" y="1917"/>
                        </a:lnTo>
                        <a:cubicBezTo>
                          <a:pt x="400" y="1986"/>
                          <a:pt x="456" y="2042"/>
                          <a:pt x="525" y="2042"/>
                        </a:cubicBezTo>
                        <a:cubicBezTo>
                          <a:pt x="594" y="2042"/>
                          <a:pt x="650" y="1986"/>
                          <a:pt x="650" y="1917"/>
                        </a:cubicBezTo>
                        <a:lnTo>
                          <a:pt x="650" y="1863"/>
                        </a:lnTo>
                        <a:cubicBezTo>
                          <a:pt x="880" y="1811"/>
                          <a:pt x="1050" y="1619"/>
                          <a:pt x="1050" y="1390"/>
                        </a:cubicBezTo>
                        <a:cubicBezTo>
                          <a:pt x="1050" y="1120"/>
                          <a:pt x="815" y="901"/>
                          <a:pt x="525" y="901"/>
                        </a:cubicBezTo>
                        <a:cubicBezTo>
                          <a:pt x="374" y="901"/>
                          <a:pt x="250" y="795"/>
                          <a:pt x="250" y="663"/>
                        </a:cubicBezTo>
                        <a:cubicBezTo>
                          <a:pt x="250" y="532"/>
                          <a:pt x="374" y="425"/>
                          <a:pt x="525" y="425"/>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14">
                    <a:extLst>
                      <a:ext uri="{FF2B5EF4-FFF2-40B4-BE49-F238E27FC236}">
                        <a16:creationId xmlns:a16="http://schemas.microsoft.com/office/drawing/2014/main" id="{A0868353-A825-43DA-BFBD-640CC0748805}"/>
                      </a:ext>
                    </a:extLst>
                  </p:cNvPr>
                  <p:cNvSpPr>
                    <a:spLocks/>
                  </p:cNvSpPr>
                  <p:nvPr/>
                </p:nvSpPr>
                <p:spPr bwMode="auto">
                  <a:xfrm>
                    <a:off x="7119940" y="3122613"/>
                    <a:ext cx="728662" cy="1512888"/>
                  </a:xfrm>
                  <a:custGeom>
                    <a:avLst/>
                    <a:gdLst>
                      <a:gd name="T0" fmla="*/ 862 w 1118"/>
                      <a:gd name="T1" fmla="*/ 619 h 2324"/>
                      <a:gd name="T2" fmla="*/ 196 w 1118"/>
                      <a:gd name="T3" fmla="*/ 30 h 2324"/>
                      <a:gd name="T4" fmla="*/ 29 w 1118"/>
                      <a:gd name="T5" fmla="*/ 89 h 2324"/>
                      <a:gd name="T6" fmla="*/ 88 w 1118"/>
                      <a:gd name="T7" fmla="*/ 256 h 2324"/>
                      <a:gd name="T8" fmla="*/ 868 w 1118"/>
                      <a:gd name="T9" fmla="*/ 1496 h 2324"/>
                      <a:gd name="T10" fmla="*/ 708 w 1118"/>
                      <a:gd name="T11" fmla="*/ 2140 h 2324"/>
                      <a:gd name="T12" fmla="*/ 759 w 1118"/>
                      <a:gd name="T13" fmla="*/ 2309 h 2324"/>
                      <a:gd name="T14" fmla="*/ 818 w 1118"/>
                      <a:gd name="T15" fmla="*/ 2324 h 2324"/>
                      <a:gd name="T16" fmla="*/ 928 w 1118"/>
                      <a:gd name="T17" fmla="*/ 2258 h 2324"/>
                      <a:gd name="T18" fmla="*/ 1118 w 1118"/>
                      <a:gd name="T19" fmla="*/ 1496 h 2324"/>
                      <a:gd name="T20" fmla="*/ 862 w 1118"/>
                      <a:gd name="T21" fmla="*/ 619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8" h="2324">
                        <a:moveTo>
                          <a:pt x="862" y="619"/>
                        </a:moveTo>
                        <a:cubicBezTo>
                          <a:pt x="698" y="365"/>
                          <a:pt x="468" y="161"/>
                          <a:pt x="196" y="30"/>
                        </a:cubicBezTo>
                        <a:cubicBezTo>
                          <a:pt x="134" y="0"/>
                          <a:pt x="59" y="26"/>
                          <a:pt x="29" y="89"/>
                        </a:cubicBezTo>
                        <a:cubicBezTo>
                          <a:pt x="0" y="151"/>
                          <a:pt x="26" y="226"/>
                          <a:pt x="88" y="256"/>
                        </a:cubicBezTo>
                        <a:cubicBezTo>
                          <a:pt x="562" y="483"/>
                          <a:pt x="868" y="970"/>
                          <a:pt x="868" y="1496"/>
                        </a:cubicBezTo>
                        <a:cubicBezTo>
                          <a:pt x="868" y="1720"/>
                          <a:pt x="813" y="1943"/>
                          <a:pt x="708" y="2140"/>
                        </a:cubicBezTo>
                        <a:cubicBezTo>
                          <a:pt x="675" y="2201"/>
                          <a:pt x="698" y="2277"/>
                          <a:pt x="759" y="2309"/>
                        </a:cubicBezTo>
                        <a:cubicBezTo>
                          <a:pt x="778" y="2319"/>
                          <a:pt x="798" y="2324"/>
                          <a:pt x="818" y="2324"/>
                        </a:cubicBezTo>
                        <a:cubicBezTo>
                          <a:pt x="863" y="2324"/>
                          <a:pt x="906" y="2300"/>
                          <a:pt x="928" y="2258"/>
                        </a:cubicBezTo>
                        <a:cubicBezTo>
                          <a:pt x="1052" y="2025"/>
                          <a:pt x="1118" y="1761"/>
                          <a:pt x="1118" y="1496"/>
                        </a:cubicBezTo>
                        <a:cubicBezTo>
                          <a:pt x="1118" y="1184"/>
                          <a:pt x="1029" y="880"/>
                          <a:pt x="862" y="619"/>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15">
                    <a:extLst>
                      <a:ext uri="{FF2B5EF4-FFF2-40B4-BE49-F238E27FC236}">
                        <a16:creationId xmlns:a16="http://schemas.microsoft.com/office/drawing/2014/main" id="{E9C3C52A-94E4-0F75-C188-9B31C046F0CD}"/>
                      </a:ext>
                    </a:extLst>
                  </p:cNvPr>
                  <p:cNvSpPr>
                    <a:spLocks/>
                  </p:cNvSpPr>
                  <p:nvPr/>
                </p:nvSpPr>
                <p:spPr bwMode="auto">
                  <a:xfrm>
                    <a:off x="6829424" y="3038476"/>
                    <a:ext cx="169864" cy="163512"/>
                  </a:xfrm>
                  <a:custGeom>
                    <a:avLst/>
                    <a:gdLst>
                      <a:gd name="T0" fmla="*/ 125 w 258"/>
                      <a:gd name="T1" fmla="*/ 250 h 250"/>
                      <a:gd name="T2" fmla="*/ 132 w 258"/>
                      <a:gd name="T3" fmla="*/ 250 h 250"/>
                      <a:gd name="T4" fmla="*/ 132 w 258"/>
                      <a:gd name="T5" fmla="*/ 250 h 250"/>
                      <a:gd name="T6" fmla="*/ 257 w 258"/>
                      <a:gd name="T7" fmla="*/ 125 h 250"/>
                      <a:gd name="T8" fmla="*/ 133 w 258"/>
                      <a:gd name="T9" fmla="*/ 0 h 250"/>
                      <a:gd name="T10" fmla="*/ 125 w 258"/>
                      <a:gd name="T11" fmla="*/ 0 h 250"/>
                      <a:gd name="T12" fmla="*/ 0 w 258"/>
                      <a:gd name="T13" fmla="*/ 125 h 250"/>
                      <a:gd name="T14" fmla="*/ 125 w 258"/>
                      <a:gd name="T15" fmla="*/ 25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8" h="250">
                        <a:moveTo>
                          <a:pt x="125" y="250"/>
                        </a:moveTo>
                        <a:lnTo>
                          <a:pt x="132" y="250"/>
                        </a:lnTo>
                        <a:lnTo>
                          <a:pt x="132" y="250"/>
                        </a:lnTo>
                        <a:cubicBezTo>
                          <a:pt x="201" y="250"/>
                          <a:pt x="257" y="194"/>
                          <a:pt x="257" y="125"/>
                        </a:cubicBezTo>
                        <a:cubicBezTo>
                          <a:pt x="258" y="56"/>
                          <a:pt x="202" y="0"/>
                          <a:pt x="133" y="0"/>
                        </a:cubicBezTo>
                        <a:lnTo>
                          <a:pt x="125" y="0"/>
                        </a:lnTo>
                        <a:cubicBezTo>
                          <a:pt x="55" y="0"/>
                          <a:pt x="0" y="55"/>
                          <a:pt x="0" y="125"/>
                        </a:cubicBezTo>
                        <a:cubicBezTo>
                          <a:pt x="0" y="194"/>
                          <a:pt x="55" y="250"/>
                          <a:pt x="125" y="250"/>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16">
                    <a:extLst>
                      <a:ext uri="{FF2B5EF4-FFF2-40B4-BE49-F238E27FC236}">
                        <a16:creationId xmlns:a16="http://schemas.microsoft.com/office/drawing/2014/main" id="{0813B881-E672-4A84-2A4B-43BB48E95358}"/>
                      </a:ext>
                    </a:extLst>
                  </p:cNvPr>
                  <p:cNvSpPr>
                    <a:spLocks/>
                  </p:cNvSpPr>
                  <p:nvPr/>
                </p:nvSpPr>
                <p:spPr bwMode="auto">
                  <a:xfrm>
                    <a:off x="5729288" y="3544890"/>
                    <a:ext cx="728662" cy="1512888"/>
                  </a:xfrm>
                  <a:custGeom>
                    <a:avLst/>
                    <a:gdLst>
                      <a:gd name="T0" fmla="*/ 1030 w 1118"/>
                      <a:gd name="T1" fmla="*/ 2087 h 2324"/>
                      <a:gd name="T2" fmla="*/ 250 w 1118"/>
                      <a:gd name="T3" fmla="*/ 847 h 2324"/>
                      <a:gd name="T4" fmla="*/ 410 w 1118"/>
                      <a:gd name="T5" fmla="*/ 202 h 2324"/>
                      <a:gd name="T6" fmla="*/ 359 w 1118"/>
                      <a:gd name="T7" fmla="*/ 33 h 2324"/>
                      <a:gd name="T8" fmla="*/ 190 w 1118"/>
                      <a:gd name="T9" fmla="*/ 84 h 2324"/>
                      <a:gd name="T10" fmla="*/ 0 w 1118"/>
                      <a:gd name="T11" fmla="*/ 847 h 2324"/>
                      <a:gd name="T12" fmla="*/ 257 w 1118"/>
                      <a:gd name="T13" fmla="*/ 1723 h 2324"/>
                      <a:gd name="T14" fmla="*/ 922 w 1118"/>
                      <a:gd name="T15" fmla="*/ 2312 h 2324"/>
                      <a:gd name="T16" fmla="*/ 976 w 1118"/>
                      <a:gd name="T17" fmla="*/ 2324 h 2324"/>
                      <a:gd name="T18" fmla="*/ 1089 w 1118"/>
                      <a:gd name="T19" fmla="*/ 2253 h 2324"/>
                      <a:gd name="T20" fmla="*/ 1030 w 1118"/>
                      <a:gd name="T21" fmla="*/ 208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8" h="2324">
                        <a:moveTo>
                          <a:pt x="1030" y="2087"/>
                        </a:moveTo>
                        <a:cubicBezTo>
                          <a:pt x="556" y="1859"/>
                          <a:pt x="250" y="1372"/>
                          <a:pt x="250" y="847"/>
                        </a:cubicBezTo>
                        <a:cubicBezTo>
                          <a:pt x="250" y="622"/>
                          <a:pt x="305" y="399"/>
                          <a:pt x="410" y="202"/>
                        </a:cubicBezTo>
                        <a:cubicBezTo>
                          <a:pt x="443" y="141"/>
                          <a:pt x="420" y="65"/>
                          <a:pt x="359" y="33"/>
                        </a:cubicBezTo>
                        <a:cubicBezTo>
                          <a:pt x="298" y="0"/>
                          <a:pt x="222" y="23"/>
                          <a:pt x="190" y="84"/>
                        </a:cubicBezTo>
                        <a:cubicBezTo>
                          <a:pt x="66" y="317"/>
                          <a:pt x="0" y="581"/>
                          <a:pt x="0" y="847"/>
                        </a:cubicBezTo>
                        <a:cubicBezTo>
                          <a:pt x="0" y="1159"/>
                          <a:pt x="89" y="1462"/>
                          <a:pt x="257" y="1723"/>
                        </a:cubicBezTo>
                        <a:cubicBezTo>
                          <a:pt x="420" y="1978"/>
                          <a:pt x="650" y="2181"/>
                          <a:pt x="922" y="2312"/>
                        </a:cubicBezTo>
                        <a:cubicBezTo>
                          <a:pt x="939" y="2320"/>
                          <a:pt x="958" y="2324"/>
                          <a:pt x="976" y="2324"/>
                        </a:cubicBezTo>
                        <a:cubicBezTo>
                          <a:pt x="1022" y="2324"/>
                          <a:pt x="1067" y="2298"/>
                          <a:pt x="1089" y="2253"/>
                        </a:cubicBezTo>
                        <a:cubicBezTo>
                          <a:pt x="1118" y="2191"/>
                          <a:pt x="1092" y="2116"/>
                          <a:pt x="1030" y="2087"/>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17">
                    <a:extLst>
                      <a:ext uri="{FF2B5EF4-FFF2-40B4-BE49-F238E27FC236}">
                        <a16:creationId xmlns:a16="http://schemas.microsoft.com/office/drawing/2014/main" id="{6168762B-DC52-0C49-09CD-2CF02501A25D}"/>
                      </a:ext>
                    </a:extLst>
                  </p:cNvPr>
                  <p:cNvSpPr>
                    <a:spLocks/>
                  </p:cNvSpPr>
                  <p:nvPr/>
                </p:nvSpPr>
                <p:spPr bwMode="auto">
                  <a:xfrm>
                    <a:off x="6580189" y="4991102"/>
                    <a:ext cx="168277" cy="163512"/>
                  </a:xfrm>
                  <a:custGeom>
                    <a:avLst/>
                    <a:gdLst>
                      <a:gd name="T0" fmla="*/ 134 w 259"/>
                      <a:gd name="T1" fmla="*/ 1 h 251"/>
                      <a:gd name="T2" fmla="*/ 126 w 259"/>
                      <a:gd name="T3" fmla="*/ 0 h 251"/>
                      <a:gd name="T4" fmla="*/ 1 w 259"/>
                      <a:gd name="T5" fmla="*/ 125 h 251"/>
                      <a:gd name="T6" fmla="*/ 125 w 259"/>
                      <a:gd name="T7" fmla="*/ 250 h 251"/>
                      <a:gd name="T8" fmla="*/ 134 w 259"/>
                      <a:gd name="T9" fmla="*/ 251 h 251"/>
                      <a:gd name="T10" fmla="*/ 259 w 259"/>
                      <a:gd name="T11" fmla="*/ 126 h 251"/>
                      <a:gd name="T12" fmla="*/ 134 w 259"/>
                      <a:gd name="T13" fmla="*/ 1 h 251"/>
                    </a:gdLst>
                    <a:ahLst/>
                    <a:cxnLst>
                      <a:cxn ang="0">
                        <a:pos x="T0" y="T1"/>
                      </a:cxn>
                      <a:cxn ang="0">
                        <a:pos x="T2" y="T3"/>
                      </a:cxn>
                      <a:cxn ang="0">
                        <a:pos x="T4" y="T5"/>
                      </a:cxn>
                      <a:cxn ang="0">
                        <a:pos x="T6" y="T7"/>
                      </a:cxn>
                      <a:cxn ang="0">
                        <a:pos x="T8" y="T9"/>
                      </a:cxn>
                      <a:cxn ang="0">
                        <a:pos x="T10" y="T11"/>
                      </a:cxn>
                      <a:cxn ang="0">
                        <a:pos x="T12" y="T13"/>
                      </a:cxn>
                    </a:cxnLst>
                    <a:rect l="0" t="0" r="r" b="b"/>
                    <a:pathLst>
                      <a:path w="259" h="251">
                        <a:moveTo>
                          <a:pt x="134" y="1"/>
                        </a:moveTo>
                        <a:lnTo>
                          <a:pt x="126" y="0"/>
                        </a:lnTo>
                        <a:cubicBezTo>
                          <a:pt x="57" y="0"/>
                          <a:pt x="1" y="56"/>
                          <a:pt x="1" y="125"/>
                        </a:cubicBezTo>
                        <a:cubicBezTo>
                          <a:pt x="0" y="194"/>
                          <a:pt x="56" y="250"/>
                          <a:pt x="125" y="250"/>
                        </a:cubicBezTo>
                        <a:lnTo>
                          <a:pt x="134" y="251"/>
                        </a:lnTo>
                        <a:cubicBezTo>
                          <a:pt x="203" y="251"/>
                          <a:pt x="259" y="195"/>
                          <a:pt x="259" y="126"/>
                        </a:cubicBezTo>
                        <a:cubicBezTo>
                          <a:pt x="259" y="56"/>
                          <a:pt x="203" y="1"/>
                          <a:pt x="134" y="1"/>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18">
                    <a:extLst>
                      <a:ext uri="{FF2B5EF4-FFF2-40B4-BE49-F238E27FC236}">
                        <a16:creationId xmlns:a16="http://schemas.microsoft.com/office/drawing/2014/main" id="{5745A669-8AF5-F041-ADD5-DD5A29E636F2}"/>
                      </a:ext>
                    </a:extLst>
                  </p:cNvPr>
                  <p:cNvSpPr>
                    <a:spLocks noEditPoints="1"/>
                  </p:cNvSpPr>
                  <p:nvPr/>
                </p:nvSpPr>
                <p:spPr bwMode="auto">
                  <a:xfrm>
                    <a:off x="4000500" y="1363663"/>
                    <a:ext cx="4175125" cy="4116388"/>
                  </a:xfrm>
                  <a:custGeom>
                    <a:avLst/>
                    <a:gdLst>
                      <a:gd name="T0" fmla="*/ 4787 w 6400"/>
                      <a:gd name="T1" fmla="*/ 2050 h 6325"/>
                      <a:gd name="T2" fmla="*/ 5688 w 6400"/>
                      <a:gd name="T3" fmla="*/ 1475 h 6325"/>
                      <a:gd name="T4" fmla="*/ 4112 w 6400"/>
                      <a:gd name="T5" fmla="*/ 900 h 6325"/>
                      <a:gd name="T6" fmla="*/ 3638 w 6400"/>
                      <a:gd name="T7" fmla="*/ 0 h 6325"/>
                      <a:gd name="T8" fmla="*/ 0 w 6400"/>
                      <a:gd name="T9" fmla="*/ 575 h 6325"/>
                      <a:gd name="T10" fmla="*/ 1576 w 6400"/>
                      <a:gd name="T11" fmla="*/ 1150 h 6325"/>
                      <a:gd name="T12" fmla="*/ 1576 w 6400"/>
                      <a:gd name="T13" fmla="*/ 1800 h 6325"/>
                      <a:gd name="T14" fmla="*/ 675 w 6400"/>
                      <a:gd name="T15" fmla="*/ 2375 h 6325"/>
                      <a:gd name="T16" fmla="*/ 675 w 6400"/>
                      <a:gd name="T17" fmla="*/ 3275 h 6325"/>
                      <a:gd name="T18" fmla="*/ 675 w 6400"/>
                      <a:gd name="T19" fmla="*/ 4175 h 6325"/>
                      <a:gd name="T20" fmla="*/ 675 w 6400"/>
                      <a:gd name="T21" fmla="*/ 5075 h 6325"/>
                      <a:gd name="T22" fmla="*/ 2723 w 6400"/>
                      <a:gd name="T23" fmla="*/ 5650 h 6325"/>
                      <a:gd name="T24" fmla="*/ 6400 w 6400"/>
                      <a:gd name="T25" fmla="*/ 4200 h 6325"/>
                      <a:gd name="T26" fmla="*/ 250 w 6400"/>
                      <a:gd name="T27" fmla="*/ 575 h 6325"/>
                      <a:gd name="T28" fmla="*/ 3638 w 6400"/>
                      <a:gd name="T29" fmla="*/ 250 h 6325"/>
                      <a:gd name="T30" fmla="*/ 3638 w 6400"/>
                      <a:gd name="T31" fmla="*/ 900 h 6325"/>
                      <a:gd name="T32" fmla="*/ 250 w 6400"/>
                      <a:gd name="T33" fmla="*/ 575 h 6325"/>
                      <a:gd name="T34" fmla="*/ 2050 w 6400"/>
                      <a:gd name="T35" fmla="*/ 1150 h 6325"/>
                      <a:gd name="T36" fmla="*/ 5438 w 6400"/>
                      <a:gd name="T37" fmla="*/ 1475 h 6325"/>
                      <a:gd name="T38" fmla="*/ 4313 w 6400"/>
                      <a:gd name="T39" fmla="*/ 1800 h 6325"/>
                      <a:gd name="T40" fmla="*/ 1725 w 6400"/>
                      <a:gd name="T41" fmla="*/ 1475 h 6325"/>
                      <a:gd name="T42" fmla="*/ 1250 w 6400"/>
                      <a:gd name="T43" fmla="*/ 2050 h 6325"/>
                      <a:gd name="T44" fmla="*/ 4454 w 6400"/>
                      <a:gd name="T45" fmla="*/ 2082 h 6325"/>
                      <a:gd name="T46" fmla="*/ 2771 w 6400"/>
                      <a:gd name="T47" fmla="*/ 2700 h 6325"/>
                      <a:gd name="T48" fmla="*/ 925 w 6400"/>
                      <a:gd name="T49" fmla="*/ 2375 h 6325"/>
                      <a:gd name="T50" fmla="*/ 1250 w 6400"/>
                      <a:gd name="T51" fmla="*/ 2950 h 6325"/>
                      <a:gd name="T52" fmla="*/ 2236 w 6400"/>
                      <a:gd name="T53" fmla="*/ 3600 h 6325"/>
                      <a:gd name="T54" fmla="*/ 925 w 6400"/>
                      <a:gd name="T55" fmla="*/ 3275 h 6325"/>
                      <a:gd name="T56" fmla="*/ 1250 w 6400"/>
                      <a:gd name="T57" fmla="*/ 3850 h 6325"/>
                      <a:gd name="T58" fmla="*/ 2150 w 6400"/>
                      <a:gd name="T59" fmla="*/ 4200 h 6325"/>
                      <a:gd name="T60" fmla="*/ 1250 w 6400"/>
                      <a:gd name="T61" fmla="*/ 4500 h 6325"/>
                      <a:gd name="T62" fmla="*/ 1250 w 6400"/>
                      <a:gd name="T63" fmla="*/ 5400 h 6325"/>
                      <a:gd name="T64" fmla="*/ 1250 w 6400"/>
                      <a:gd name="T65" fmla="*/ 4750 h 6325"/>
                      <a:gd name="T66" fmla="*/ 2522 w 6400"/>
                      <a:gd name="T67" fmla="*/ 5400 h 6325"/>
                      <a:gd name="T68" fmla="*/ 4275 w 6400"/>
                      <a:gd name="T69" fmla="*/ 6075 h 6325"/>
                      <a:gd name="T70" fmla="*/ 4275 w 6400"/>
                      <a:gd name="T71" fmla="*/ 2325 h 6325"/>
                      <a:gd name="T72" fmla="*/ 4275 w 6400"/>
                      <a:gd name="T73" fmla="*/ 6075 h 6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00" h="6325">
                        <a:moveTo>
                          <a:pt x="4843" y="2152"/>
                        </a:moveTo>
                        <a:cubicBezTo>
                          <a:pt x="4827" y="2115"/>
                          <a:pt x="4809" y="2081"/>
                          <a:pt x="4787" y="2050"/>
                        </a:cubicBezTo>
                        <a:lnTo>
                          <a:pt x="5113" y="2050"/>
                        </a:lnTo>
                        <a:cubicBezTo>
                          <a:pt x="5430" y="2050"/>
                          <a:pt x="5688" y="1792"/>
                          <a:pt x="5688" y="1475"/>
                        </a:cubicBezTo>
                        <a:cubicBezTo>
                          <a:pt x="5688" y="1157"/>
                          <a:pt x="5430" y="900"/>
                          <a:pt x="5113" y="900"/>
                        </a:cubicBezTo>
                        <a:lnTo>
                          <a:pt x="4112" y="900"/>
                        </a:lnTo>
                        <a:cubicBezTo>
                          <a:pt x="4175" y="807"/>
                          <a:pt x="4213" y="695"/>
                          <a:pt x="4213" y="575"/>
                        </a:cubicBezTo>
                        <a:cubicBezTo>
                          <a:pt x="4213" y="257"/>
                          <a:pt x="3955" y="0"/>
                          <a:pt x="3638" y="0"/>
                        </a:cubicBezTo>
                        <a:lnTo>
                          <a:pt x="575" y="0"/>
                        </a:lnTo>
                        <a:cubicBezTo>
                          <a:pt x="258" y="0"/>
                          <a:pt x="0" y="257"/>
                          <a:pt x="0" y="575"/>
                        </a:cubicBezTo>
                        <a:cubicBezTo>
                          <a:pt x="0" y="892"/>
                          <a:pt x="258" y="1150"/>
                          <a:pt x="575" y="1150"/>
                        </a:cubicBezTo>
                        <a:lnTo>
                          <a:pt x="1576" y="1150"/>
                        </a:lnTo>
                        <a:cubicBezTo>
                          <a:pt x="1512" y="1242"/>
                          <a:pt x="1475" y="1354"/>
                          <a:pt x="1475" y="1475"/>
                        </a:cubicBezTo>
                        <a:cubicBezTo>
                          <a:pt x="1475" y="1595"/>
                          <a:pt x="1512" y="1707"/>
                          <a:pt x="1576" y="1800"/>
                        </a:cubicBezTo>
                        <a:lnTo>
                          <a:pt x="1250" y="1800"/>
                        </a:lnTo>
                        <a:cubicBezTo>
                          <a:pt x="933" y="1800"/>
                          <a:pt x="675" y="2057"/>
                          <a:pt x="675" y="2375"/>
                        </a:cubicBezTo>
                        <a:cubicBezTo>
                          <a:pt x="675" y="2557"/>
                          <a:pt x="760" y="2719"/>
                          <a:pt x="893" y="2825"/>
                        </a:cubicBezTo>
                        <a:cubicBezTo>
                          <a:pt x="760" y="2930"/>
                          <a:pt x="675" y="3092"/>
                          <a:pt x="675" y="3275"/>
                        </a:cubicBezTo>
                        <a:cubicBezTo>
                          <a:pt x="675" y="3457"/>
                          <a:pt x="760" y="3619"/>
                          <a:pt x="893" y="3725"/>
                        </a:cubicBezTo>
                        <a:cubicBezTo>
                          <a:pt x="760" y="3830"/>
                          <a:pt x="675" y="3992"/>
                          <a:pt x="675" y="4175"/>
                        </a:cubicBezTo>
                        <a:cubicBezTo>
                          <a:pt x="675" y="4357"/>
                          <a:pt x="760" y="4519"/>
                          <a:pt x="893" y="4625"/>
                        </a:cubicBezTo>
                        <a:cubicBezTo>
                          <a:pt x="760" y="4730"/>
                          <a:pt x="675" y="4892"/>
                          <a:pt x="675" y="5075"/>
                        </a:cubicBezTo>
                        <a:cubicBezTo>
                          <a:pt x="675" y="5392"/>
                          <a:pt x="933" y="5650"/>
                          <a:pt x="1250" y="5650"/>
                        </a:cubicBezTo>
                        <a:lnTo>
                          <a:pt x="2723" y="5650"/>
                        </a:lnTo>
                        <a:cubicBezTo>
                          <a:pt x="3111" y="6065"/>
                          <a:pt x="3663" y="6325"/>
                          <a:pt x="4275" y="6325"/>
                        </a:cubicBezTo>
                        <a:cubicBezTo>
                          <a:pt x="5447" y="6325"/>
                          <a:pt x="6400" y="5371"/>
                          <a:pt x="6400" y="4200"/>
                        </a:cubicBezTo>
                        <a:cubicBezTo>
                          <a:pt x="6400" y="3224"/>
                          <a:pt x="5740" y="2401"/>
                          <a:pt x="4843" y="2152"/>
                        </a:cubicBezTo>
                        <a:close/>
                        <a:moveTo>
                          <a:pt x="250" y="575"/>
                        </a:moveTo>
                        <a:cubicBezTo>
                          <a:pt x="250" y="395"/>
                          <a:pt x="396" y="250"/>
                          <a:pt x="575" y="250"/>
                        </a:cubicBezTo>
                        <a:lnTo>
                          <a:pt x="3638" y="250"/>
                        </a:lnTo>
                        <a:cubicBezTo>
                          <a:pt x="3817" y="250"/>
                          <a:pt x="3963" y="395"/>
                          <a:pt x="3963" y="575"/>
                        </a:cubicBezTo>
                        <a:cubicBezTo>
                          <a:pt x="3963" y="754"/>
                          <a:pt x="3817" y="900"/>
                          <a:pt x="3638" y="900"/>
                        </a:cubicBezTo>
                        <a:lnTo>
                          <a:pt x="575" y="900"/>
                        </a:lnTo>
                        <a:cubicBezTo>
                          <a:pt x="396" y="900"/>
                          <a:pt x="250" y="754"/>
                          <a:pt x="250" y="575"/>
                        </a:cubicBezTo>
                        <a:close/>
                        <a:moveTo>
                          <a:pt x="1725" y="1475"/>
                        </a:moveTo>
                        <a:cubicBezTo>
                          <a:pt x="1725" y="1295"/>
                          <a:pt x="1871" y="1150"/>
                          <a:pt x="2050" y="1150"/>
                        </a:cubicBezTo>
                        <a:lnTo>
                          <a:pt x="5113" y="1150"/>
                        </a:lnTo>
                        <a:cubicBezTo>
                          <a:pt x="5292" y="1150"/>
                          <a:pt x="5438" y="1295"/>
                          <a:pt x="5438" y="1475"/>
                        </a:cubicBezTo>
                        <a:cubicBezTo>
                          <a:pt x="5438" y="1654"/>
                          <a:pt x="5292" y="1800"/>
                          <a:pt x="5113" y="1800"/>
                        </a:cubicBezTo>
                        <a:lnTo>
                          <a:pt x="4313" y="1800"/>
                        </a:lnTo>
                        <a:lnTo>
                          <a:pt x="2050" y="1800"/>
                        </a:lnTo>
                        <a:cubicBezTo>
                          <a:pt x="1871" y="1800"/>
                          <a:pt x="1725" y="1654"/>
                          <a:pt x="1725" y="1475"/>
                        </a:cubicBezTo>
                        <a:close/>
                        <a:moveTo>
                          <a:pt x="925" y="2375"/>
                        </a:moveTo>
                        <a:cubicBezTo>
                          <a:pt x="925" y="2195"/>
                          <a:pt x="1071" y="2050"/>
                          <a:pt x="1250" y="2050"/>
                        </a:cubicBezTo>
                        <a:lnTo>
                          <a:pt x="4313" y="2050"/>
                        </a:lnTo>
                        <a:cubicBezTo>
                          <a:pt x="4363" y="2050"/>
                          <a:pt x="4411" y="2061"/>
                          <a:pt x="4454" y="2082"/>
                        </a:cubicBezTo>
                        <a:cubicBezTo>
                          <a:pt x="4395" y="2077"/>
                          <a:pt x="4335" y="2075"/>
                          <a:pt x="4275" y="2075"/>
                        </a:cubicBezTo>
                        <a:cubicBezTo>
                          <a:pt x="3688" y="2075"/>
                          <a:pt x="3156" y="2314"/>
                          <a:pt x="2771" y="2700"/>
                        </a:cubicBezTo>
                        <a:lnTo>
                          <a:pt x="1250" y="2700"/>
                        </a:lnTo>
                        <a:cubicBezTo>
                          <a:pt x="1071" y="2700"/>
                          <a:pt x="925" y="2554"/>
                          <a:pt x="925" y="2375"/>
                        </a:cubicBezTo>
                        <a:close/>
                        <a:moveTo>
                          <a:pt x="925" y="3275"/>
                        </a:moveTo>
                        <a:cubicBezTo>
                          <a:pt x="925" y="3095"/>
                          <a:pt x="1071" y="2950"/>
                          <a:pt x="1250" y="2950"/>
                        </a:cubicBezTo>
                        <a:lnTo>
                          <a:pt x="2558" y="2950"/>
                        </a:lnTo>
                        <a:cubicBezTo>
                          <a:pt x="2416" y="3144"/>
                          <a:pt x="2306" y="3363"/>
                          <a:pt x="2236" y="3600"/>
                        </a:cubicBezTo>
                        <a:lnTo>
                          <a:pt x="1250" y="3600"/>
                        </a:lnTo>
                        <a:cubicBezTo>
                          <a:pt x="1071" y="3600"/>
                          <a:pt x="925" y="3454"/>
                          <a:pt x="925" y="3275"/>
                        </a:cubicBezTo>
                        <a:close/>
                        <a:moveTo>
                          <a:pt x="925" y="4175"/>
                        </a:moveTo>
                        <a:cubicBezTo>
                          <a:pt x="925" y="3995"/>
                          <a:pt x="1071" y="3850"/>
                          <a:pt x="1250" y="3850"/>
                        </a:cubicBezTo>
                        <a:lnTo>
                          <a:pt x="2179" y="3850"/>
                        </a:lnTo>
                        <a:cubicBezTo>
                          <a:pt x="2160" y="3963"/>
                          <a:pt x="2150" y="4080"/>
                          <a:pt x="2150" y="4200"/>
                        </a:cubicBezTo>
                        <a:cubicBezTo>
                          <a:pt x="2150" y="4301"/>
                          <a:pt x="2157" y="4401"/>
                          <a:pt x="2171" y="4500"/>
                        </a:cubicBezTo>
                        <a:lnTo>
                          <a:pt x="1250" y="4500"/>
                        </a:lnTo>
                        <a:cubicBezTo>
                          <a:pt x="1071" y="4500"/>
                          <a:pt x="925" y="4354"/>
                          <a:pt x="925" y="4175"/>
                        </a:cubicBezTo>
                        <a:close/>
                        <a:moveTo>
                          <a:pt x="1250" y="5400"/>
                        </a:moveTo>
                        <a:cubicBezTo>
                          <a:pt x="1071" y="5400"/>
                          <a:pt x="925" y="5254"/>
                          <a:pt x="925" y="5075"/>
                        </a:cubicBezTo>
                        <a:cubicBezTo>
                          <a:pt x="925" y="4895"/>
                          <a:pt x="1071" y="4750"/>
                          <a:pt x="1250" y="4750"/>
                        </a:cubicBezTo>
                        <a:lnTo>
                          <a:pt x="2222" y="4750"/>
                        </a:lnTo>
                        <a:cubicBezTo>
                          <a:pt x="2285" y="4985"/>
                          <a:pt x="2388" y="5204"/>
                          <a:pt x="2522" y="5400"/>
                        </a:cubicBezTo>
                        <a:lnTo>
                          <a:pt x="1250" y="5400"/>
                        </a:lnTo>
                        <a:close/>
                        <a:moveTo>
                          <a:pt x="4275" y="6075"/>
                        </a:moveTo>
                        <a:cubicBezTo>
                          <a:pt x="3241" y="6075"/>
                          <a:pt x="2400" y="5233"/>
                          <a:pt x="2400" y="4200"/>
                        </a:cubicBezTo>
                        <a:cubicBezTo>
                          <a:pt x="2400" y="3166"/>
                          <a:pt x="3241" y="2325"/>
                          <a:pt x="4275" y="2325"/>
                        </a:cubicBezTo>
                        <a:cubicBezTo>
                          <a:pt x="5309" y="2325"/>
                          <a:pt x="6150" y="3166"/>
                          <a:pt x="6150" y="4200"/>
                        </a:cubicBezTo>
                        <a:cubicBezTo>
                          <a:pt x="6150" y="5233"/>
                          <a:pt x="5309" y="6075"/>
                          <a:pt x="4275" y="6075"/>
                        </a:cubicBez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8" name="Group 4">
              <a:extLst>
                <a:ext uri="{FF2B5EF4-FFF2-40B4-BE49-F238E27FC236}">
                  <a16:creationId xmlns:a16="http://schemas.microsoft.com/office/drawing/2014/main" id="{566A0AE7-7B39-CC51-C9E1-E07359321056}"/>
                </a:ext>
              </a:extLst>
            </p:cNvPr>
            <p:cNvGrpSpPr/>
            <p:nvPr/>
          </p:nvGrpSpPr>
          <p:grpSpPr>
            <a:xfrm>
              <a:off x="8248152" y="1544273"/>
              <a:ext cx="2709150" cy="3168616"/>
              <a:chOff x="8248152" y="1544273"/>
              <a:chExt cx="2709150" cy="3168616"/>
            </a:xfrm>
          </p:grpSpPr>
          <p:grpSp>
            <p:nvGrpSpPr>
              <p:cNvPr id="42" name="Group 25">
                <a:extLst>
                  <a:ext uri="{FF2B5EF4-FFF2-40B4-BE49-F238E27FC236}">
                    <a16:creationId xmlns:a16="http://schemas.microsoft.com/office/drawing/2014/main" id="{06CCB693-B24F-37E0-EB45-D654A58C547A}"/>
                  </a:ext>
                </a:extLst>
              </p:cNvPr>
              <p:cNvGrpSpPr/>
              <p:nvPr/>
            </p:nvGrpSpPr>
            <p:grpSpPr>
              <a:xfrm>
                <a:off x="8248152" y="1544273"/>
                <a:ext cx="2709150" cy="3168616"/>
                <a:chOff x="4434701" y="1685925"/>
                <a:chExt cx="3562350" cy="4166517"/>
              </a:xfrm>
            </p:grpSpPr>
            <p:sp>
              <p:nvSpPr>
                <p:cNvPr id="65" name="Isosceles Triangle 4">
                  <a:extLst>
                    <a:ext uri="{FF2B5EF4-FFF2-40B4-BE49-F238E27FC236}">
                      <a16:creationId xmlns:a16="http://schemas.microsoft.com/office/drawing/2014/main" id="{EBD95454-F1D5-1A90-CE0B-BA562BDDB33F}"/>
                    </a:ext>
                  </a:extLst>
                </p:cNvPr>
                <p:cNvSpPr/>
                <p:nvPr/>
              </p:nvSpPr>
              <p:spPr>
                <a:xfrm rot="2706549">
                  <a:off x="4987888" y="4334632"/>
                  <a:ext cx="1909906" cy="1125713"/>
                </a:xfrm>
                <a:custGeom>
                  <a:avLst/>
                  <a:gdLst>
                    <a:gd name="connsiteX0" fmla="*/ 0 w 1510286"/>
                    <a:gd name="connsiteY0" fmla="*/ 1104900 h 1104900"/>
                    <a:gd name="connsiteX1" fmla="*/ 755143 w 1510286"/>
                    <a:gd name="connsiteY1" fmla="*/ 0 h 1104900"/>
                    <a:gd name="connsiteX2" fmla="*/ 1510286 w 1510286"/>
                    <a:gd name="connsiteY2" fmla="*/ 1104900 h 1104900"/>
                    <a:gd name="connsiteX3" fmla="*/ 0 w 1510286"/>
                    <a:gd name="connsiteY3" fmla="*/ 1104900 h 1104900"/>
                    <a:gd name="connsiteX0" fmla="*/ 0 w 1894178"/>
                    <a:gd name="connsiteY0" fmla="*/ 1104900 h 1104900"/>
                    <a:gd name="connsiteX1" fmla="*/ 755143 w 1894178"/>
                    <a:gd name="connsiteY1" fmla="*/ 0 h 1104900"/>
                    <a:gd name="connsiteX2" fmla="*/ 1894178 w 1894178"/>
                    <a:gd name="connsiteY2" fmla="*/ 1097433 h 1104900"/>
                    <a:gd name="connsiteX3" fmla="*/ 0 w 1894178"/>
                    <a:gd name="connsiteY3" fmla="*/ 1104900 h 1104900"/>
                    <a:gd name="connsiteX0" fmla="*/ 0 w 1898685"/>
                    <a:gd name="connsiteY0" fmla="*/ 1104900 h 1106404"/>
                    <a:gd name="connsiteX1" fmla="*/ 755143 w 1898685"/>
                    <a:gd name="connsiteY1" fmla="*/ 0 h 1106404"/>
                    <a:gd name="connsiteX2" fmla="*/ 1898685 w 1898685"/>
                    <a:gd name="connsiteY2" fmla="*/ 1106404 h 1106404"/>
                    <a:gd name="connsiteX3" fmla="*/ 0 w 1898685"/>
                    <a:gd name="connsiteY3" fmla="*/ 1104900 h 1106404"/>
                    <a:gd name="connsiteX0" fmla="*/ 0 w 1909906"/>
                    <a:gd name="connsiteY0" fmla="*/ 1107166 h 1107166"/>
                    <a:gd name="connsiteX1" fmla="*/ 766364 w 1909906"/>
                    <a:gd name="connsiteY1" fmla="*/ 0 h 1107166"/>
                    <a:gd name="connsiteX2" fmla="*/ 1909906 w 1909906"/>
                    <a:gd name="connsiteY2" fmla="*/ 1106404 h 1107166"/>
                    <a:gd name="connsiteX3" fmla="*/ 0 w 1909906"/>
                    <a:gd name="connsiteY3" fmla="*/ 1107166 h 1107166"/>
                    <a:gd name="connsiteX0" fmla="*/ 0 w 1909906"/>
                    <a:gd name="connsiteY0" fmla="*/ 675568 h 675568"/>
                    <a:gd name="connsiteX1" fmla="*/ 479817 w 1909906"/>
                    <a:gd name="connsiteY1" fmla="*/ 0 h 675568"/>
                    <a:gd name="connsiteX2" fmla="*/ 1909906 w 1909906"/>
                    <a:gd name="connsiteY2" fmla="*/ 674806 h 675568"/>
                    <a:gd name="connsiteX3" fmla="*/ 0 w 1909906"/>
                    <a:gd name="connsiteY3" fmla="*/ 675568 h 675568"/>
                    <a:gd name="connsiteX0" fmla="*/ 0 w 1909906"/>
                    <a:gd name="connsiteY0" fmla="*/ 1125127 h 1125127"/>
                    <a:gd name="connsiteX1" fmla="*/ 766329 w 1909906"/>
                    <a:gd name="connsiteY1" fmla="*/ 0 h 1125127"/>
                    <a:gd name="connsiteX2" fmla="*/ 1909906 w 1909906"/>
                    <a:gd name="connsiteY2" fmla="*/ 1124365 h 1125127"/>
                    <a:gd name="connsiteX3" fmla="*/ 0 w 1909906"/>
                    <a:gd name="connsiteY3" fmla="*/ 1125127 h 1125127"/>
                    <a:gd name="connsiteX0" fmla="*/ 0 w 1909906"/>
                    <a:gd name="connsiteY0" fmla="*/ 1134124 h 1134124"/>
                    <a:gd name="connsiteX1" fmla="*/ 775292 w 1909906"/>
                    <a:gd name="connsiteY1" fmla="*/ 0 h 1134124"/>
                    <a:gd name="connsiteX2" fmla="*/ 1909906 w 1909906"/>
                    <a:gd name="connsiteY2" fmla="*/ 1133362 h 1134124"/>
                    <a:gd name="connsiteX3" fmla="*/ 0 w 1909906"/>
                    <a:gd name="connsiteY3" fmla="*/ 1134124 h 1134124"/>
                    <a:gd name="connsiteX0" fmla="*/ 0 w 1909906"/>
                    <a:gd name="connsiteY0" fmla="*/ 1129070 h 1129070"/>
                    <a:gd name="connsiteX1" fmla="*/ 773618 w 1909906"/>
                    <a:gd name="connsiteY1" fmla="*/ 0 h 1129070"/>
                    <a:gd name="connsiteX2" fmla="*/ 1909906 w 1909906"/>
                    <a:gd name="connsiteY2" fmla="*/ 1128308 h 1129070"/>
                    <a:gd name="connsiteX3" fmla="*/ 0 w 1909906"/>
                    <a:gd name="connsiteY3" fmla="*/ 1129070 h 1129070"/>
                    <a:gd name="connsiteX0" fmla="*/ 0 w 1909906"/>
                    <a:gd name="connsiteY0" fmla="*/ 1127382 h 1127382"/>
                    <a:gd name="connsiteX1" fmla="*/ 771937 w 1909906"/>
                    <a:gd name="connsiteY1" fmla="*/ 0 h 1127382"/>
                    <a:gd name="connsiteX2" fmla="*/ 1909906 w 1909906"/>
                    <a:gd name="connsiteY2" fmla="*/ 1126620 h 1127382"/>
                    <a:gd name="connsiteX3" fmla="*/ 0 w 1909906"/>
                    <a:gd name="connsiteY3" fmla="*/ 1127382 h 112738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32462 h 1132462"/>
                    <a:gd name="connsiteX1" fmla="*/ 787083 w 1909906"/>
                    <a:gd name="connsiteY1" fmla="*/ 0 h 1132462"/>
                    <a:gd name="connsiteX2" fmla="*/ 1909906 w 1909906"/>
                    <a:gd name="connsiteY2" fmla="*/ 1131700 h 1132462"/>
                    <a:gd name="connsiteX3" fmla="*/ 0 w 1909906"/>
                    <a:gd name="connsiteY3" fmla="*/ 1132462 h 1132462"/>
                    <a:gd name="connsiteX0" fmla="*/ 0 w 1909906"/>
                    <a:gd name="connsiteY0" fmla="*/ 1129087 h 1129087"/>
                    <a:gd name="connsiteX1" fmla="*/ 783721 w 1909906"/>
                    <a:gd name="connsiteY1" fmla="*/ 0 h 1129087"/>
                    <a:gd name="connsiteX2" fmla="*/ 1909906 w 1909906"/>
                    <a:gd name="connsiteY2" fmla="*/ 1128325 h 1129087"/>
                    <a:gd name="connsiteX3" fmla="*/ 0 w 1909906"/>
                    <a:gd name="connsiteY3" fmla="*/ 1129087 h 1129087"/>
                    <a:gd name="connsiteX0" fmla="*/ 0 w 1909906"/>
                    <a:gd name="connsiteY0" fmla="*/ 1127400 h 1127400"/>
                    <a:gd name="connsiteX1" fmla="*/ 782041 w 1909906"/>
                    <a:gd name="connsiteY1" fmla="*/ 0 h 1127400"/>
                    <a:gd name="connsiteX2" fmla="*/ 1909906 w 1909906"/>
                    <a:gd name="connsiteY2" fmla="*/ 1126638 h 1127400"/>
                    <a:gd name="connsiteX3" fmla="*/ 0 w 1909906"/>
                    <a:gd name="connsiteY3" fmla="*/ 1127400 h 1127400"/>
                    <a:gd name="connsiteX0" fmla="*/ 0 w 1909906"/>
                    <a:gd name="connsiteY0" fmla="*/ 1125713 h 1125713"/>
                    <a:gd name="connsiteX1" fmla="*/ 780361 w 1909906"/>
                    <a:gd name="connsiteY1" fmla="*/ 0 h 1125713"/>
                    <a:gd name="connsiteX2" fmla="*/ 1909906 w 1909906"/>
                    <a:gd name="connsiteY2" fmla="*/ 1124951 h 1125713"/>
                    <a:gd name="connsiteX3" fmla="*/ 0 w 1909906"/>
                    <a:gd name="connsiteY3" fmla="*/ 1125713 h 1125713"/>
                  </a:gdLst>
                  <a:ahLst/>
                  <a:cxnLst>
                    <a:cxn ang="0">
                      <a:pos x="connsiteX0" y="connsiteY0"/>
                    </a:cxn>
                    <a:cxn ang="0">
                      <a:pos x="connsiteX1" y="connsiteY1"/>
                    </a:cxn>
                    <a:cxn ang="0">
                      <a:pos x="connsiteX2" y="connsiteY2"/>
                    </a:cxn>
                    <a:cxn ang="0">
                      <a:pos x="connsiteX3" y="connsiteY3"/>
                    </a:cxn>
                  </a:cxnLst>
                  <a:rect l="l" t="t" r="r" b="b"/>
                  <a:pathLst>
                    <a:path w="1909906" h="1125713">
                      <a:moveTo>
                        <a:pt x="0" y="1125713"/>
                      </a:moveTo>
                      <a:lnTo>
                        <a:pt x="780361" y="0"/>
                      </a:lnTo>
                      <a:lnTo>
                        <a:pt x="1909906" y="1124951"/>
                      </a:lnTo>
                      <a:lnTo>
                        <a:pt x="0" y="112571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Oval 27">
                  <a:extLst>
                    <a:ext uri="{FF2B5EF4-FFF2-40B4-BE49-F238E27FC236}">
                      <a16:creationId xmlns:a16="http://schemas.microsoft.com/office/drawing/2014/main" id="{C5DEEF6A-1D15-5DD6-418D-5A24F3562C3E}"/>
                    </a:ext>
                  </a:extLst>
                </p:cNvPr>
                <p:cNvSpPr/>
                <p:nvPr/>
              </p:nvSpPr>
              <p:spPr>
                <a:xfrm>
                  <a:off x="4889996" y="2904269"/>
                  <a:ext cx="2661424" cy="2338061"/>
                </a:xfrm>
                <a:prstGeom prst="ellipse">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Oval 28">
                  <a:extLst>
                    <a:ext uri="{FF2B5EF4-FFF2-40B4-BE49-F238E27FC236}">
                      <a16:creationId xmlns:a16="http://schemas.microsoft.com/office/drawing/2014/main" id="{F879997D-6F17-ADC9-9A9D-BC123D0AB017}"/>
                    </a:ext>
                  </a:extLst>
                </p:cNvPr>
                <p:cNvSpPr/>
                <p:nvPr/>
              </p:nvSpPr>
              <p:spPr>
                <a:xfrm>
                  <a:off x="4434701" y="1685925"/>
                  <a:ext cx="3562350" cy="356235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Oval 29">
                  <a:extLst>
                    <a:ext uri="{FF2B5EF4-FFF2-40B4-BE49-F238E27FC236}">
                      <a16:creationId xmlns:a16="http://schemas.microsoft.com/office/drawing/2014/main" id="{DA6E0E4D-E8CD-F99B-68CA-576D8E826C05}"/>
                    </a:ext>
                  </a:extLst>
                </p:cNvPr>
                <p:cNvSpPr/>
                <p:nvPr/>
              </p:nvSpPr>
              <p:spPr>
                <a:xfrm>
                  <a:off x="4592090" y="1843314"/>
                  <a:ext cx="3247572" cy="324757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9" name="Oval 30">
                  <a:extLst>
                    <a:ext uri="{FF2B5EF4-FFF2-40B4-BE49-F238E27FC236}">
                      <a16:creationId xmlns:a16="http://schemas.microsoft.com/office/drawing/2014/main" id="{C5957D0E-4287-4C71-DD6E-8CB1CEE0EF6D}"/>
                    </a:ext>
                  </a:extLst>
                </p:cNvPr>
                <p:cNvSpPr/>
                <p:nvPr/>
              </p:nvSpPr>
              <p:spPr>
                <a:xfrm>
                  <a:off x="4775590" y="2026815"/>
                  <a:ext cx="2880574" cy="2880572"/>
                </a:xfrm>
                <a:prstGeom prst="ellipse">
                  <a:avLst/>
                </a:prstGeom>
                <a:solidFill>
                  <a:schemeClr val="bg2"/>
                </a:solidFill>
                <a:ln w="317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43" name="Group 63">
                <a:extLst>
                  <a:ext uri="{FF2B5EF4-FFF2-40B4-BE49-F238E27FC236}">
                    <a16:creationId xmlns:a16="http://schemas.microsoft.com/office/drawing/2014/main" id="{1A2EFD56-752B-3EAC-E169-22B585708E78}"/>
                  </a:ext>
                </a:extLst>
              </p:cNvPr>
              <p:cNvGrpSpPr/>
              <p:nvPr/>
            </p:nvGrpSpPr>
            <p:grpSpPr>
              <a:xfrm>
                <a:off x="9007836" y="2184258"/>
                <a:ext cx="1165774" cy="1482602"/>
                <a:chOff x="4418013" y="1300163"/>
                <a:chExt cx="3335338" cy="4241800"/>
              </a:xfrm>
            </p:grpSpPr>
            <p:grpSp>
              <p:nvGrpSpPr>
                <p:cNvPr id="44" name="Group 64">
                  <a:extLst>
                    <a:ext uri="{FF2B5EF4-FFF2-40B4-BE49-F238E27FC236}">
                      <a16:creationId xmlns:a16="http://schemas.microsoft.com/office/drawing/2014/main" id="{8A346CF2-768C-17DE-FA2A-58ADC4840FD3}"/>
                    </a:ext>
                  </a:extLst>
                </p:cNvPr>
                <p:cNvGrpSpPr/>
                <p:nvPr/>
              </p:nvGrpSpPr>
              <p:grpSpPr>
                <a:xfrm>
                  <a:off x="4418013" y="1300163"/>
                  <a:ext cx="3335338" cy="4241800"/>
                  <a:chOff x="4418013" y="1300163"/>
                  <a:chExt cx="3335338" cy="4241800"/>
                </a:xfrm>
                <a:solidFill>
                  <a:schemeClr val="tx2"/>
                </a:solidFill>
              </p:grpSpPr>
              <p:sp>
                <p:nvSpPr>
                  <p:cNvPr id="46" name="Freeform 22">
                    <a:extLst>
                      <a:ext uri="{FF2B5EF4-FFF2-40B4-BE49-F238E27FC236}">
                        <a16:creationId xmlns:a16="http://schemas.microsoft.com/office/drawing/2014/main" id="{94D63C69-DAB5-5A38-5131-1328AA18DC2C}"/>
                      </a:ext>
                    </a:extLst>
                  </p:cNvPr>
                  <p:cNvSpPr>
                    <a:spLocks/>
                  </p:cNvSpPr>
                  <p:nvPr/>
                </p:nvSpPr>
                <p:spPr bwMode="auto">
                  <a:xfrm>
                    <a:off x="4494213" y="1300163"/>
                    <a:ext cx="990600" cy="1484313"/>
                  </a:xfrm>
                  <a:custGeom>
                    <a:avLst/>
                    <a:gdLst>
                      <a:gd name="T0" fmla="*/ 1173 w 1493"/>
                      <a:gd name="T1" fmla="*/ 2240 h 2240"/>
                      <a:gd name="T2" fmla="*/ 960 w 1493"/>
                      <a:gd name="T3" fmla="*/ 2240 h 2240"/>
                      <a:gd name="T4" fmla="*/ 960 w 1493"/>
                      <a:gd name="T5" fmla="*/ 2027 h 2240"/>
                      <a:gd name="T6" fmla="*/ 1173 w 1493"/>
                      <a:gd name="T7" fmla="*/ 2027 h 2240"/>
                      <a:gd name="T8" fmla="*/ 1280 w 1493"/>
                      <a:gd name="T9" fmla="*/ 1920 h 2240"/>
                      <a:gd name="T10" fmla="*/ 1173 w 1493"/>
                      <a:gd name="T11" fmla="*/ 1813 h 2240"/>
                      <a:gd name="T12" fmla="*/ 1110 w 1493"/>
                      <a:gd name="T13" fmla="*/ 1813 h 2240"/>
                      <a:gd name="T14" fmla="*/ 0 w 1493"/>
                      <a:gd name="T15" fmla="*/ 705 h 2240"/>
                      <a:gd name="T16" fmla="*/ 0 w 1493"/>
                      <a:gd name="T17" fmla="*/ 704 h 2240"/>
                      <a:gd name="T18" fmla="*/ 0 w 1493"/>
                      <a:gd name="T19" fmla="*/ 427 h 2240"/>
                      <a:gd name="T20" fmla="*/ 427 w 1493"/>
                      <a:gd name="T21" fmla="*/ 0 h 2240"/>
                      <a:gd name="T22" fmla="*/ 853 w 1493"/>
                      <a:gd name="T23" fmla="*/ 427 h 2240"/>
                      <a:gd name="T24" fmla="*/ 960 w 1493"/>
                      <a:gd name="T25" fmla="*/ 533 h 2240"/>
                      <a:gd name="T26" fmla="*/ 1066 w 1493"/>
                      <a:gd name="T27" fmla="*/ 427 h 2240"/>
                      <a:gd name="T28" fmla="*/ 1066 w 1493"/>
                      <a:gd name="T29" fmla="*/ 320 h 2240"/>
                      <a:gd name="T30" fmla="*/ 1280 w 1493"/>
                      <a:gd name="T31" fmla="*/ 320 h 2240"/>
                      <a:gd name="T32" fmla="*/ 1280 w 1493"/>
                      <a:gd name="T33" fmla="*/ 427 h 2240"/>
                      <a:gd name="T34" fmla="*/ 960 w 1493"/>
                      <a:gd name="T35" fmla="*/ 747 h 2240"/>
                      <a:gd name="T36" fmla="*/ 640 w 1493"/>
                      <a:gd name="T37" fmla="*/ 427 h 2240"/>
                      <a:gd name="T38" fmla="*/ 426 w 1493"/>
                      <a:gd name="T39" fmla="*/ 213 h 2240"/>
                      <a:gd name="T40" fmla="*/ 213 w 1493"/>
                      <a:gd name="T41" fmla="*/ 427 h 2240"/>
                      <a:gd name="T42" fmla="*/ 213 w 1493"/>
                      <a:gd name="T43" fmla="*/ 704 h 2240"/>
                      <a:gd name="T44" fmla="*/ 1109 w 1493"/>
                      <a:gd name="T45" fmla="*/ 1600 h 2240"/>
                      <a:gd name="T46" fmla="*/ 1110 w 1493"/>
                      <a:gd name="T47" fmla="*/ 1600 h 2240"/>
                      <a:gd name="T48" fmla="*/ 1173 w 1493"/>
                      <a:gd name="T49" fmla="*/ 1600 h 2240"/>
                      <a:gd name="T50" fmla="*/ 1493 w 1493"/>
                      <a:gd name="T51" fmla="*/ 1920 h 2240"/>
                      <a:gd name="T52" fmla="*/ 1173 w 1493"/>
                      <a:gd name="T53" fmla="*/ 2240 h 2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3" h="2240">
                        <a:moveTo>
                          <a:pt x="1173" y="2240"/>
                        </a:moveTo>
                        <a:lnTo>
                          <a:pt x="960" y="2240"/>
                        </a:lnTo>
                        <a:lnTo>
                          <a:pt x="960" y="2027"/>
                        </a:lnTo>
                        <a:lnTo>
                          <a:pt x="1173" y="2027"/>
                        </a:lnTo>
                        <a:cubicBezTo>
                          <a:pt x="1232" y="2027"/>
                          <a:pt x="1280" y="1979"/>
                          <a:pt x="1280" y="1920"/>
                        </a:cubicBezTo>
                        <a:cubicBezTo>
                          <a:pt x="1280" y="1861"/>
                          <a:pt x="1232" y="1813"/>
                          <a:pt x="1173" y="1813"/>
                        </a:cubicBezTo>
                        <a:lnTo>
                          <a:pt x="1110" y="1813"/>
                        </a:lnTo>
                        <a:cubicBezTo>
                          <a:pt x="497" y="1814"/>
                          <a:pt x="0" y="1317"/>
                          <a:pt x="0" y="705"/>
                        </a:cubicBezTo>
                        <a:lnTo>
                          <a:pt x="0" y="704"/>
                        </a:lnTo>
                        <a:lnTo>
                          <a:pt x="0" y="427"/>
                        </a:lnTo>
                        <a:cubicBezTo>
                          <a:pt x="0" y="191"/>
                          <a:pt x="191" y="0"/>
                          <a:pt x="427" y="0"/>
                        </a:cubicBezTo>
                        <a:cubicBezTo>
                          <a:pt x="662" y="0"/>
                          <a:pt x="853" y="191"/>
                          <a:pt x="853" y="427"/>
                        </a:cubicBezTo>
                        <a:cubicBezTo>
                          <a:pt x="853" y="486"/>
                          <a:pt x="901" y="533"/>
                          <a:pt x="960" y="533"/>
                        </a:cubicBezTo>
                        <a:cubicBezTo>
                          <a:pt x="1019" y="533"/>
                          <a:pt x="1066" y="486"/>
                          <a:pt x="1066" y="427"/>
                        </a:cubicBezTo>
                        <a:lnTo>
                          <a:pt x="1066" y="320"/>
                        </a:lnTo>
                        <a:lnTo>
                          <a:pt x="1280" y="320"/>
                        </a:lnTo>
                        <a:lnTo>
                          <a:pt x="1280" y="427"/>
                        </a:lnTo>
                        <a:cubicBezTo>
                          <a:pt x="1280" y="603"/>
                          <a:pt x="1137" y="747"/>
                          <a:pt x="960" y="747"/>
                        </a:cubicBezTo>
                        <a:cubicBezTo>
                          <a:pt x="783" y="747"/>
                          <a:pt x="640" y="603"/>
                          <a:pt x="640" y="427"/>
                        </a:cubicBezTo>
                        <a:cubicBezTo>
                          <a:pt x="640" y="309"/>
                          <a:pt x="544" y="213"/>
                          <a:pt x="426" y="213"/>
                        </a:cubicBezTo>
                        <a:cubicBezTo>
                          <a:pt x="309" y="213"/>
                          <a:pt x="213" y="309"/>
                          <a:pt x="213" y="427"/>
                        </a:cubicBezTo>
                        <a:lnTo>
                          <a:pt x="213" y="704"/>
                        </a:lnTo>
                        <a:cubicBezTo>
                          <a:pt x="213" y="1199"/>
                          <a:pt x="614" y="1600"/>
                          <a:pt x="1109" y="1600"/>
                        </a:cubicBezTo>
                        <a:lnTo>
                          <a:pt x="1110" y="1600"/>
                        </a:lnTo>
                        <a:lnTo>
                          <a:pt x="1173" y="1600"/>
                        </a:lnTo>
                        <a:cubicBezTo>
                          <a:pt x="1350" y="1600"/>
                          <a:pt x="1493" y="1743"/>
                          <a:pt x="1493" y="1920"/>
                        </a:cubicBezTo>
                        <a:cubicBezTo>
                          <a:pt x="1493" y="2097"/>
                          <a:pt x="1350" y="2240"/>
                          <a:pt x="1173" y="224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23">
                    <a:extLst>
                      <a:ext uri="{FF2B5EF4-FFF2-40B4-BE49-F238E27FC236}">
                        <a16:creationId xmlns:a16="http://schemas.microsoft.com/office/drawing/2014/main" id="{1D56EF2E-A4F0-A5CF-CFCD-D473628E3A51}"/>
                      </a:ext>
                    </a:extLst>
                  </p:cNvPr>
                  <p:cNvSpPr>
                    <a:spLocks/>
                  </p:cNvSpPr>
                  <p:nvPr/>
                </p:nvSpPr>
                <p:spPr bwMode="auto">
                  <a:xfrm>
                    <a:off x="6761163" y="1300163"/>
                    <a:ext cx="992188" cy="1484313"/>
                  </a:xfrm>
                  <a:custGeom>
                    <a:avLst/>
                    <a:gdLst>
                      <a:gd name="T0" fmla="*/ 534 w 1494"/>
                      <a:gd name="T1" fmla="*/ 2240 h 2240"/>
                      <a:gd name="T2" fmla="*/ 320 w 1494"/>
                      <a:gd name="T3" fmla="*/ 2240 h 2240"/>
                      <a:gd name="T4" fmla="*/ 0 w 1494"/>
                      <a:gd name="T5" fmla="*/ 1920 h 2240"/>
                      <a:gd name="T6" fmla="*/ 320 w 1494"/>
                      <a:gd name="T7" fmla="*/ 1600 h 2240"/>
                      <a:gd name="T8" fmla="*/ 384 w 1494"/>
                      <a:gd name="T9" fmla="*/ 1600 h 2240"/>
                      <a:gd name="T10" fmla="*/ 1280 w 1494"/>
                      <a:gd name="T11" fmla="*/ 704 h 2240"/>
                      <a:gd name="T12" fmla="*/ 1280 w 1494"/>
                      <a:gd name="T13" fmla="*/ 704 h 2240"/>
                      <a:gd name="T14" fmla="*/ 1280 w 1494"/>
                      <a:gd name="T15" fmla="*/ 427 h 2240"/>
                      <a:gd name="T16" fmla="*/ 1067 w 1494"/>
                      <a:gd name="T17" fmla="*/ 213 h 2240"/>
                      <a:gd name="T18" fmla="*/ 854 w 1494"/>
                      <a:gd name="T19" fmla="*/ 427 h 2240"/>
                      <a:gd name="T20" fmla="*/ 534 w 1494"/>
                      <a:gd name="T21" fmla="*/ 747 h 2240"/>
                      <a:gd name="T22" fmla="*/ 213 w 1494"/>
                      <a:gd name="T23" fmla="*/ 427 h 2240"/>
                      <a:gd name="T24" fmla="*/ 213 w 1494"/>
                      <a:gd name="T25" fmla="*/ 320 h 2240"/>
                      <a:gd name="T26" fmla="*/ 427 w 1494"/>
                      <a:gd name="T27" fmla="*/ 320 h 2240"/>
                      <a:gd name="T28" fmla="*/ 427 w 1494"/>
                      <a:gd name="T29" fmla="*/ 427 h 2240"/>
                      <a:gd name="T30" fmla="*/ 534 w 1494"/>
                      <a:gd name="T31" fmla="*/ 533 h 2240"/>
                      <a:gd name="T32" fmla="*/ 640 w 1494"/>
                      <a:gd name="T33" fmla="*/ 427 h 2240"/>
                      <a:gd name="T34" fmla="*/ 1067 w 1494"/>
                      <a:gd name="T35" fmla="*/ 0 h 2240"/>
                      <a:gd name="T36" fmla="*/ 1494 w 1494"/>
                      <a:gd name="T37" fmla="*/ 427 h 2240"/>
                      <a:gd name="T38" fmla="*/ 1494 w 1494"/>
                      <a:gd name="T39" fmla="*/ 704 h 2240"/>
                      <a:gd name="T40" fmla="*/ 384 w 1494"/>
                      <a:gd name="T41" fmla="*/ 1813 h 2240"/>
                      <a:gd name="T42" fmla="*/ 384 w 1494"/>
                      <a:gd name="T43" fmla="*/ 1813 h 2240"/>
                      <a:gd name="T44" fmla="*/ 320 w 1494"/>
                      <a:gd name="T45" fmla="*/ 1813 h 2240"/>
                      <a:gd name="T46" fmla="*/ 214 w 1494"/>
                      <a:gd name="T47" fmla="*/ 1920 h 2240"/>
                      <a:gd name="T48" fmla="*/ 320 w 1494"/>
                      <a:gd name="T49" fmla="*/ 2027 h 2240"/>
                      <a:gd name="T50" fmla="*/ 534 w 1494"/>
                      <a:gd name="T51" fmla="*/ 2027 h 2240"/>
                      <a:gd name="T52" fmla="*/ 534 w 1494"/>
                      <a:gd name="T53" fmla="*/ 2240 h 2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4" h="2240">
                        <a:moveTo>
                          <a:pt x="534" y="2240"/>
                        </a:moveTo>
                        <a:lnTo>
                          <a:pt x="320" y="2240"/>
                        </a:lnTo>
                        <a:cubicBezTo>
                          <a:pt x="143" y="2240"/>
                          <a:pt x="0" y="2097"/>
                          <a:pt x="0" y="1920"/>
                        </a:cubicBezTo>
                        <a:cubicBezTo>
                          <a:pt x="0" y="1743"/>
                          <a:pt x="143" y="1600"/>
                          <a:pt x="320" y="1600"/>
                        </a:cubicBezTo>
                        <a:lnTo>
                          <a:pt x="384" y="1600"/>
                        </a:lnTo>
                        <a:cubicBezTo>
                          <a:pt x="879" y="1600"/>
                          <a:pt x="1280" y="1199"/>
                          <a:pt x="1280" y="704"/>
                        </a:cubicBezTo>
                        <a:lnTo>
                          <a:pt x="1280" y="704"/>
                        </a:lnTo>
                        <a:lnTo>
                          <a:pt x="1280" y="427"/>
                        </a:lnTo>
                        <a:cubicBezTo>
                          <a:pt x="1280" y="309"/>
                          <a:pt x="1185" y="213"/>
                          <a:pt x="1067" y="213"/>
                        </a:cubicBezTo>
                        <a:cubicBezTo>
                          <a:pt x="949" y="213"/>
                          <a:pt x="854" y="309"/>
                          <a:pt x="854" y="427"/>
                        </a:cubicBezTo>
                        <a:cubicBezTo>
                          <a:pt x="854" y="603"/>
                          <a:pt x="710" y="747"/>
                          <a:pt x="534" y="747"/>
                        </a:cubicBezTo>
                        <a:cubicBezTo>
                          <a:pt x="357" y="747"/>
                          <a:pt x="213" y="603"/>
                          <a:pt x="213" y="427"/>
                        </a:cubicBezTo>
                        <a:lnTo>
                          <a:pt x="213" y="320"/>
                        </a:lnTo>
                        <a:lnTo>
                          <a:pt x="427" y="320"/>
                        </a:lnTo>
                        <a:lnTo>
                          <a:pt x="427" y="427"/>
                        </a:lnTo>
                        <a:cubicBezTo>
                          <a:pt x="427" y="486"/>
                          <a:pt x="475" y="533"/>
                          <a:pt x="534" y="533"/>
                        </a:cubicBezTo>
                        <a:cubicBezTo>
                          <a:pt x="592" y="533"/>
                          <a:pt x="640" y="486"/>
                          <a:pt x="640" y="427"/>
                        </a:cubicBezTo>
                        <a:cubicBezTo>
                          <a:pt x="640" y="191"/>
                          <a:pt x="831" y="0"/>
                          <a:pt x="1067" y="0"/>
                        </a:cubicBezTo>
                        <a:cubicBezTo>
                          <a:pt x="1302" y="0"/>
                          <a:pt x="1494" y="191"/>
                          <a:pt x="1494" y="427"/>
                        </a:cubicBezTo>
                        <a:lnTo>
                          <a:pt x="1494" y="704"/>
                        </a:lnTo>
                        <a:cubicBezTo>
                          <a:pt x="1494" y="1317"/>
                          <a:pt x="997" y="1813"/>
                          <a:pt x="384" y="1813"/>
                        </a:cubicBezTo>
                        <a:lnTo>
                          <a:pt x="384" y="1813"/>
                        </a:lnTo>
                        <a:lnTo>
                          <a:pt x="320" y="1813"/>
                        </a:lnTo>
                        <a:cubicBezTo>
                          <a:pt x="261" y="1813"/>
                          <a:pt x="214" y="1861"/>
                          <a:pt x="214" y="1920"/>
                        </a:cubicBezTo>
                        <a:cubicBezTo>
                          <a:pt x="214" y="1979"/>
                          <a:pt x="261" y="2027"/>
                          <a:pt x="320" y="2027"/>
                        </a:cubicBezTo>
                        <a:lnTo>
                          <a:pt x="534" y="2027"/>
                        </a:lnTo>
                        <a:lnTo>
                          <a:pt x="534" y="224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24">
                    <a:extLst>
                      <a:ext uri="{FF2B5EF4-FFF2-40B4-BE49-F238E27FC236}">
                        <a16:creationId xmlns:a16="http://schemas.microsoft.com/office/drawing/2014/main" id="{D28A1FF4-C914-554A-4EF9-AFB016436FD8}"/>
                      </a:ext>
                    </a:extLst>
                  </p:cNvPr>
                  <p:cNvSpPr>
                    <a:spLocks/>
                  </p:cNvSpPr>
                  <p:nvPr/>
                </p:nvSpPr>
                <p:spPr bwMode="auto">
                  <a:xfrm>
                    <a:off x="5202239" y="4198937"/>
                    <a:ext cx="1841501" cy="1271588"/>
                  </a:xfrm>
                  <a:custGeom>
                    <a:avLst/>
                    <a:gdLst>
                      <a:gd name="T0" fmla="*/ 2560 w 2773"/>
                      <a:gd name="T1" fmla="*/ 1494 h 1920"/>
                      <a:gd name="T2" fmla="*/ 2560 w 2773"/>
                      <a:gd name="T3" fmla="*/ 0 h 1920"/>
                      <a:gd name="T4" fmla="*/ 213 w 2773"/>
                      <a:gd name="T5" fmla="*/ 0 h 1920"/>
                      <a:gd name="T6" fmla="*/ 213 w 2773"/>
                      <a:gd name="T7" fmla="*/ 1494 h 1920"/>
                      <a:gd name="T8" fmla="*/ 0 w 2773"/>
                      <a:gd name="T9" fmla="*/ 1920 h 1920"/>
                      <a:gd name="T10" fmla="*/ 2773 w 2773"/>
                      <a:gd name="T11" fmla="*/ 1920 h 1920"/>
                      <a:gd name="T12" fmla="*/ 2560 w 2773"/>
                      <a:gd name="T13" fmla="*/ 1494 h 1920"/>
                    </a:gdLst>
                    <a:ahLst/>
                    <a:cxnLst>
                      <a:cxn ang="0">
                        <a:pos x="T0" y="T1"/>
                      </a:cxn>
                      <a:cxn ang="0">
                        <a:pos x="T2" y="T3"/>
                      </a:cxn>
                      <a:cxn ang="0">
                        <a:pos x="T4" y="T5"/>
                      </a:cxn>
                      <a:cxn ang="0">
                        <a:pos x="T6" y="T7"/>
                      </a:cxn>
                      <a:cxn ang="0">
                        <a:pos x="T8" y="T9"/>
                      </a:cxn>
                      <a:cxn ang="0">
                        <a:pos x="T10" y="T11"/>
                      </a:cxn>
                      <a:cxn ang="0">
                        <a:pos x="T12" y="T13"/>
                      </a:cxn>
                    </a:cxnLst>
                    <a:rect l="0" t="0" r="r" b="b"/>
                    <a:pathLst>
                      <a:path w="2773" h="1920">
                        <a:moveTo>
                          <a:pt x="2560" y="1494"/>
                        </a:moveTo>
                        <a:lnTo>
                          <a:pt x="2560" y="0"/>
                        </a:lnTo>
                        <a:lnTo>
                          <a:pt x="213" y="0"/>
                        </a:lnTo>
                        <a:lnTo>
                          <a:pt x="213" y="1494"/>
                        </a:lnTo>
                        <a:lnTo>
                          <a:pt x="0" y="1920"/>
                        </a:lnTo>
                        <a:lnTo>
                          <a:pt x="2773" y="1920"/>
                        </a:lnTo>
                        <a:lnTo>
                          <a:pt x="2560" y="1494"/>
                        </a:lnTo>
                        <a:close/>
                      </a:path>
                    </a:pathLst>
                  </a:custGeom>
                  <a:solidFill>
                    <a:schemeClr val="accent1">
                      <a:lumMod val="40000"/>
                      <a:lumOff val="6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9" name="Freeform 25">
                    <a:extLst>
                      <a:ext uri="{FF2B5EF4-FFF2-40B4-BE49-F238E27FC236}">
                        <a16:creationId xmlns:a16="http://schemas.microsoft.com/office/drawing/2014/main" id="{BDA3CB17-5B23-7961-E5F7-A7D50486F3DC}"/>
                      </a:ext>
                    </a:extLst>
                  </p:cNvPr>
                  <p:cNvSpPr>
                    <a:spLocks/>
                  </p:cNvSpPr>
                  <p:nvPr/>
                </p:nvSpPr>
                <p:spPr bwMode="auto">
                  <a:xfrm>
                    <a:off x="5272088" y="1512888"/>
                    <a:ext cx="1700213" cy="1695450"/>
                  </a:xfrm>
                  <a:custGeom>
                    <a:avLst/>
                    <a:gdLst>
                      <a:gd name="T0" fmla="*/ 2031 w 2560"/>
                      <a:gd name="T1" fmla="*/ 1993 h 2560"/>
                      <a:gd name="T2" fmla="*/ 1707 w 2560"/>
                      <a:gd name="T3" fmla="*/ 2560 h 2560"/>
                      <a:gd name="T4" fmla="*/ 854 w 2560"/>
                      <a:gd name="T5" fmla="*/ 2560 h 2560"/>
                      <a:gd name="T6" fmla="*/ 529 w 2560"/>
                      <a:gd name="T7" fmla="*/ 1993 h 2560"/>
                      <a:gd name="T8" fmla="*/ 0 w 2560"/>
                      <a:gd name="T9" fmla="*/ 0 h 2560"/>
                      <a:gd name="T10" fmla="*/ 2560 w 2560"/>
                      <a:gd name="T11" fmla="*/ 0 h 2560"/>
                      <a:gd name="T12" fmla="*/ 2031 w 2560"/>
                      <a:gd name="T13" fmla="*/ 1993 h 2560"/>
                    </a:gdLst>
                    <a:ahLst/>
                    <a:cxnLst>
                      <a:cxn ang="0">
                        <a:pos x="T0" y="T1"/>
                      </a:cxn>
                      <a:cxn ang="0">
                        <a:pos x="T2" y="T3"/>
                      </a:cxn>
                      <a:cxn ang="0">
                        <a:pos x="T4" y="T5"/>
                      </a:cxn>
                      <a:cxn ang="0">
                        <a:pos x="T6" y="T7"/>
                      </a:cxn>
                      <a:cxn ang="0">
                        <a:pos x="T8" y="T9"/>
                      </a:cxn>
                      <a:cxn ang="0">
                        <a:pos x="T10" y="T11"/>
                      </a:cxn>
                      <a:cxn ang="0">
                        <a:pos x="T12" y="T13"/>
                      </a:cxn>
                    </a:cxnLst>
                    <a:rect l="0" t="0" r="r" b="b"/>
                    <a:pathLst>
                      <a:path w="2560" h="2560">
                        <a:moveTo>
                          <a:pt x="2031" y="1993"/>
                        </a:moveTo>
                        <a:lnTo>
                          <a:pt x="1707" y="2560"/>
                        </a:lnTo>
                        <a:lnTo>
                          <a:pt x="854" y="2560"/>
                        </a:lnTo>
                        <a:lnTo>
                          <a:pt x="529" y="1993"/>
                        </a:lnTo>
                        <a:cubicBezTo>
                          <a:pt x="183" y="1386"/>
                          <a:pt x="0" y="699"/>
                          <a:pt x="0" y="0"/>
                        </a:cubicBezTo>
                        <a:lnTo>
                          <a:pt x="2560" y="0"/>
                        </a:lnTo>
                        <a:cubicBezTo>
                          <a:pt x="2560" y="699"/>
                          <a:pt x="2378" y="1386"/>
                          <a:pt x="2031" y="1993"/>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0" name="Freeform 26">
                    <a:extLst>
                      <a:ext uri="{FF2B5EF4-FFF2-40B4-BE49-F238E27FC236}">
                        <a16:creationId xmlns:a16="http://schemas.microsoft.com/office/drawing/2014/main" id="{9C92A722-558E-3A51-E872-FF07F9E665B8}"/>
                      </a:ext>
                    </a:extLst>
                  </p:cNvPr>
                  <p:cNvSpPr>
                    <a:spLocks/>
                  </p:cNvSpPr>
                  <p:nvPr/>
                </p:nvSpPr>
                <p:spPr bwMode="auto">
                  <a:xfrm>
                    <a:off x="5981700" y="1512888"/>
                    <a:ext cx="990600" cy="1695450"/>
                  </a:xfrm>
                  <a:custGeom>
                    <a:avLst/>
                    <a:gdLst>
                      <a:gd name="T0" fmla="*/ 853 w 1493"/>
                      <a:gd name="T1" fmla="*/ 0 h 2560"/>
                      <a:gd name="T2" fmla="*/ 324 w 1493"/>
                      <a:gd name="T3" fmla="*/ 1993 h 2560"/>
                      <a:gd name="T4" fmla="*/ 0 w 1493"/>
                      <a:gd name="T5" fmla="*/ 2560 h 2560"/>
                      <a:gd name="T6" fmla="*/ 640 w 1493"/>
                      <a:gd name="T7" fmla="*/ 2560 h 2560"/>
                      <a:gd name="T8" fmla="*/ 964 w 1493"/>
                      <a:gd name="T9" fmla="*/ 1993 h 2560"/>
                      <a:gd name="T10" fmla="*/ 1493 w 1493"/>
                      <a:gd name="T11" fmla="*/ 0 h 2560"/>
                      <a:gd name="T12" fmla="*/ 853 w 1493"/>
                      <a:gd name="T13" fmla="*/ 0 h 2560"/>
                    </a:gdLst>
                    <a:ahLst/>
                    <a:cxnLst>
                      <a:cxn ang="0">
                        <a:pos x="T0" y="T1"/>
                      </a:cxn>
                      <a:cxn ang="0">
                        <a:pos x="T2" y="T3"/>
                      </a:cxn>
                      <a:cxn ang="0">
                        <a:pos x="T4" y="T5"/>
                      </a:cxn>
                      <a:cxn ang="0">
                        <a:pos x="T6" y="T7"/>
                      </a:cxn>
                      <a:cxn ang="0">
                        <a:pos x="T8" y="T9"/>
                      </a:cxn>
                      <a:cxn ang="0">
                        <a:pos x="T10" y="T11"/>
                      </a:cxn>
                      <a:cxn ang="0">
                        <a:pos x="T12" y="T13"/>
                      </a:cxn>
                    </a:cxnLst>
                    <a:rect l="0" t="0" r="r" b="b"/>
                    <a:pathLst>
                      <a:path w="1493" h="2560">
                        <a:moveTo>
                          <a:pt x="853" y="0"/>
                        </a:moveTo>
                        <a:cubicBezTo>
                          <a:pt x="853" y="699"/>
                          <a:pt x="671" y="1386"/>
                          <a:pt x="324" y="1993"/>
                        </a:cubicBezTo>
                        <a:lnTo>
                          <a:pt x="0" y="2560"/>
                        </a:lnTo>
                        <a:lnTo>
                          <a:pt x="640" y="2560"/>
                        </a:lnTo>
                        <a:lnTo>
                          <a:pt x="964" y="1993"/>
                        </a:lnTo>
                        <a:cubicBezTo>
                          <a:pt x="1311" y="1386"/>
                          <a:pt x="1493" y="699"/>
                          <a:pt x="1493" y="0"/>
                        </a:cubicBezTo>
                        <a:lnTo>
                          <a:pt x="853" y="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8">
                    <a:extLst>
                      <a:ext uri="{FF2B5EF4-FFF2-40B4-BE49-F238E27FC236}">
                        <a16:creationId xmlns:a16="http://schemas.microsoft.com/office/drawing/2014/main" id="{D4EE50CF-54F7-1D28-E2CD-68A9D1B3EB4F}"/>
                      </a:ext>
                    </a:extLst>
                  </p:cNvPr>
                  <p:cNvSpPr>
                    <a:spLocks/>
                  </p:cNvSpPr>
                  <p:nvPr/>
                </p:nvSpPr>
                <p:spPr bwMode="auto">
                  <a:xfrm>
                    <a:off x="5627688" y="3492501"/>
                    <a:ext cx="990600" cy="706438"/>
                  </a:xfrm>
                  <a:custGeom>
                    <a:avLst/>
                    <a:gdLst>
                      <a:gd name="T0" fmla="*/ 1066 w 1493"/>
                      <a:gd name="T1" fmla="*/ 0 h 1066"/>
                      <a:gd name="T2" fmla="*/ 426 w 1493"/>
                      <a:gd name="T3" fmla="*/ 0 h 1066"/>
                      <a:gd name="T4" fmla="*/ 0 w 1493"/>
                      <a:gd name="T5" fmla="*/ 1066 h 1066"/>
                      <a:gd name="T6" fmla="*/ 1493 w 1493"/>
                      <a:gd name="T7" fmla="*/ 1066 h 1066"/>
                      <a:gd name="T8" fmla="*/ 1066 w 1493"/>
                      <a:gd name="T9" fmla="*/ 0 h 1066"/>
                    </a:gdLst>
                    <a:ahLst/>
                    <a:cxnLst>
                      <a:cxn ang="0">
                        <a:pos x="T0" y="T1"/>
                      </a:cxn>
                      <a:cxn ang="0">
                        <a:pos x="T2" y="T3"/>
                      </a:cxn>
                      <a:cxn ang="0">
                        <a:pos x="T4" y="T5"/>
                      </a:cxn>
                      <a:cxn ang="0">
                        <a:pos x="T6" y="T7"/>
                      </a:cxn>
                      <a:cxn ang="0">
                        <a:pos x="T8" y="T9"/>
                      </a:cxn>
                    </a:cxnLst>
                    <a:rect l="0" t="0" r="r" b="b"/>
                    <a:pathLst>
                      <a:path w="1493" h="1066">
                        <a:moveTo>
                          <a:pt x="1066" y="0"/>
                        </a:moveTo>
                        <a:lnTo>
                          <a:pt x="426" y="0"/>
                        </a:lnTo>
                        <a:lnTo>
                          <a:pt x="0" y="1066"/>
                        </a:lnTo>
                        <a:lnTo>
                          <a:pt x="1493" y="1066"/>
                        </a:lnTo>
                        <a:lnTo>
                          <a:pt x="1066" y="0"/>
                        </a:ln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2" name="Freeform 29">
                    <a:extLst>
                      <a:ext uri="{FF2B5EF4-FFF2-40B4-BE49-F238E27FC236}">
                        <a16:creationId xmlns:a16="http://schemas.microsoft.com/office/drawing/2014/main" id="{531782F7-4534-2B83-6785-7FFE43F2E038}"/>
                      </a:ext>
                    </a:extLst>
                  </p:cNvPr>
                  <p:cNvSpPr>
                    <a:spLocks/>
                  </p:cNvSpPr>
                  <p:nvPr/>
                </p:nvSpPr>
                <p:spPr bwMode="auto">
                  <a:xfrm>
                    <a:off x="6053138" y="3492501"/>
                    <a:ext cx="565150" cy="706438"/>
                  </a:xfrm>
                  <a:custGeom>
                    <a:avLst/>
                    <a:gdLst>
                      <a:gd name="T0" fmla="*/ 426 w 853"/>
                      <a:gd name="T1" fmla="*/ 0 h 1066"/>
                      <a:gd name="T2" fmla="*/ 0 w 853"/>
                      <a:gd name="T3" fmla="*/ 0 h 1066"/>
                      <a:gd name="T4" fmla="*/ 426 w 853"/>
                      <a:gd name="T5" fmla="*/ 1066 h 1066"/>
                      <a:gd name="T6" fmla="*/ 853 w 853"/>
                      <a:gd name="T7" fmla="*/ 1066 h 1066"/>
                      <a:gd name="T8" fmla="*/ 426 w 853"/>
                      <a:gd name="T9" fmla="*/ 0 h 1066"/>
                    </a:gdLst>
                    <a:ahLst/>
                    <a:cxnLst>
                      <a:cxn ang="0">
                        <a:pos x="T0" y="T1"/>
                      </a:cxn>
                      <a:cxn ang="0">
                        <a:pos x="T2" y="T3"/>
                      </a:cxn>
                      <a:cxn ang="0">
                        <a:pos x="T4" y="T5"/>
                      </a:cxn>
                      <a:cxn ang="0">
                        <a:pos x="T6" y="T7"/>
                      </a:cxn>
                      <a:cxn ang="0">
                        <a:pos x="T8" y="T9"/>
                      </a:cxn>
                    </a:cxnLst>
                    <a:rect l="0" t="0" r="r" b="b"/>
                    <a:pathLst>
                      <a:path w="853" h="1066">
                        <a:moveTo>
                          <a:pt x="426" y="0"/>
                        </a:moveTo>
                        <a:lnTo>
                          <a:pt x="0" y="0"/>
                        </a:lnTo>
                        <a:lnTo>
                          <a:pt x="426" y="1066"/>
                        </a:lnTo>
                        <a:lnTo>
                          <a:pt x="853" y="1066"/>
                        </a:lnTo>
                        <a:lnTo>
                          <a:pt x="426" y="0"/>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3" name="Freeform 30">
                    <a:extLst>
                      <a:ext uri="{FF2B5EF4-FFF2-40B4-BE49-F238E27FC236}">
                        <a16:creationId xmlns:a16="http://schemas.microsoft.com/office/drawing/2014/main" id="{BEE95CC7-D1FB-1990-CF3F-990314B8D6EA}"/>
                      </a:ext>
                    </a:extLst>
                  </p:cNvPr>
                  <p:cNvSpPr>
                    <a:spLocks/>
                  </p:cNvSpPr>
                  <p:nvPr/>
                </p:nvSpPr>
                <p:spPr bwMode="auto">
                  <a:xfrm>
                    <a:off x="5697538" y="3208338"/>
                    <a:ext cx="850900" cy="284163"/>
                  </a:xfrm>
                  <a:custGeom>
                    <a:avLst/>
                    <a:gdLst>
                      <a:gd name="T0" fmla="*/ 214 w 1280"/>
                      <a:gd name="T1" fmla="*/ 0 h 427"/>
                      <a:gd name="T2" fmla="*/ 1067 w 1280"/>
                      <a:gd name="T3" fmla="*/ 0 h 427"/>
                      <a:gd name="T4" fmla="*/ 1280 w 1280"/>
                      <a:gd name="T5" fmla="*/ 213 h 427"/>
                      <a:gd name="T6" fmla="*/ 1280 w 1280"/>
                      <a:gd name="T7" fmla="*/ 213 h 427"/>
                      <a:gd name="T8" fmla="*/ 1067 w 1280"/>
                      <a:gd name="T9" fmla="*/ 427 h 427"/>
                      <a:gd name="T10" fmla="*/ 214 w 1280"/>
                      <a:gd name="T11" fmla="*/ 427 h 427"/>
                      <a:gd name="T12" fmla="*/ 0 w 1280"/>
                      <a:gd name="T13" fmla="*/ 213 h 427"/>
                      <a:gd name="T14" fmla="*/ 0 w 1280"/>
                      <a:gd name="T15" fmla="*/ 213 h 427"/>
                      <a:gd name="T16" fmla="*/ 214 w 1280"/>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0" h="427">
                        <a:moveTo>
                          <a:pt x="214" y="0"/>
                        </a:moveTo>
                        <a:lnTo>
                          <a:pt x="1067" y="0"/>
                        </a:lnTo>
                        <a:cubicBezTo>
                          <a:pt x="1185" y="0"/>
                          <a:pt x="1280" y="95"/>
                          <a:pt x="1280" y="213"/>
                        </a:cubicBezTo>
                        <a:lnTo>
                          <a:pt x="1280" y="213"/>
                        </a:lnTo>
                        <a:cubicBezTo>
                          <a:pt x="1280" y="331"/>
                          <a:pt x="1185" y="427"/>
                          <a:pt x="1067" y="427"/>
                        </a:cubicBezTo>
                        <a:lnTo>
                          <a:pt x="214" y="427"/>
                        </a:lnTo>
                        <a:cubicBezTo>
                          <a:pt x="96" y="427"/>
                          <a:pt x="0" y="331"/>
                          <a:pt x="0" y="213"/>
                        </a:cubicBezTo>
                        <a:lnTo>
                          <a:pt x="0" y="213"/>
                        </a:lnTo>
                        <a:cubicBezTo>
                          <a:pt x="0" y="95"/>
                          <a:pt x="96" y="0"/>
                          <a:pt x="214" y="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31">
                    <a:extLst>
                      <a:ext uri="{FF2B5EF4-FFF2-40B4-BE49-F238E27FC236}">
                        <a16:creationId xmlns:a16="http://schemas.microsoft.com/office/drawing/2014/main" id="{2CB9BEEE-AA62-D416-C639-BDA2B6009165}"/>
                      </a:ext>
                    </a:extLst>
                  </p:cNvPr>
                  <p:cNvSpPr>
                    <a:spLocks/>
                  </p:cNvSpPr>
                  <p:nvPr/>
                </p:nvSpPr>
                <p:spPr bwMode="auto">
                  <a:xfrm>
                    <a:off x="6264275" y="3208338"/>
                    <a:ext cx="284163" cy="284163"/>
                  </a:xfrm>
                  <a:custGeom>
                    <a:avLst/>
                    <a:gdLst>
                      <a:gd name="T0" fmla="*/ 213 w 426"/>
                      <a:gd name="T1" fmla="*/ 0 h 427"/>
                      <a:gd name="T2" fmla="*/ 0 w 426"/>
                      <a:gd name="T3" fmla="*/ 0 h 427"/>
                      <a:gd name="T4" fmla="*/ 213 w 426"/>
                      <a:gd name="T5" fmla="*/ 213 h 427"/>
                      <a:gd name="T6" fmla="*/ 0 w 426"/>
                      <a:gd name="T7" fmla="*/ 427 h 427"/>
                      <a:gd name="T8" fmla="*/ 213 w 426"/>
                      <a:gd name="T9" fmla="*/ 427 h 427"/>
                      <a:gd name="T10" fmla="*/ 426 w 426"/>
                      <a:gd name="T11" fmla="*/ 213 h 427"/>
                      <a:gd name="T12" fmla="*/ 213 w 426"/>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426" h="427">
                        <a:moveTo>
                          <a:pt x="213" y="0"/>
                        </a:moveTo>
                        <a:lnTo>
                          <a:pt x="0" y="0"/>
                        </a:lnTo>
                        <a:cubicBezTo>
                          <a:pt x="117" y="0"/>
                          <a:pt x="213" y="95"/>
                          <a:pt x="213" y="213"/>
                        </a:cubicBezTo>
                        <a:cubicBezTo>
                          <a:pt x="213" y="331"/>
                          <a:pt x="117" y="427"/>
                          <a:pt x="0" y="427"/>
                        </a:cubicBezTo>
                        <a:lnTo>
                          <a:pt x="213" y="427"/>
                        </a:lnTo>
                        <a:cubicBezTo>
                          <a:pt x="331" y="427"/>
                          <a:pt x="426" y="331"/>
                          <a:pt x="426" y="213"/>
                        </a:cubicBezTo>
                        <a:cubicBezTo>
                          <a:pt x="426" y="95"/>
                          <a:pt x="331" y="0"/>
                          <a:pt x="213" y="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32">
                    <a:extLst>
                      <a:ext uri="{FF2B5EF4-FFF2-40B4-BE49-F238E27FC236}">
                        <a16:creationId xmlns:a16="http://schemas.microsoft.com/office/drawing/2014/main" id="{D6BB8D4D-6669-0F4E-7325-A8E49A38C17C}"/>
                      </a:ext>
                    </a:extLst>
                  </p:cNvPr>
                  <p:cNvSpPr>
                    <a:spLocks/>
                  </p:cNvSpPr>
                  <p:nvPr/>
                </p:nvSpPr>
                <p:spPr bwMode="auto">
                  <a:xfrm>
                    <a:off x="5556250" y="1724026"/>
                    <a:ext cx="1416050" cy="141288"/>
                  </a:xfrm>
                  <a:custGeom>
                    <a:avLst/>
                    <a:gdLst>
                      <a:gd name="T0" fmla="*/ 107 w 2133"/>
                      <a:gd name="T1" fmla="*/ 0 h 213"/>
                      <a:gd name="T2" fmla="*/ 2027 w 2133"/>
                      <a:gd name="T3" fmla="*/ 0 h 213"/>
                      <a:gd name="T4" fmla="*/ 2133 w 2133"/>
                      <a:gd name="T5" fmla="*/ 107 h 213"/>
                      <a:gd name="T6" fmla="*/ 2133 w 2133"/>
                      <a:gd name="T7" fmla="*/ 107 h 213"/>
                      <a:gd name="T8" fmla="*/ 2027 w 2133"/>
                      <a:gd name="T9" fmla="*/ 213 h 213"/>
                      <a:gd name="T10" fmla="*/ 107 w 2133"/>
                      <a:gd name="T11" fmla="*/ 213 h 213"/>
                      <a:gd name="T12" fmla="*/ 0 w 2133"/>
                      <a:gd name="T13" fmla="*/ 107 h 213"/>
                      <a:gd name="T14" fmla="*/ 0 w 2133"/>
                      <a:gd name="T15" fmla="*/ 107 h 213"/>
                      <a:gd name="T16" fmla="*/ 107 w 2133"/>
                      <a:gd name="T17"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3" h="213">
                        <a:moveTo>
                          <a:pt x="107" y="0"/>
                        </a:moveTo>
                        <a:lnTo>
                          <a:pt x="2027" y="0"/>
                        </a:lnTo>
                        <a:cubicBezTo>
                          <a:pt x="2085" y="0"/>
                          <a:pt x="2133" y="48"/>
                          <a:pt x="2133" y="107"/>
                        </a:cubicBezTo>
                        <a:lnTo>
                          <a:pt x="2133" y="107"/>
                        </a:lnTo>
                        <a:cubicBezTo>
                          <a:pt x="2133" y="166"/>
                          <a:pt x="2085" y="213"/>
                          <a:pt x="2027" y="213"/>
                        </a:cubicBezTo>
                        <a:lnTo>
                          <a:pt x="107" y="213"/>
                        </a:lnTo>
                        <a:cubicBezTo>
                          <a:pt x="48" y="213"/>
                          <a:pt x="0" y="166"/>
                          <a:pt x="0" y="107"/>
                        </a:cubicBezTo>
                        <a:lnTo>
                          <a:pt x="0" y="107"/>
                        </a:lnTo>
                        <a:cubicBezTo>
                          <a:pt x="0" y="48"/>
                          <a:pt x="48" y="0"/>
                          <a:pt x="10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33">
                    <a:extLst>
                      <a:ext uri="{FF2B5EF4-FFF2-40B4-BE49-F238E27FC236}">
                        <a16:creationId xmlns:a16="http://schemas.microsoft.com/office/drawing/2014/main" id="{FE2078F3-9D91-F7A9-A982-EACC5D365EC9}"/>
                      </a:ext>
                    </a:extLst>
                  </p:cNvPr>
                  <p:cNvSpPr>
                    <a:spLocks/>
                  </p:cNvSpPr>
                  <p:nvPr/>
                </p:nvSpPr>
                <p:spPr bwMode="auto">
                  <a:xfrm>
                    <a:off x="5697538" y="2320926"/>
                    <a:ext cx="298450" cy="433388"/>
                  </a:xfrm>
                  <a:custGeom>
                    <a:avLst/>
                    <a:gdLst>
                      <a:gd name="T0" fmla="*/ 273 w 448"/>
                      <a:gd name="T1" fmla="*/ 655 h 655"/>
                      <a:gd name="T2" fmla="*/ 0 w 448"/>
                      <a:gd name="T3" fmla="*/ 64 h 655"/>
                      <a:gd name="T4" fmla="*/ 204 w 448"/>
                      <a:gd name="T5" fmla="*/ 0 h 655"/>
                      <a:gd name="T6" fmla="*/ 448 w 448"/>
                      <a:gd name="T7" fmla="*/ 532 h 655"/>
                      <a:gd name="T8" fmla="*/ 273 w 448"/>
                      <a:gd name="T9" fmla="*/ 655 h 655"/>
                    </a:gdLst>
                    <a:ahLst/>
                    <a:cxnLst>
                      <a:cxn ang="0">
                        <a:pos x="T0" y="T1"/>
                      </a:cxn>
                      <a:cxn ang="0">
                        <a:pos x="T2" y="T3"/>
                      </a:cxn>
                      <a:cxn ang="0">
                        <a:pos x="T4" y="T5"/>
                      </a:cxn>
                      <a:cxn ang="0">
                        <a:pos x="T6" y="T7"/>
                      </a:cxn>
                      <a:cxn ang="0">
                        <a:pos x="T8" y="T9"/>
                      </a:cxn>
                    </a:cxnLst>
                    <a:rect l="0" t="0" r="r" b="b"/>
                    <a:pathLst>
                      <a:path w="448" h="655">
                        <a:moveTo>
                          <a:pt x="273" y="655"/>
                        </a:moveTo>
                        <a:cubicBezTo>
                          <a:pt x="153" y="473"/>
                          <a:pt x="61" y="273"/>
                          <a:pt x="0" y="64"/>
                        </a:cubicBezTo>
                        <a:lnTo>
                          <a:pt x="204" y="0"/>
                        </a:lnTo>
                        <a:cubicBezTo>
                          <a:pt x="258" y="189"/>
                          <a:pt x="340" y="368"/>
                          <a:pt x="448" y="532"/>
                        </a:cubicBezTo>
                        <a:lnTo>
                          <a:pt x="273" y="655"/>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34">
                    <a:extLst>
                      <a:ext uri="{FF2B5EF4-FFF2-40B4-BE49-F238E27FC236}">
                        <a16:creationId xmlns:a16="http://schemas.microsoft.com/office/drawing/2014/main" id="{63D42DE3-AAAC-9D9C-350B-1A881F4F3087}"/>
                      </a:ext>
                    </a:extLst>
                  </p:cNvPr>
                  <p:cNvSpPr>
                    <a:spLocks/>
                  </p:cNvSpPr>
                  <p:nvPr/>
                </p:nvSpPr>
                <p:spPr bwMode="auto">
                  <a:xfrm>
                    <a:off x="5629275" y="2065338"/>
                    <a:ext cx="171450" cy="180975"/>
                  </a:xfrm>
                  <a:custGeom>
                    <a:avLst/>
                    <a:gdLst>
                      <a:gd name="T0" fmla="*/ 53 w 260"/>
                      <a:gd name="T1" fmla="*/ 273 h 273"/>
                      <a:gd name="T2" fmla="*/ 0 w 260"/>
                      <a:gd name="T3" fmla="*/ 37 h 273"/>
                      <a:gd name="T4" fmla="*/ 210 w 260"/>
                      <a:gd name="T5" fmla="*/ 0 h 273"/>
                      <a:gd name="T6" fmla="*/ 260 w 260"/>
                      <a:gd name="T7" fmla="*/ 218 h 273"/>
                      <a:gd name="T8" fmla="*/ 53 w 260"/>
                      <a:gd name="T9" fmla="*/ 273 h 273"/>
                    </a:gdLst>
                    <a:ahLst/>
                    <a:cxnLst>
                      <a:cxn ang="0">
                        <a:pos x="T0" y="T1"/>
                      </a:cxn>
                      <a:cxn ang="0">
                        <a:pos x="T2" y="T3"/>
                      </a:cxn>
                      <a:cxn ang="0">
                        <a:pos x="T4" y="T5"/>
                      </a:cxn>
                      <a:cxn ang="0">
                        <a:pos x="T6" y="T7"/>
                      </a:cxn>
                      <a:cxn ang="0">
                        <a:pos x="T8" y="T9"/>
                      </a:cxn>
                    </a:cxnLst>
                    <a:rect l="0" t="0" r="r" b="b"/>
                    <a:pathLst>
                      <a:path w="260" h="273">
                        <a:moveTo>
                          <a:pt x="53" y="273"/>
                        </a:moveTo>
                        <a:cubicBezTo>
                          <a:pt x="17" y="136"/>
                          <a:pt x="0" y="41"/>
                          <a:pt x="0" y="37"/>
                        </a:cubicBezTo>
                        <a:lnTo>
                          <a:pt x="210" y="0"/>
                        </a:lnTo>
                        <a:cubicBezTo>
                          <a:pt x="210" y="1"/>
                          <a:pt x="226" y="90"/>
                          <a:pt x="260" y="218"/>
                        </a:cubicBezTo>
                        <a:lnTo>
                          <a:pt x="53" y="27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5">
                    <a:extLst>
                      <a:ext uri="{FF2B5EF4-FFF2-40B4-BE49-F238E27FC236}">
                        <a16:creationId xmlns:a16="http://schemas.microsoft.com/office/drawing/2014/main" id="{C2440ED4-DBD0-ACA4-1928-BF0E1787A0FF}"/>
                      </a:ext>
                    </a:extLst>
                  </p:cNvPr>
                  <p:cNvSpPr>
                    <a:spLocks/>
                  </p:cNvSpPr>
                  <p:nvPr/>
                </p:nvSpPr>
                <p:spPr bwMode="auto">
                  <a:xfrm>
                    <a:off x="4494213" y="2855913"/>
                    <a:ext cx="566738" cy="565150"/>
                  </a:xfrm>
                  <a:custGeom>
                    <a:avLst/>
                    <a:gdLst>
                      <a:gd name="T0" fmla="*/ 427 w 853"/>
                      <a:gd name="T1" fmla="*/ 853 h 853"/>
                      <a:gd name="T2" fmla="*/ 427 w 853"/>
                      <a:gd name="T3" fmla="*/ 853 h 853"/>
                      <a:gd name="T4" fmla="*/ 0 w 853"/>
                      <a:gd name="T5" fmla="*/ 426 h 853"/>
                      <a:gd name="T6" fmla="*/ 0 w 853"/>
                      <a:gd name="T7" fmla="*/ 426 h 853"/>
                      <a:gd name="T8" fmla="*/ 427 w 853"/>
                      <a:gd name="T9" fmla="*/ 0 h 853"/>
                      <a:gd name="T10" fmla="*/ 427 w 853"/>
                      <a:gd name="T11" fmla="*/ 0 h 853"/>
                      <a:gd name="T12" fmla="*/ 853 w 853"/>
                      <a:gd name="T13" fmla="*/ 426 h 853"/>
                      <a:gd name="T14" fmla="*/ 853 w 853"/>
                      <a:gd name="T15" fmla="*/ 426 h 853"/>
                      <a:gd name="T16" fmla="*/ 427 w 853"/>
                      <a:gd name="T1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3" h="853">
                        <a:moveTo>
                          <a:pt x="427" y="853"/>
                        </a:moveTo>
                        <a:lnTo>
                          <a:pt x="427" y="853"/>
                        </a:lnTo>
                        <a:cubicBezTo>
                          <a:pt x="390" y="634"/>
                          <a:pt x="219" y="463"/>
                          <a:pt x="0" y="426"/>
                        </a:cubicBezTo>
                        <a:lnTo>
                          <a:pt x="0" y="426"/>
                        </a:lnTo>
                        <a:cubicBezTo>
                          <a:pt x="219" y="390"/>
                          <a:pt x="390" y="218"/>
                          <a:pt x="427" y="0"/>
                        </a:cubicBezTo>
                        <a:lnTo>
                          <a:pt x="427" y="0"/>
                        </a:lnTo>
                        <a:cubicBezTo>
                          <a:pt x="463" y="218"/>
                          <a:pt x="634" y="390"/>
                          <a:pt x="853" y="426"/>
                        </a:cubicBezTo>
                        <a:lnTo>
                          <a:pt x="853" y="426"/>
                        </a:lnTo>
                        <a:cubicBezTo>
                          <a:pt x="634" y="463"/>
                          <a:pt x="463" y="634"/>
                          <a:pt x="427" y="853"/>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6">
                    <a:extLst>
                      <a:ext uri="{FF2B5EF4-FFF2-40B4-BE49-F238E27FC236}">
                        <a16:creationId xmlns:a16="http://schemas.microsoft.com/office/drawing/2014/main" id="{586B1855-1DA9-D65E-F84E-308CA370ACC1}"/>
                      </a:ext>
                    </a:extLst>
                  </p:cNvPr>
                  <p:cNvSpPr>
                    <a:spLocks/>
                  </p:cNvSpPr>
                  <p:nvPr/>
                </p:nvSpPr>
                <p:spPr bwMode="auto">
                  <a:xfrm>
                    <a:off x="5981700" y="3844926"/>
                    <a:ext cx="566738" cy="141288"/>
                  </a:xfrm>
                  <a:custGeom>
                    <a:avLst/>
                    <a:gdLst>
                      <a:gd name="T0" fmla="*/ 107 w 853"/>
                      <a:gd name="T1" fmla="*/ 0 h 213"/>
                      <a:gd name="T2" fmla="*/ 747 w 853"/>
                      <a:gd name="T3" fmla="*/ 0 h 213"/>
                      <a:gd name="T4" fmla="*/ 853 w 853"/>
                      <a:gd name="T5" fmla="*/ 107 h 213"/>
                      <a:gd name="T6" fmla="*/ 853 w 853"/>
                      <a:gd name="T7" fmla="*/ 107 h 213"/>
                      <a:gd name="T8" fmla="*/ 747 w 853"/>
                      <a:gd name="T9" fmla="*/ 213 h 213"/>
                      <a:gd name="T10" fmla="*/ 107 w 853"/>
                      <a:gd name="T11" fmla="*/ 213 h 213"/>
                      <a:gd name="T12" fmla="*/ 0 w 853"/>
                      <a:gd name="T13" fmla="*/ 107 h 213"/>
                      <a:gd name="T14" fmla="*/ 0 w 853"/>
                      <a:gd name="T15" fmla="*/ 107 h 213"/>
                      <a:gd name="T16" fmla="*/ 107 w 853"/>
                      <a:gd name="T17"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3" h="213">
                        <a:moveTo>
                          <a:pt x="107" y="0"/>
                        </a:moveTo>
                        <a:lnTo>
                          <a:pt x="747" y="0"/>
                        </a:lnTo>
                        <a:cubicBezTo>
                          <a:pt x="805" y="0"/>
                          <a:pt x="853" y="48"/>
                          <a:pt x="853" y="107"/>
                        </a:cubicBezTo>
                        <a:lnTo>
                          <a:pt x="853" y="107"/>
                        </a:lnTo>
                        <a:cubicBezTo>
                          <a:pt x="853" y="166"/>
                          <a:pt x="805" y="213"/>
                          <a:pt x="747" y="213"/>
                        </a:cubicBezTo>
                        <a:lnTo>
                          <a:pt x="107" y="213"/>
                        </a:lnTo>
                        <a:cubicBezTo>
                          <a:pt x="48" y="213"/>
                          <a:pt x="0" y="166"/>
                          <a:pt x="0" y="107"/>
                        </a:cubicBezTo>
                        <a:lnTo>
                          <a:pt x="0" y="107"/>
                        </a:lnTo>
                        <a:cubicBezTo>
                          <a:pt x="0" y="48"/>
                          <a:pt x="48" y="0"/>
                          <a:pt x="10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7">
                    <a:extLst>
                      <a:ext uri="{FF2B5EF4-FFF2-40B4-BE49-F238E27FC236}">
                        <a16:creationId xmlns:a16="http://schemas.microsoft.com/office/drawing/2014/main" id="{E98AC028-6BBF-F226-0B0E-E04C7B23FEE1}"/>
                      </a:ext>
                    </a:extLst>
                  </p:cNvPr>
                  <p:cNvSpPr>
                    <a:spLocks/>
                  </p:cNvSpPr>
                  <p:nvPr/>
                </p:nvSpPr>
                <p:spPr bwMode="auto">
                  <a:xfrm>
                    <a:off x="5272088" y="5118101"/>
                    <a:ext cx="1700213" cy="139700"/>
                  </a:xfrm>
                  <a:custGeom>
                    <a:avLst/>
                    <a:gdLst>
                      <a:gd name="T0" fmla="*/ 2454 w 2560"/>
                      <a:gd name="T1" fmla="*/ 213 h 213"/>
                      <a:gd name="T2" fmla="*/ 107 w 2560"/>
                      <a:gd name="T3" fmla="*/ 213 h 213"/>
                      <a:gd name="T4" fmla="*/ 0 w 2560"/>
                      <a:gd name="T5" fmla="*/ 107 h 213"/>
                      <a:gd name="T6" fmla="*/ 107 w 2560"/>
                      <a:gd name="T7" fmla="*/ 0 h 213"/>
                      <a:gd name="T8" fmla="*/ 2454 w 2560"/>
                      <a:gd name="T9" fmla="*/ 0 h 213"/>
                      <a:gd name="T10" fmla="*/ 2560 w 2560"/>
                      <a:gd name="T11" fmla="*/ 107 h 213"/>
                      <a:gd name="T12" fmla="*/ 2454 w 2560"/>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2560" h="213">
                        <a:moveTo>
                          <a:pt x="2454" y="213"/>
                        </a:moveTo>
                        <a:lnTo>
                          <a:pt x="107" y="213"/>
                        </a:lnTo>
                        <a:cubicBezTo>
                          <a:pt x="48" y="213"/>
                          <a:pt x="0" y="166"/>
                          <a:pt x="0" y="107"/>
                        </a:cubicBezTo>
                        <a:cubicBezTo>
                          <a:pt x="0" y="48"/>
                          <a:pt x="48" y="0"/>
                          <a:pt x="107" y="0"/>
                        </a:cubicBezTo>
                        <a:lnTo>
                          <a:pt x="2454" y="0"/>
                        </a:lnTo>
                        <a:cubicBezTo>
                          <a:pt x="2512" y="0"/>
                          <a:pt x="2560" y="48"/>
                          <a:pt x="2560" y="107"/>
                        </a:cubicBezTo>
                        <a:cubicBezTo>
                          <a:pt x="2560" y="166"/>
                          <a:pt x="2512" y="213"/>
                          <a:pt x="2454" y="21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40">
                    <a:extLst>
                      <a:ext uri="{FF2B5EF4-FFF2-40B4-BE49-F238E27FC236}">
                        <a16:creationId xmlns:a16="http://schemas.microsoft.com/office/drawing/2014/main" id="{8DB5A33D-6E77-980B-B6A5-57C6F35BCAE0}"/>
                      </a:ext>
                    </a:extLst>
                  </p:cNvPr>
                  <p:cNvSpPr>
                    <a:spLocks noEditPoints="1"/>
                  </p:cNvSpPr>
                  <p:nvPr/>
                </p:nvSpPr>
                <p:spPr bwMode="auto">
                  <a:xfrm>
                    <a:off x="4494213" y="1300163"/>
                    <a:ext cx="3259138" cy="4241800"/>
                  </a:xfrm>
                  <a:custGeom>
                    <a:avLst/>
                    <a:gdLst>
                      <a:gd name="T0" fmla="*/ 3797 w 4907"/>
                      <a:gd name="T1" fmla="*/ 1813 h 6400"/>
                      <a:gd name="T2" fmla="*/ 4907 w 4907"/>
                      <a:gd name="T3" fmla="*/ 704 h 6400"/>
                      <a:gd name="T4" fmla="*/ 4480 w 4907"/>
                      <a:gd name="T5" fmla="*/ 0 h 6400"/>
                      <a:gd name="T6" fmla="*/ 3947 w 4907"/>
                      <a:gd name="T7" fmla="*/ 533 h 6400"/>
                      <a:gd name="T8" fmla="*/ 3840 w 4907"/>
                      <a:gd name="T9" fmla="*/ 320 h 6400"/>
                      <a:gd name="T10" fmla="*/ 1173 w 4907"/>
                      <a:gd name="T11" fmla="*/ 213 h 6400"/>
                      <a:gd name="T12" fmla="*/ 1067 w 4907"/>
                      <a:gd name="T13" fmla="*/ 427 h 6400"/>
                      <a:gd name="T14" fmla="*/ 853 w 4907"/>
                      <a:gd name="T15" fmla="*/ 427 h 6400"/>
                      <a:gd name="T16" fmla="*/ 0 w 4907"/>
                      <a:gd name="T17" fmla="*/ 427 h 6400"/>
                      <a:gd name="T18" fmla="*/ 1109 w 4907"/>
                      <a:gd name="T19" fmla="*/ 1813 h 6400"/>
                      <a:gd name="T20" fmla="*/ 1173 w 4907"/>
                      <a:gd name="T21" fmla="*/ 1813 h 6400"/>
                      <a:gd name="T22" fmla="*/ 1173 w 4907"/>
                      <a:gd name="T23" fmla="*/ 2027 h 6400"/>
                      <a:gd name="T24" fmla="*/ 960 w 4907"/>
                      <a:gd name="T25" fmla="*/ 2240 h 6400"/>
                      <a:gd name="T26" fmla="*/ 1456 w 4907"/>
                      <a:gd name="T27" fmla="*/ 2066 h 6400"/>
                      <a:gd name="T28" fmla="*/ 1868 w 4907"/>
                      <a:gd name="T29" fmla="*/ 2817 h 6400"/>
                      <a:gd name="T30" fmla="*/ 1978 w 4907"/>
                      <a:gd name="T31" fmla="*/ 3408 h 6400"/>
                      <a:gd name="T32" fmla="*/ 1280 w 4907"/>
                      <a:gd name="T33" fmla="*/ 4267 h 6400"/>
                      <a:gd name="T34" fmla="*/ 1173 w 4907"/>
                      <a:gd name="T35" fmla="*/ 5841 h 6400"/>
                      <a:gd name="T36" fmla="*/ 1019 w 4907"/>
                      <a:gd name="T37" fmla="*/ 6389 h 6400"/>
                      <a:gd name="T38" fmla="*/ 3840 w 4907"/>
                      <a:gd name="T39" fmla="*/ 6400 h 6400"/>
                      <a:gd name="T40" fmla="*/ 3936 w 4907"/>
                      <a:gd name="T41" fmla="*/ 6246 h 6400"/>
                      <a:gd name="T42" fmla="*/ 3733 w 4907"/>
                      <a:gd name="T43" fmla="*/ 4373 h 6400"/>
                      <a:gd name="T44" fmla="*/ 3272 w 4907"/>
                      <a:gd name="T45" fmla="*/ 4267 h 6400"/>
                      <a:gd name="T46" fmla="*/ 3196 w 4907"/>
                      <a:gd name="T47" fmla="*/ 3047 h 6400"/>
                      <a:gd name="T48" fmla="*/ 3297 w 4907"/>
                      <a:gd name="T49" fmla="*/ 2366 h 6400"/>
                      <a:gd name="T50" fmla="*/ 3733 w 4907"/>
                      <a:gd name="T51" fmla="*/ 2240 h 6400"/>
                      <a:gd name="T52" fmla="*/ 3947 w 4907"/>
                      <a:gd name="T53" fmla="*/ 2027 h 6400"/>
                      <a:gd name="T54" fmla="*/ 3627 w 4907"/>
                      <a:gd name="T55" fmla="*/ 1920 h 6400"/>
                      <a:gd name="T56" fmla="*/ 1173 w 4907"/>
                      <a:gd name="T57" fmla="*/ 1600 h 6400"/>
                      <a:gd name="T58" fmla="*/ 213 w 4907"/>
                      <a:gd name="T59" fmla="*/ 705 h 6400"/>
                      <a:gd name="T60" fmla="*/ 213 w 4907"/>
                      <a:gd name="T61" fmla="*/ 427 h 6400"/>
                      <a:gd name="T62" fmla="*/ 640 w 4907"/>
                      <a:gd name="T63" fmla="*/ 427 h 6400"/>
                      <a:gd name="T64" fmla="*/ 1088 w 4907"/>
                      <a:gd name="T65" fmla="*/ 719 h 6400"/>
                      <a:gd name="T66" fmla="*/ 1173 w 4907"/>
                      <a:gd name="T67" fmla="*/ 1600 h 6400"/>
                      <a:gd name="T68" fmla="*/ 1346 w 4907"/>
                      <a:gd name="T69" fmla="*/ 5973 h 6400"/>
                      <a:gd name="T70" fmla="*/ 3667 w 4907"/>
                      <a:gd name="T71" fmla="*/ 6187 h 6400"/>
                      <a:gd name="T72" fmla="*/ 3520 w 4907"/>
                      <a:gd name="T73" fmla="*/ 5760 h 6400"/>
                      <a:gd name="T74" fmla="*/ 1387 w 4907"/>
                      <a:gd name="T75" fmla="*/ 4480 h 6400"/>
                      <a:gd name="T76" fmla="*/ 3520 w 4907"/>
                      <a:gd name="T77" fmla="*/ 5760 h 6400"/>
                      <a:gd name="T78" fmla="*/ 2205 w 4907"/>
                      <a:gd name="T79" fmla="*/ 3413 h 6400"/>
                      <a:gd name="T80" fmla="*/ 2872 w 4907"/>
                      <a:gd name="T81" fmla="*/ 3840 h 6400"/>
                      <a:gd name="T82" fmla="*/ 2240 w 4907"/>
                      <a:gd name="T83" fmla="*/ 4053 h 6400"/>
                      <a:gd name="T84" fmla="*/ 3042 w 4907"/>
                      <a:gd name="T85" fmla="*/ 4267 h 6400"/>
                      <a:gd name="T86" fmla="*/ 2880 w 4907"/>
                      <a:gd name="T87" fmla="*/ 3200 h 6400"/>
                      <a:gd name="T88" fmla="*/ 1920 w 4907"/>
                      <a:gd name="T89" fmla="*/ 3093 h 6400"/>
                      <a:gd name="T90" fmla="*/ 2880 w 4907"/>
                      <a:gd name="T91" fmla="*/ 2987 h 6400"/>
                      <a:gd name="T92" fmla="*/ 2880 w 4907"/>
                      <a:gd name="T93" fmla="*/ 3200 h 6400"/>
                      <a:gd name="T94" fmla="*/ 2818 w 4907"/>
                      <a:gd name="T95" fmla="*/ 2773 h 6400"/>
                      <a:gd name="T96" fmla="*/ 1795 w 4907"/>
                      <a:gd name="T97" fmla="*/ 2260 h 6400"/>
                      <a:gd name="T98" fmla="*/ 3625 w 4907"/>
                      <a:gd name="T99" fmla="*/ 427 h 6400"/>
                      <a:gd name="T100" fmla="*/ 1600 w 4907"/>
                      <a:gd name="T101" fmla="*/ 640 h 6400"/>
                      <a:gd name="T102" fmla="*/ 3589 w 4907"/>
                      <a:gd name="T103" fmla="*/ 853 h 6400"/>
                      <a:gd name="T104" fmla="*/ 3819 w 4907"/>
                      <a:gd name="T105" fmla="*/ 719 h 6400"/>
                      <a:gd name="T106" fmla="*/ 4267 w 4907"/>
                      <a:gd name="T107" fmla="*/ 427 h 6400"/>
                      <a:gd name="T108" fmla="*/ 4693 w 4907"/>
                      <a:gd name="T109" fmla="*/ 427 h 6400"/>
                      <a:gd name="T110" fmla="*/ 3797 w 4907"/>
                      <a:gd name="T111" fmla="*/ 1600 h 6400"/>
                      <a:gd name="T112" fmla="*/ 3733 w 4907"/>
                      <a:gd name="T113" fmla="*/ 1600 h 6400"/>
                      <a:gd name="T114" fmla="*/ 3819 w 4907"/>
                      <a:gd name="T115" fmla="*/ 719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07" h="6400">
                        <a:moveTo>
                          <a:pt x="3733" y="1813"/>
                        </a:moveTo>
                        <a:lnTo>
                          <a:pt x="3797" y="1813"/>
                        </a:lnTo>
                        <a:cubicBezTo>
                          <a:pt x="4410" y="1813"/>
                          <a:pt x="4907" y="1317"/>
                          <a:pt x="4907" y="704"/>
                        </a:cubicBezTo>
                        <a:lnTo>
                          <a:pt x="4907" y="704"/>
                        </a:lnTo>
                        <a:lnTo>
                          <a:pt x="4907" y="427"/>
                        </a:lnTo>
                        <a:cubicBezTo>
                          <a:pt x="4907" y="191"/>
                          <a:pt x="4715" y="0"/>
                          <a:pt x="4480" y="0"/>
                        </a:cubicBezTo>
                        <a:cubicBezTo>
                          <a:pt x="4244" y="0"/>
                          <a:pt x="4053" y="191"/>
                          <a:pt x="4053" y="427"/>
                        </a:cubicBezTo>
                        <a:cubicBezTo>
                          <a:pt x="4053" y="486"/>
                          <a:pt x="4005" y="533"/>
                          <a:pt x="3947" y="533"/>
                        </a:cubicBezTo>
                        <a:cubicBezTo>
                          <a:pt x="3888" y="533"/>
                          <a:pt x="3840" y="486"/>
                          <a:pt x="3840" y="427"/>
                        </a:cubicBezTo>
                        <a:lnTo>
                          <a:pt x="3840" y="320"/>
                        </a:lnTo>
                        <a:cubicBezTo>
                          <a:pt x="3840" y="261"/>
                          <a:pt x="3792" y="213"/>
                          <a:pt x="3733" y="213"/>
                        </a:cubicBezTo>
                        <a:lnTo>
                          <a:pt x="1173" y="213"/>
                        </a:lnTo>
                        <a:cubicBezTo>
                          <a:pt x="1114" y="213"/>
                          <a:pt x="1067" y="261"/>
                          <a:pt x="1067" y="320"/>
                        </a:cubicBezTo>
                        <a:lnTo>
                          <a:pt x="1067" y="427"/>
                        </a:lnTo>
                        <a:cubicBezTo>
                          <a:pt x="1067" y="486"/>
                          <a:pt x="1019" y="533"/>
                          <a:pt x="960" y="533"/>
                        </a:cubicBezTo>
                        <a:cubicBezTo>
                          <a:pt x="901" y="533"/>
                          <a:pt x="853" y="486"/>
                          <a:pt x="853" y="427"/>
                        </a:cubicBezTo>
                        <a:cubicBezTo>
                          <a:pt x="853" y="191"/>
                          <a:pt x="662" y="0"/>
                          <a:pt x="427" y="0"/>
                        </a:cubicBezTo>
                        <a:cubicBezTo>
                          <a:pt x="191" y="0"/>
                          <a:pt x="0" y="191"/>
                          <a:pt x="0" y="427"/>
                        </a:cubicBezTo>
                        <a:lnTo>
                          <a:pt x="0" y="704"/>
                        </a:lnTo>
                        <a:cubicBezTo>
                          <a:pt x="0" y="1317"/>
                          <a:pt x="496" y="1813"/>
                          <a:pt x="1109" y="1813"/>
                        </a:cubicBezTo>
                        <a:lnTo>
                          <a:pt x="1110" y="1813"/>
                        </a:lnTo>
                        <a:lnTo>
                          <a:pt x="1173" y="1813"/>
                        </a:lnTo>
                        <a:cubicBezTo>
                          <a:pt x="1232" y="1813"/>
                          <a:pt x="1280" y="1861"/>
                          <a:pt x="1280" y="1920"/>
                        </a:cubicBezTo>
                        <a:cubicBezTo>
                          <a:pt x="1280" y="1979"/>
                          <a:pt x="1232" y="2027"/>
                          <a:pt x="1173" y="2027"/>
                        </a:cubicBezTo>
                        <a:lnTo>
                          <a:pt x="960" y="2027"/>
                        </a:lnTo>
                        <a:lnTo>
                          <a:pt x="960" y="2240"/>
                        </a:lnTo>
                        <a:lnTo>
                          <a:pt x="1173" y="2240"/>
                        </a:lnTo>
                        <a:cubicBezTo>
                          <a:pt x="1293" y="2240"/>
                          <a:pt x="1402" y="2172"/>
                          <a:pt x="1456" y="2066"/>
                        </a:cubicBezTo>
                        <a:cubicBezTo>
                          <a:pt x="1504" y="2168"/>
                          <a:pt x="1554" y="2268"/>
                          <a:pt x="1610" y="2366"/>
                        </a:cubicBezTo>
                        <a:lnTo>
                          <a:pt x="1868" y="2817"/>
                        </a:lnTo>
                        <a:cubicBezTo>
                          <a:pt x="1715" y="2904"/>
                          <a:pt x="1661" y="3098"/>
                          <a:pt x="1748" y="3251"/>
                        </a:cubicBezTo>
                        <a:cubicBezTo>
                          <a:pt x="1796" y="3336"/>
                          <a:pt x="1881" y="3394"/>
                          <a:pt x="1978" y="3408"/>
                        </a:cubicBezTo>
                        <a:lnTo>
                          <a:pt x="1634" y="4267"/>
                        </a:lnTo>
                        <a:lnTo>
                          <a:pt x="1280" y="4267"/>
                        </a:lnTo>
                        <a:cubicBezTo>
                          <a:pt x="1221" y="4267"/>
                          <a:pt x="1173" y="4314"/>
                          <a:pt x="1173" y="4373"/>
                        </a:cubicBezTo>
                        <a:lnTo>
                          <a:pt x="1173" y="5841"/>
                        </a:lnTo>
                        <a:lnTo>
                          <a:pt x="971" y="6246"/>
                        </a:lnTo>
                        <a:cubicBezTo>
                          <a:pt x="945" y="6298"/>
                          <a:pt x="966" y="6362"/>
                          <a:pt x="1019" y="6389"/>
                        </a:cubicBezTo>
                        <a:cubicBezTo>
                          <a:pt x="1034" y="6396"/>
                          <a:pt x="1050" y="6400"/>
                          <a:pt x="1067" y="6400"/>
                        </a:cubicBezTo>
                        <a:lnTo>
                          <a:pt x="3840" y="6400"/>
                        </a:lnTo>
                        <a:cubicBezTo>
                          <a:pt x="3899" y="6400"/>
                          <a:pt x="3947" y="6353"/>
                          <a:pt x="3947" y="6294"/>
                        </a:cubicBezTo>
                        <a:cubicBezTo>
                          <a:pt x="3947" y="6277"/>
                          <a:pt x="3943" y="6261"/>
                          <a:pt x="3936" y="6246"/>
                        </a:cubicBezTo>
                        <a:lnTo>
                          <a:pt x="3733" y="5841"/>
                        </a:lnTo>
                        <a:lnTo>
                          <a:pt x="3733" y="4373"/>
                        </a:lnTo>
                        <a:cubicBezTo>
                          <a:pt x="3733" y="4314"/>
                          <a:pt x="3685" y="4267"/>
                          <a:pt x="3627" y="4267"/>
                        </a:cubicBezTo>
                        <a:lnTo>
                          <a:pt x="3272" y="4267"/>
                        </a:lnTo>
                        <a:lnTo>
                          <a:pt x="2929" y="3408"/>
                        </a:lnTo>
                        <a:cubicBezTo>
                          <a:pt x="3103" y="3382"/>
                          <a:pt x="3222" y="3220"/>
                          <a:pt x="3196" y="3047"/>
                        </a:cubicBezTo>
                        <a:cubicBezTo>
                          <a:pt x="3182" y="2950"/>
                          <a:pt x="3124" y="2865"/>
                          <a:pt x="3039" y="2817"/>
                        </a:cubicBezTo>
                        <a:lnTo>
                          <a:pt x="3297" y="2366"/>
                        </a:lnTo>
                        <a:cubicBezTo>
                          <a:pt x="3352" y="2268"/>
                          <a:pt x="3403" y="2168"/>
                          <a:pt x="3450" y="2066"/>
                        </a:cubicBezTo>
                        <a:cubicBezTo>
                          <a:pt x="3504" y="2172"/>
                          <a:pt x="3614" y="2240"/>
                          <a:pt x="3733" y="2240"/>
                        </a:cubicBezTo>
                        <a:lnTo>
                          <a:pt x="3947" y="2240"/>
                        </a:lnTo>
                        <a:lnTo>
                          <a:pt x="3947" y="2027"/>
                        </a:lnTo>
                        <a:lnTo>
                          <a:pt x="3733" y="2027"/>
                        </a:lnTo>
                        <a:cubicBezTo>
                          <a:pt x="3674" y="2027"/>
                          <a:pt x="3627" y="1979"/>
                          <a:pt x="3627" y="1920"/>
                        </a:cubicBezTo>
                        <a:cubicBezTo>
                          <a:pt x="3627" y="1861"/>
                          <a:pt x="3674" y="1813"/>
                          <a:pt x="3733" y="1813"/>
                        </a:cubicBezTo>
                        <a:close/>
                        <a:moveTo>
                          <a:pt x="1173" y="1600"/>
                        </a:moveTo>
                        <a:lnTo>
                          <a:pt x="1110" y="1600"/>
                        </a:lnTo>
                        <a:cubicBezTo>
                          <a:pt x="615" y="1600"/>
                          <a:pt x="214" y="1199"/>
                          <a:pt x="213" y="705"/>
                        </a:cubicBezTo>
                        <a:lnTo>
                          <a:pt x="213" y="704"/>
                        </a:lnTo>
                        <a:lnTo>
                          <a:pt x="213" y="427"/>
                        </a:lnTo>
                        <a:cubicBezTo>
                          <a:pt x="213" y="309"/>
                          <a:pt x="309" y="213"/>
                          <a:pt x="427" y="213"/>
                        </a:cubicBezTo>
                        <a:cubicBezTo>
                          <a:pt x="544" y="213"/>
                          <a:pt x="640" y="309"/>
                          <a:pt x="640" y="427"/>
                        </a:cubicBezTo>
                        <a:cubicBezTo>
                          <a:pt x="640" y="603"/>
                          <a:pt x="783" y="747"/>
                          <a:pt x="960" y="747"/>
                        </a:cubicBezTo>
                        <a:cubicBezTo>
                          <a:pt x="1004" y="747"/>
                          <a:pt x="1048" y="737"/>
                          <a:pt x="1088" y="719"/>
                        </a:cubicBezTo>
                        <a:cubicBezTo>
                          <a:pt x="1117" y="1025"/>
                          <a:pt x="1181" y="1327"/>
                          <a:pt x="1277" y="1619"/>
                        </a:cubicBezTo>
                        <a:cubicBezTo>
                          <a:pt x="1243" y="1607"/>
                          <a:pt x="1208" y="1600"/>
                          <a:pt x="1173" y="1600"/>
                        </a:cubicBezTo>
                        <a:close/>
                        <a:moveTo>
                          <a:pt x="1239" y="6187"/>
                        </a:moveTo>
                        <a:lnTo>
                          <a:pt x="1346" y="5973"/>
                        </a:lnTo>
                        <a:lnTo>
                          <a:pt x="3561" y="5973"/>
                        </a:lnTo>
                        <a:lnTo>
                          <a:pt x="3667" y="6187"/>
                        </a:lnTo>
                        <a:lnTo>
                          <a:pt x="1239" y="6187"/>
                        </a:lnTo>
                        <a:close/>
                        <a:moveTo>
                          <a:pt x="3520" y="5760"/>
                        </a:moveTo>
                        <a:lnTo>
                          <a:pt x="1387" y="5760"/>
                        </a:lnTo>
                        <a:lnTo>
                          <a:pt x="1387" y="4480"/>
                        </a:lnTo>
                        <a:lnTo>
                          <a:pt x="3520" y="4480"/>
                        </a:lnTo>
                        <a:lnTo>
                          <a:pt x="3520" y="5760"/>
                        </a:lnTo>
                        <a:close/>
                        <a:moveTo>
                          <a:pt x="1864" y="4267"/>
                        </a:moveTo>
                        <a:lnTo>
                          <a:pt x="2205" y="3413"/>
                        </a:lnTo>
                        <a:lnTo>
                          <a:pt x="2701" y="3413"/>
                        </a:lnTo>
                        <a:lnTo>
                          <a:pt x="2872" y="3840"/>
                        </a:lnTo>
                        <a:lnTo>
                          <a:pt x="2240" y="3840"/>
                        </a:lnTo>
                        <a:lnTo>
                          <a:pt x="2240" y="4053"/>
                        </a:lnTo>
                        <a:lnTo>
                          <a:pt x="2957" y="4053"/>
                        </a:lnTo>
                        <a:lnTo>
                          <a:pt x="3042" y="4267"/>
                        </a:lnTo>
                        <a:lnTo>
                          <a:pt x="1864" y="4267"/>
                        </a:lnTo>
                        <a:close/>
                        <a:moveTo>
                          <a:pt x="2880" y="3200"/>
                        </a:moveTo>
                        <a:lnTo>
                          <a:pt x="2027" y="3200"/>
                        </a:lnTo>
                        <a:cubicBezTo>
                          <a:pt x="1968" y="3200"/>
                          <a:pt x="1920" y="3152"/>
                          <a:pt x="1920" y="3093"/>
                        </a:cubicBezTo>
                        <a:cubicBezTo>
                          <a:pt x="1920" y="3034"/>
                          <a:pt x="1968" y="2987"/>
                          <a:pt x="2027" y="2987"/>
                        </a:cubicBezTo>
                        <a:lnTo>
                          <a:pt x="2880" y="2987"/>
                        </a:lnTo>
                        <a:cubicBezTo>
                          <a:pt x="2939" y="2987"/>
                          <a:pt x="2987" y="3034"/>
                          <a:pt x="2987" y="3093"/>
                        </a:cubicBezTo>
                        <a:cubicBezTo>
                          <a:pt x="2987" y="3152"/>
                          <a:pt x="2939" y="3200"/>
                          <a:pt x="2880" y="3200"/>
                        </a:cubicBezTo>
                        <a:close/>
                        <a:moveTo>
                          <a:pt x="3111" y="2260"/>
                        </a:moveTo>
                        <a:lnTo>
                          <a:pt x="2818" y="2773"/>
                        </a:lnTo>
                        <a:lnTo>
                          <a:pt x="2088" y="2773"/>
                        </a:lnTo>
                        <a:lnTo>
                          <a:pt x="1795" y="2260"/>
                        </a:lnTo>
                        <a:cubicBezTo>
                          <a:pt x="1476" y="1700"/>
                          <a:pt x="1299" y="1071"/>
                          <a:pt x="1281" y="427"/>
                        </a:cubicBezTo>
                        <a:lnTo>
                          <a:pt x="3625" y="427"/>
                        </a:lnTo>
                        <a:cubicBezTo>
                          <a:pt x="3623" y="498"/>
                          <a:pt x="3618" y="569"/>
                          <a:pt x="3613" y="640"/>
                        </a:cubicBezTo>
                        <a:lnTo>
                          <a:pt x="1600" y="640"/>
                        </a:lnTo>
                        <a:lnTo>
                          <a:pt x="1600" y="853"/>
                        </a:lnTo>
                        <a:lnTo>
                          <a:pt x="3589" y="853"/>
                        </a:lnTo>
                        <a:cubicBezTo>
                          <a:pt x="3521" y="1348"/>
                          <a:pt x="3359" y="1826"/>
                          <a:pt x="3111" y="2260"/>
                        </a:cubicBezTo>
                        <a:close/>
                        <a:moveTo>
                          <a:pt x="3819" y="719"/>
                        </a:moveTo>
                        <a:cubicBezTo>
                          <a:pt x="3859" y="737"/>
                          <a:pt x="3902" y="747"/>
                          <a:pt x="3947" y="747"/>
                        </a:cubicBezTo>
                        <a:cubicBezTo>
                          <a:pt x="4123" y="747"/>
                          <a:pt x="4267" y="603"/>
                          <a:pt x="4267" y="427"/>
                        </a:cubicBezTo>
                        <a:cubicBezTo>
                          <a:pt x="4267" y="309"/>
                          <a:pt x="4362" y="213"/>
                          <a:pt x="4480" y="213"/>
                        </a:cubicBezTo>
                        <a:cubicBezTo>
                          <a:pt x="4598" y="213"/>
                          <a:pt x="4693" y="309"/>
                          <a:pt x="4693" y="427"/>
                        </a:cubicBezTo>
                        <a:lnTo>
                          <a:pt x="4693" y="704"/>
                        </a:lnTo>
                        <a:cubicBezTo>
                          <a:pt x="4693" y="1199"/>
                          <a:pt x="4292" y="1600"/>
                          <a:pt x="3797" y="1600"/>
                        </a:cubicBezTo>
                        <a:lnTo>
                          <a:pt x="3797" y="1600"/>
                        </a:lnTo>
                        <a:lnTo>
                          <a:pt x="3733" y="1600"/>
                        </a:lnTo>
                        <a:cubicBezTo>
                          <a:pt x="3698" y="1600"/>
                          <a:pt x="3663" y="1607"/>
                          <a:pt x="3629" y="1619"/>
                        </a:cubicBezTo>
                        <a:cubicBezTo>
                          <a:pt x="3726" y="1327"/>
                          <a:pt x="3789" y="1025"/>
                          <a:pt x="3819" y="71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2" name="Freeform 41">
                    <a:extLst>
                      <a:ext uri="{FF2B5EF4-FFF2-40B4-BE49-F238E27FC236}">
                        <a16:creationId xmlns:a16="http://schemas.microsoft.com/office/drawing/2014/main" id="{07E18941-FB4E-7543-0000-C2E867A507C2}"/>
                      </a:ext>
                    </a:extLst>
                  </p:cNvPr>
                  <p:cNvSpPr>
                    <a:spLocks/>
                  </p:cNvSpPr>
                  <p:nvPr/>
                </p:nvSpPr>
                <p:spPr bwMode="auto">
                  <a:xfrm>
                    <a:off x="5697538" y="2320926"/>
                    <a:ext cx="298450" cy="433388"/>
                  </a:xfrm>
                  <a:custGeom>
                    <a:avLst/>
                    <a:gdLst>
                      <a:gd name="T0" fmla="*/ 0 w 448"/>
                      <a:gd name="T1" fmla="*/ 64 h 655"/>
                      <a:gd name="T2" fmla="*/ 273 w 448"/>
                      <a:gd name="T3" fmla="*/ 655 h 655"/>
                      <a:gd name="T4" fmla="*/ 448 w 448"/>
                      <a:gd name="T5" fmla="*/ 532 h 655"/>
                      <a:gd name="T6" fmla="*/ 203 w 448"/>
                      <a:gd name="T7" fmla="*/ 0 h 655"/>
                      <a:gd name="T8" fmla="*/ 0 w 448"/>
                      <a:gd name="T9" fmla="*/ 64 h 655"/>
                    </a:gdLst>
                    <a:ahLst/>
                    <a:cxnLst>
                      <a:cxn ang="0">
                        <a:pos x="T0" y="T1"/>
                      </a:cxn>
                      <a:cxn ang="0">
                        <a:pos x="T2" y="T3"/>
                      </a:cxn>
                      <a:cxn ang="0">
                        <a:pos x="T4" y="T5"/>
                      </a:cxn>
                      <a:cxn ang="0">
                        <a:pos x="T6" y="T7"/>
                      </a:cxn>
                      <a:cxn ang="0">
                        <a:pos x="T8" y="T9"/>
                      </a:cxn>
                    </a:cxnLst>
                    <a:rect l="0" t="0" r="r" b="b"/>
                    <a:pathLst>
                      <a:path w="448" h="655">
                        <a:moveTo>
                          <a:pt x="0" y="64"/>
                        </a:moveTo>
                        <a:cubicBezTo>
                          <a:pt x="61" y="273"/>
                          <a:pt x="153" y="473"/>
                          <a:pt x="273" y="655"/>
                        </a:cubicBezTo>
                        <a:lnTo>
                          <a:pt x="448" y="532"/>
                        </a:lnTo>
                        <a:cubicBezTo>
                          <a:pt x="340" y="368"/>
                          <a:pt x="258" y="188"/>
                          <a:pt x="203" y="0"/>
                        </a:cubicBezTo>
                        <a:lnTo>
                          <a:pt x="0" y="6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42">
                    <a:extLst>
                      <a:ext uri="{FF2B5EF4-FFF2-40B4-BE49-F238E27FC236}">
                        <a16:creationId xmlns:a16="http://schemas.microsoft.com/office/drawing/2014/main" id="{79C7375B-9415-BAB7-03C9-3EC792B6B9B9}"/>
                      </a:ext>
                    </a:extLst>
                  </p:cNvPr>
                  <p:cNvSpPr>
                    <a:spLocks/>
                  </p:cNvSpPr>
                  <p:nvPr/>
                </p:nvSpPr>
                <p:spPr bwMode="auto">
                  <a:xfrm>
                    <a:off x="5627688" y="2065338"/>
                    <a:ext cx="173038" cy="180975"/>
                  </a:xfrm>
                  <a:custGeom>
                    <a:avLst/>
                    <a:gdLst>
                      <a:gd name="T0" fmla="*/ 210 w 260"/>
                      <a:gd name="T1" fmla="*/ 0 h 273"/>
                      <a:gd name="T2" fmla="*/ 0 w 260"/>
                      <a:gd name="T3" fmla="*/ 37 h 273"/>
                      <a:gd name="T4" fmla="*/ 54 w 260"/>
                      <a:gd name="T5" fmla="*/ 273 h 273"/>
                      <a:gd name="T6" fmla="*/ 260 w 260"/>
                      <a:gd name="T7" fmla="*/ 218 h 273"/>
                      <a:gd name="T8" fmla="*/ 210 w 260"/>
                      <a:gd name="T9" fmla="*/ 0 h 273"/>
                    </a:gdLst>
                    <a:ahLst/>
                    <a:cxnLst>
                      <a:cxn ang="0">
                        <a:pos x="T0" y="T1"/>
                      </a:cxn>
                      <a:cxn ang="0">
                        <a:pos x="T2" y="T3"/>
                      </a:cxn>
                      <a:cxn ang="0">
                        <a:pos x="T4" y="T5"/>
                      </a:cxn>
                      <a:cxn ang="0">
                        <a:pos x="T6" y="T7"/>
                      </a:cxn>
                      <a:cxn ang="0">
                        <a:pos x="T8" y="T9"/>
                      </a:cxn>
                    </a:cxnLst>
                    <a:rect l="0" t="0" r="r" b="b"/>
                    <a:pathLst>
                      <a:path w="260" h="273">
                        <a:moveTo>
                          <a:pt x="210" y="0"/>
                        </a:moveTo>
                        <a:lnTo>
                          <a:pt x="0" y="37"/>
                        </a:lnTo>
                        <a:cubicBezTo>
                          <a:pt x="1" y="41"/>
                          <a:pt x="18" y="136"/>
                          <a:pt x="54" y="273"/>
                        </a:cubicBezTo>
                        <a:lnTo>
                          <a:pt x="260" y="218"/>
                        </a:lnTo>
                        <a:cubicBezTo>
                          <a:pt x="227" y="90"/>
                          <a:pt x="210" y="1"/>
                          <a:pt x="21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43">
                    <a:extLst>
                      <a:ext uri="{FF2B5EF4-FFF2-40B4-BE49-F238E27FC236}">
                        <a16:creationId xmlns:a16="http://schemas.microsoft.com/office/drawing/2014/main" id="{5328DB94-85EE-C07A-1C5D-48B49746A14E}"/>
                      </a:ext>
                    </a:extLst>
                  </p:cNvPr>
                  <p:cNvSpPr>
                    <a:spLocks noEditPoints="1"/>
                  </p:cNvSpPr>
                  <p:nvPr/>
                </p:nvSpPr>
                <p:spPr bwMode="auto">
                  <a:xfrm>
                    <a:off x="4418013" y="2779713"/>
                    <a:ext cx="719138" cy="717550"/>
                  </a:xfrm>
                  <a:custGeom>
                    <a:avLst/>
                    <a:gdLst>
                      <a:gd name="T0" fmla="*/ 986 w 1083"/>
                      <a:gd name="T1" fmla="*/ 436 h 1083"/>
                      <a:gd name="T2" fmla="*/ 647 w 1083"/>
                      <a:gd name="T3" fmla="*/ 97 h 1083"/>
                      <a:gd name="T4" fmla="*/ 524 w 1083"/>
                      <a:gd name="T5" fmla="*/ 10 h 1083"/>
                      <a:gd name="T6" fmla="*/ 436 w 1083"/>
                      <a:gd name="T7" fmla="*/ 97 h 1083"/>
                      <a:gd name="T8" fmla="*/ 97 w 1083"/>
                      <a:gd name="T9" fmla="*/ 436 h 1083"/>
                      <a:gd name="T10" fmla="*/ 10 w 1083"/>
                      <a:gd name="T11" fmla="*/ 559 h 1083"/>
                      <a:gd name="T12" fmla="*/ 97 w 1083"/>
                      <a:gd name="T13" fmla="*/ 647 h 1083"/>
                      <a:gd name="T14" fmla="*/ 436 w 1083"/>
                      <a:gd name="T15" fmla="*/ 985 h 1083"/>
                      <a:gd name="T16" fmla="*/ 559 w 1083"/>
                      <a:gd name="T17" fmla="*/ 1073 h 1083"/>
                      <a:gd name="T18" fmla="*/ 647 w 1083"/>
                      <a:gd name="T19" fmla="*/ 985 h 1083"/>
                      <a:gd name="T20" fmla="*/ 986 w 1083"/>
                      <a:gd name="T21" fmla="*/ 647 h 1083"/>
                      <a:gd name="T22" fmla="*/ 1073 w 1083"/>
                      <a:gd name="T23" fmla="*/ 524 h 1083"/>
                      <a:gd name="T24" fmla="*/ 986 w 1083"/>
                      <a:gd name="T25" fmla="*/ 436 h 1083"/>
                      <a:gd name="T26" fmla="*/ 542 w 1083"/>
                      <a:gd name="T27" fmla="*/ 694 h 1083"/>
                      <a:gd name="T28" fmla="*/ 389 w 1083"/>
                      <a:gd name="T29" fmla="*/ 541 h 1083"/>
                      <a:gd name="T30" fmla="*/ 542 w 1083"/>
                      <a:gd name="T31" fmla="*/ 389 h 1083"/>
                      <a:gd name="T32" fmla="*/ 694 w 1083"/>
                      <a:gd name="T33" fmla="*/ 541 h 1083"/>
                      <a:gd name="T34" fmla="*/ 542 w 1083"/>
                      <a:gd name="T35" fmla="*/ 69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3" h="1083">
                        <a:moveTo>
                          <a:pt x="986" y="436"/>
                        </a:moveTo>
                        <a:cubicBezTo>
                          <a:pt x="812" y="407"/>
                          <a:pt x="676" y="271"/>
                          <a:pt x="647" y="97"/>
                        </a:cubicBezTo>
                        <a:cubicBezTo>
                          <a:pt x="637" y="39"/>
                          <a:pt x="582" y="0"/>
                          <a:pt x="524" y="10"/>
                        </a:cubicBezTo>
                        <a:cubicBezTo>
                          <a:pt x="479" y="17"/>
                          <a:pt x="444" y="52"/>
                          <a:pt x="436" y="97"/>
                        </a:cubicBezTo>
                        <a:cubicBezTo>
                          <a:pt x="407" y="271"/>
                          <a:pt x="271" y="407"/>
                          <a:pt x="97" y="436"/>
                        </a:cubicBezTo>
                        <a:cubicBezTo>
                          <a:pt x="39" y="446"/>
                          <a:pt x="0" y="501"/>
                          <a:pt x="10" y="559"/>
                        </a:cubicBezTo>
                        <a:cubicBezTo>
                          <a:pt x="18" y="604"/>
                          <a:pt x="53" y="639"/>
                          <a:pt x="97" y="647"/>
                        </a:cubicBezTo>
                        <a:cubicBezTo>
                          <a:pt x="271" y="676"/>
                          <a:pt x="407" y="812"/>
                          <a:pt x="436" y="985"/>
                        </a:cubicBezTo>
                        <a:cubicBezTo>
                          <a:pt x="446" y="1044"/>
                          <a:pt x="501" y="1083"/>
                          <a:pt x="559" y="1073"/>
                        </a:cubicBezTo>
                        <a:cubicBezTo>
                          <a:pt x="604" y="1065"/>
                          <a:pt x="639" y="1030"/>
                          <a:pt x="647" y="985"/>
                        </a:cubicBezTo>
                        <a:cubicBezTo>
                          <a:pt x="676" y="812"/>
                          <a:pt x="812" y="676"/>
                          <a:pt x="986" y="647"/>
                        </a:cubicBezTo>
                        <a:cubicBezTo>
                          <a:pt x="1044" y="637"/>
                          <a:pt x="1083" y="582"/>
                          <a:pt x="1073" y="524"/>
                        </a:cubicBezTo>
                        <a:cubicBezTo>
                          <a:pt x="1065" y="479"/>
                          <a:pt x="1030" y="444"/>
                          <a:pt x="986" y="436"/>
                        </a:cubicBezTo>
                        <a:close/>
                        <a:moveTo>
                          <a:pt x="542" y="694"/>
                        </a:moveTo>
                        <a:cubicBezTo>
                          <a:pt x="500" y="634"/>
                          <a:pt x="448" y="583"/>
                          <a:pt x="389" y="541"/>
                        </a:cubicBezTo>
                        <a:cubicBezTo>
                          <a:pt x="448" y="500"/>
                          <a:pt x="500" y="448"/>
                          <a:pt x="542" y="389"/>
                        </a:cubicBezTo>
                        <a:cubicBezTo>
                          <a:pt x="583" y="448"/>
                          <a:pt x="635" y="500"/>
                          <a:pt x="694" y="541"/>
                        </a:cubicBezTo>
                        <a:cubicBezTo>
                          <a:pt x="635" y="583"/>
                          <a:pt x="583" y="634"/>
                          <a:pt x="542" y="694"/>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5" name="TextBox 65">
                  <a:extLst>
                    <a:ext uri="{FF2B5EF4-FFF2-40B4-BE49-F238E27FC236}">
                      <a16:creationId xmlns:a16="http://schemas.microsoft.com/office/drawing/2014/main" id="{11D3CF37-37F9-D6BC-9987-8455F10DAA79}"/>
                    </a:ext>
                  </a:extLst>
                </p:cNvPr>
                <p:cNvSpPr txBox="1"/>
                <p:nvPr/>
              </p:nvSpPr>
              <p:spPr>
                <a:xfrm>
                  <a:off x="5368013" y="4261208"/>
                  <a:ext cx="1486871" cy="88056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1" i="1"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rPr>
                    <a:t>50</a:t>
                  </a:r>
                  <a:r>
                    <a:rPr kumimoji="0" lang="en-IN" sz="1200" b="1" i="1"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rPr>
                    <a:t>%</a:t>
                  </a:r>
                  <a:endParaRPr kumimoji="0" lang="en-IN" sz="1400" b="1" i="1"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grpSp>
        </p:grpSp>
        <p:grpSp>
          <p:nvGrpSpPr>
            <p:cNvPr id="9" name="Group 2">
              <a:extLst>
                <a:ext uri="{FF2B5EF4-FFF2-40B4-BE49-F238E27FC236}">
                  <a16:creationId xmlns:a16="http://schemas.microsoft.com/office/drawing/2014/main" id="{BA3264A9-2FBC-5F7F-4962-67AD5FA6950D}"/>
                </a:ext>
              </a:extLst>
            </p:cNvPr>
            <p:cNvGrpSpPr/>
            <p:nvPr/>
          </p:nvGrpSpPr>
          <p:grpSpPr>
            <a:xfrm>
              <a:off x="4741425" y="1544273"/>
              <a:ext cx="2709150" cy="3168616"/>
              <a:chOff x="4741425" y="1544273"/>
              <a:chExt cx="2709150" cy="3168616"/>
            </a:xfrm>
          </p:grpSpPr>
          <p:grpSp>
            <p:nvGrpSpPr>
              <p:cNvPr id="10" name="Group 19">
                <a:extLst>
                  <a:ext uri="{FF2B5EF4-FFF2-40B4-BE49-F238E27FC236}">
                    <a16:creationId xmlns:a16="http://schemas.microsoft.com/office/drawing/2014/main" id="{430E7052-185F-451A-9F51-0D1E50B750F5}"/>
                  </a:ext>
                </a:extLst>
              </p:cNvPr>
              <p:cNvGrpSpPr/>
              <p:nvPr/>
            </p:nvGrpSpPr>
            <p:grpSpPr>
              <a:xfrm>
                <a:off x="4741425" y="1544273"/>
                <a:ext cx="2709150" cy="3168616"/>
                <a:chOff x="4434701" y="1685925"/>
                <a:chExt cx="3562350" cy="4166517"/>
              </a:xfrm>
            </p:grpSpPr>
            <p:sp>
              <p:nvSpPr>
                <p:cNvPr id="37" name="Isosceles Triangle 4">
                  <a:extLst>
                    <a:ext uri="{FF2B5EF4-FFF2-40B4-BE49-F238E27FC236}">
                      <a16:creationId xmlns:a16="http://schemas.microsoft.com/office/drawing/2014/main" id="{C3EA80B1-F797-BDC8-E238-B08339ECAC75}"/>
                    </a:ext>
                  </a:extLst>
                </p:cNvPr>
                <p:cNvSpPr/>
                <p:nvPr/>
              </p:nvSpPr>
              <p:spPr>
                <a:xfrm rot="2706549">
                  <a:off x="4987888" y="4334632"/>
                  <a:ext cx="1909906" cy="1125713"/>
                </a:xfrm>
                <a:custGeom>
                  <a:avLst/>
                  <a:gdLst>
                    <a:gd name="connsiteX0" fmla="*/ 0 w 1510286"/>
                    <a:gd name="connsiteY0" fmla="*/ 1104900 h 1104900"/>
                    <a:gd name="connsiteX1" fmla="*/ 755143 w 1510286"/>
                    <a:gd name="connsiteY1" fmla="*/ 0 h 1104900"/>
                    <a:gd name="connsiteX2" fmla="*/ 1510286 w 1510286"/>
                    <a:gd name="connsiteY2" fmla="*/ 1104900 h 1104900"/>
                    <a:gd name="connsiteX3" fmla="*/ 0 w 1510286"/>
                    <a:gd name="connsiteY3" fmla="*/ 1104900 h 1104900"/>
                    <a:gd name="connsiteX0" fmla="*/ 0 w 1894178"/>
                    <a:gd name="connsiteY0" fmla="*/ 1104900 h 1104900"/>
                    <a:gd name="connsiteX1" fmla="*/ 755143 w 1894178"/>
                    <a:gd name="connsiteY1" fmla="*/ 0 h 1104900"/>
                    <a:gd name="connsiteX2" fmla="*/ 1894178 w 1894178"/>
                    <a:gd name="connsiteY2" fmla="*/ 1097433 h 1104900"/>
                    <a:gd name="connsiteX3" fmla="*/ 0 w 1894178"/>
                    <a:gd name="connsiteY3" fmla="*/ 1104900 h 1104900"/>
                    <a:gd name="connsiteX0" fmla="*/ 0 w 1898685"/>
                    <a:gd name="connsiteY0" fmla="*/ 1104900 h 1106404"/>
                    <a:gd name="connsiteX1" fmla="*/ 755143 w 1898685"/>
                    <a:gd name="connsiteY1" fmla="*/ 0 h 1106404"/>
                    <a:gd name="connsiteX2" fmla="*/ 1898685 w 1898685"/>
                    <a:gd name="connsiteY2" fmla="*/ 1106404 h 1106404"/>
                    <a:gd name="connsiteX3" fmla="*/ 0 w 1898685"/>
                    <a:gd name="connsiteY3" fmla="*/ 1104900 h 1106404"/>
                    <a:gd name="connsiteX0" fmla="*/ 0 w 1909906"/>
                    <a:gd name="connsiteY0" fmla="*/ 1107166 h 1107166"/>
                    <a:gd name="connsiteX1" fmla="*/ 766364 w 1909906"/>
                    <a:gd name="connsiteY1" fmla="*/ 0 h 1107166"/>
                    <a:gd name="connsiteX2" fmla="*/ 1909906 w 1909906"/>
                    <a:gd name="connsiteY2" fmla="*/ 1106404 h 1107166"/>
                    <a:gd name="connsiteX3" fmla="*/ 0 w 1909906"/>
                    <a:gd name="connsiteY3" fmla="*/ 1107166 h 1107166"/>
                    <a:gd name="connsiteX0" fmla="*/ 0 w 1909906"/>
                    <a:gd name="connsiteY0" fmla="*/ 675568 h 675568"/>
                    <a:gd name="connsiteX1" fmla="*/ 479817 w 1909906"/>
                    <a:gd name="connsiteY1" fmla="*/ 0 h 675568"/>
                    <a:gd name="connsiteX2" fmla="*/ 1909906 w 1909906"/>
                    <a:gd name="connsiteY2" fmla="*/ 674806 h 675568"/>
                    <a:gd name="connsiteX3" fmla="*/ 0 w 1909906"/>
                    <a:gd name="connsiteY3" fmla="*/ 675568 h 675568"/>
                    <a:gd name="connsiteX0" fmla="*/ 0 w 1909906"/>
                    <a:gd name="connsiteY0" fmla="*/ 1125127 h 1125127"/>
                    <a:gd name="connsiteX1" fmla="*/ 766329 w 1909906"/>
                    <a:gd name="connsiteY1" fmla="*/ 0 h 1125127"/>
                    <a:gd name="connsiteX2" fmla="*/ 1909906 w 1909906"/>
                    <a:gd name="connsiteY2" fmla="*/ 1124365 h 1125127"/>
                    <a:gd name="connsiteX3" fmla="*/ 0 w 1909906"/>
                    <a:gd name="connsiteY3" fmla="*/ 1125127 h 1125127"/>
                    <a:gd name="connsiteX0" fmla="*/ 0 w 1909906"/>
                    <a:gd name="connsiteY0" fmla="*/ 1134124 h 1134124"/>
                    <a:gd name="connsiteX1" fmla="*/ 775292 w 1909906"/>
                    <a:gd name="connsiteY1" fmla="*/ 0 h 1134124"/>
                    <a:gd name="connsiteX2" fmla="*/ 1909906 w 1909906"/>
                    <a:gd name="connsiteY2" fmla="*/ 1133362 h 1134124"/>
                    <a:gd name="connsiteX3" fmla="*/ 0 w 1909906"/>
                    <a:gd name="connsiteY3" fmla="*/ 1134124 h 1134124"/>
                    <a:gd name="connsiteX0" fmla="*/ 0 w 1909906"/>
                    <a:gd name="connsiteY0" fmla="*/ 1129070 h 1129070"/>
                    <a:gd name="connsiteX1" fmla="*/ 773618 w 1909906"/>
                    <a:gd name="connsiteY1" fmla="*/ 0 h 1129070"/>
                    <a:gd name="connsiteX2" fmla="*/ 1909906 w 1909906"/>
                    <a:gd name="connsiteY2" fmla="*/ 1128308 h 1129070"/>
                    <a:gd name="connsiteX3" fmla="*/ 0 w 1909906"/>
                    <a:gd name="connsiteY3" fmla="*/ 1129070 h 1129070"/>
                    <a:gd name="connsiteX0" fmla="*/ 0 w 1909906"/>
                    <a:gd name="connsiteY0" fmla="*/ 1127382 h 1127382"/>
                    <a:gd name="connsiteX1" fmla="*/ 771937 w 1909906"/>
                    <a:gd name="connsiteY1" fmla="*/ 0 h 1127382"/>
                    <a:gd name="connsiteX2" fmla="*/ 1909906 w 1909906"/>
                    <a:gd name="connsiteY2" fmla="*/ 1126620 h 1127382"/>
                    <a:gd name="connsiteX3" fmla="*/ 0 w 1909906"/>
                    <a:gd name="connsiteY3" fmla="*/ 1127382 h 112738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25702 h 1125702"/>
                    <a:gd name="connsiteX1" fmla="*/ 773625 w 1909906"/>
                    <a:gd name="connsiteY1" fmla="*/ 0 h 1125702"/>
                    <a:gd name="connsiteX2" fmla="*/ 1909906 w 1909906"/>
                    <a:gd name="connsiteY2" fmla="*/ 1124940 h 1125702"/>
                    <a:gd name="connsiteX3" fmla="*/ 0 w 1909906"/>
                    <a:gd name="connsiteY3" fmla="*/ 1125702 h 1125702"/>
                    <a:gd name="connsiteX0" fmla="*/ 0 w 1909906"/>
                    <a:gd name="connsiteY0" fmla="*/ 1132462 h 1132462"/>
                    <a:gd name="connsiteX1" fmla="*/ 787083 w 1909906"/>
                    <a:gd name="connsiteY1" fmla="*/ 0 h 1132462"/>
                    <a:gd name="connsiteX2" fmla="*/ 1909906 w 1909906"/>
                    <a:gd name="connsiteY2" fmla="*/ 1131700 h 1132462"/>
                    <a:gd name="connsiteX3" fmla="*/ 0 w 1909906"/>
                    <a:gd name="connsiteY3" fmla="*/ 1132462 h 1132462"/>
                    <a:gd name="connsiteX0" fmla="*/ 0 w 1909906"/>
                    <a:gd name="connsiteY0" fmla="*/ 1129087 h 1129087"/>
                    <a:gd name="connsiteX1" fmla="*/ 783721 w 1909906"/>
                    <a:gd name="connsiteY1" fmla="*/ 0 h 1129087"/>
                    <a:gd name="connsiteX2" fmla="*/ 1909906 w 1909906"/>
                    <a:gd name="connsiteY2" fmla="*/ 1128325 h 1129087"/>
                    <a:gd name="connsiteX3" fmla="*/ 0 w 1909906"/>
                    <a:gd name="connsiteY3" fmla="*/ 1129087 h 1129087"/>
                    <a:gd name="connsiteX0" fmla="*/ 0 w 1909906"/>
                    <a:gd name="connsiteY0" fmla="*/ 1127400 h 1127400"/>
                    <a:gd name="connsiteX1" fmla="*/ 782041 w 1909906"/>
                    <a:gd name="connsiteY1" fmla="*/ 0 h 1127400"/>
                    <a:gd name="connsiteX2" fmla="*/ 1909906 w 1909906"/>
                    <a:gd name="connsiteY2" fmla="*/ 1126638 h 1127400"/>
                    <a:gd name="connsiteX3" fmla="*/ 0 w 1909906"/>
                    <a:gd name="connsiteY3" fmla="*/ 1127400 h 1127400"/>
                    <a:gd name="connsiteX0" fmla="*/ 0 w 1909906"/>
                    <a:gd name="connsiteY0" fmla="*/ 1125713 h 1125713"/>
                    <a:gd name="connsiteX1" fmla="*/ 780361 w 1909906"/>
                    <a:gd name="connsiteY1" fmla="*/ 0 h 1125713"/>
                    <a:gd name="connsiteX2" fmla="*/ 1909906 w 1909906"/>
                    <a:gd name="connsiteY2" fmla="*/ 1124951 h 1125713"/>
                    <a:gd name="connsiteX3" fmla="*/ 0 w 1909906"/>
                    <a:gd name="connsiteY3" fmla="*/ 1125713 h 1125713"/>
                  </a:gdLst>
                  <a:ahLst/>
                  <a:cxnLst>
                    <a:cxn ang="0">
                      <a:pos x="connsiteX0" y="connsiteY0"/>
                    </a:cxn>
                    <a:cxn ang="0">
                      <a:pos x="connsiteX1" y="connsiteY1"/>
                    </a:cxn>
                    <a:cxn ang="0">
                      <a:pos x="connsiteX2" y="connsiteY2"/>
                    </a:cxn>
                    <a:cxn ang="0">
                      <a:pos x="connsiteX3" y="connsiteY3"/>
                    </a:cxn>
                  </a:cxnLst>
                  <a:rect l="l" t="t" r="r" b="b"/>
                  <a:pathLst>
                    <a:path w="1909906" h="1125713">
                      <a:moveTo>
                        <a:pt x="0" y="1125713"/>
                      </a:moveTo>
                      <a:lnTo>
                        <a:pt x="780361" y="0"/>
                      </a:lnTo>
                      <a:lnTo>
                        <a:pt x="1909906" y="1124951"/>
                      </a:lnTo>
                      <a:lnTo>
                        <a:pt x="0" y="112571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Oval 21">
                  <a:extLst>
                    <a:ext uri="{FF2B5EF4-FFF2-40B4-BE49-F238E27FC236}">
                      <a16:creationId xmlns:a16="http://schemas.microsoft.com/office/drawing/2014/main" id="{5F63D643-EFCF-74A1-5753-0BD2FE31C7FA}"/>
                    </a:ext>
                  </a:extLst>
                </p:cNvPr>
                <p:cNvSpPr/>
                <p:nvPr/>
              </p:nvSpPr>
              <p:spPr>
                <a:xfrm>
                  <a:off x="4889996" y="2904269"/>
                  <a:ext cx="2661424" cy="2338061"/>
                </a:xfrm>
                <a:prstGeom prst="ellipse">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Oval 22">
                  <a:extLst>
                    <a:ext uri="{FF2B5EF4-FFF2-40B4-BE49-F238E27FC236}">
                      <a16:creationId xmlns:a16="http://schemas.microsoft.com/office/drawing/2014/main" id="{4D6C783B-0834-BDDF-E386-954841D3B960}"/>
                    </a:ext>
                  </a:extLst>
                </p:cNvPr>
                <p:cNvSpPr/>
                <p:nvPr/>
              </p:nvSpPr>
              <p:spPr>
                <a:xfrm>
                  <a:off x="4434701" y="1685925"/>
                  <a:ext cx="3562350" cy="356235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Oval 23">
                  <a:extLst>
                    <a:ext uri="{FF2B5EF4-FFF2-40B4-BE49-F238E27FC236}">
                      <a16:creationId xmlns:a16="http://schemas.microsoft.com/office/drawing/2014/main" id="{F237E793-7F83-54E3-535E-2B86C91B77A5}"/>
                    </a:ext>
                  </a:extLst>
                </p:cNvPr>
                <p:cNvSpPr/>
                <p:nvPr/>
              </p:nvSpPr>
              <p:spPr>
                <a:xfrm>
                  <a:off x="4592090" y="1843314"/>
                  <a:ext cx="3247572" cy="3247572"/>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Oval 24">
                  <a:extLst>
                    <a:ext uri="{FF2B5EF4-FFF2-40B4-BE49-F238E27FC236}">
                      <a16:creationId xmlns:a16="http://schemas.microsoft.com/office/drawing/2014/main" id="{E4507DEA-B0A4-181D-443B-D56BE7F74F7D}"/>
                    </a:ext>
                  </a:extLst>
                </p:cNvPr>
                <p:cNvSpPr/>
                <p:nvPr/>
              </p:nvSpPr>
              <p:spPr>
                <a:xfrm>
                  <a:off x="4775590" y="2026815"/>
                  <a:ext cx="2880574" cy="2880572"/>
                </a:xfrm>
                <a:prstGeom prst="ellipse">
                  <a:avLst/>
                </a:prstGeom>
                <a:solidFill>
                  <a:schemeClr val="bg2"/>
                </a:solid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95">
                <a:extLst>
                  <a:ext uri="{FF2B5EF4-FFF2-40B4-BE49-F238E27FC236}">
                    <a16:creationId xmlns:a16="http://schemas.microsoft.com/office/drawing/2014/main" id="{E9F1745B-B284-AF54-446E-F63DB1BCAE73}"/>
                  </a:ext>
                </a:extLst>
              </p:cNvPr>
              <p:cNvGrpSpPr/>
              <p:nvPr/>
            </p:nvGrpSpPr>
            <p:grpSpPr>
              <a:xfrm>
                <a:off x="5362704" y="2156420"/>
                <a:ext cx="1358334" cy="1355272"/>
                <a:chOff x="3976688" y="1314450"/>
                <a:chExt cx="4222750" cy="4213225"/>
              </a:xfrm>
            </p:grpSpPr>
            <p:sp>
              <p:nvSpPr>
                <p:cNvPr id="12" name="Freeform 5">
                  <a:extLst>
                    <a:ext uri="{FF2B5EF4-FFF2-40B4-BE49-F238E27FC236}">
                      <a16:creationId xmlns:a16="http://schemas.microsoft.com/office/drawing/2014/main" id="{972043EC-97BE-0998-2B0B-BACABD60E545}"/>
                    </a:ext>
                  </a:extLst>
                </p:cNvPr>
                <p:cNvSpPr>
                  <a:spLocks/>
                </p:cNvSpPr>
                <p:nvPr/>
              </p:nvSpPr>
              <p:spPr bwMode="auto">
                <a:xfrm>
                  <a:off x="4338638" y="1758950"/>
                  <a:ext cx="3778250" cy="3686175"/>
                </a:xfrm>
                <a:custGeom>
                  <a:avLst/>
                  <a:gdLst>
                    <a:gd name="T0" fmla="*/ 5027 w 5727"/>
                    <a:gd name="T1" fmla="*/ 4927 h 5600"/>
                    <a:gd name="T2" fmla="*/ 5027 w 5727"/>
                    <a:gd name="T3" fmla="*/ 5250 h 5600"/>
                    <a:gd name="T4" fmla="*/ 5377 w 5727"/>
                    <a:gd name="T5" fmla="*/ 5600 h 5600"/>
                    <a:gd name="T6" fmla="*/ 5377 w 5727"/>
                    <a:gd name="T7" fmla="*/ 5600 h 5600"/>
                    <a:gd name="T8" fmla="*/ 5727 w 5727"/>
                    <a:gd name="T9" fmla="*/ 5250 h 5600"/>
                    <a:gd name="T10" fmla="*/ 5727 w 5727"/>
                    <a:gd name="T11" fmla="*/ 500 h 5600"/>
                    <a:gd name="T12" fmla="*/ 5227 w 5727"/>
                    <a:gd name="T13" fmla="*/ 0 h 5600"/>
                    <a:gd name="T14" fmla="*/ 4252 w 5727"/>
                    <a:gd name="T15" fmla="*/ 0 h 5600"/>
                    <a:gd name="T16" fmla="*/ 873 w 5727"/>
                    <a:gd name="T17" fmla="*/ 0 h 5600"/>
                    <a:gd name="T18" fmla="*/ 500 w 5727"/>
                    <a:gd name="T19" fmla="*/ 0 h 5600"/>
                    <a:gd name="T20" fmla="*/ 0 w 5727"/>
                    <a:gd name="T21" fmla="*/ 500 h 5600"/>
                    <a:gd name="T22" fmla="*/ 0 w 5727"/>
                    <a:gd name="T23" fmla="*/ 4927 h 5600"/>
                    <a:gd name="T24" fmla="*/ 5027 w 5727"/>
                    <a:gd name="T25" fmla="*/ 4927 h 5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27" h="5600">
                      <a:moveTo>
                        <a:pt x="5027" y="4927"/>
                      </a:moveTo>
                      <a:lnTo>
                        <a:pt x="5027" y="5250"/>
                      </a:lnTo>
                      <a:cubicBezTo>
                        <a:pt x="5027" y="5443"/>
                        <a:pt x="5184" y="5600"/>
                        <a:pt x="5377" y="5600"/>
                      </a:cubicBezTo>
                      <a:lnTo>
                        <a:pt x="5377" y="5600"/>
                      </a:lnTo>
                      <a:cubicBezTo>
                        <a:pt x="5570" y="5600"/>
                        <a:pt x="5727" y="5443"/>
                        <a:pt x="5727" y="5250"/>
                      </a:cubicBezTo>
                      <a:lnTo>
                        <a:pt x="5727" y="500"/>
                      </a:lnTo>
                      <a:cubicBezTo>
                        <a:pt x="5727" y="224"/>
                        <a:pt x="5503" y="0"/>
                        <a:pt x="5227" y="0"/>
                      </a:cubicBezTo>
                      <a:lnTo>
                        <a:pt x="4252" y="0"/>
                      </a:lnTo>
                      <a:lnTo>
                        <a:pt x="873" y="0"/>
                      </a:lnTo>
                      <a:lnTo>
                        <a:pt x="500" y="0"/>
                      </a:lnTo>
                      <a:cubicBezTo>
                        <a:pt x="224" y="0"/>
                        <a:pt x="0" y="224"/>
                        <a:pt x="0" y="500"/>
                      </a:cubicBezTo>
                      <a:lnTo>
                        <a:pt x="0" y="4927"/>
                      </a:lnTo>
                      <a:lnTo>
                        <a:pt x="5027" y="4927"/>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6">
                  <a:extLst>
                    <a:ext uri="{FF2B5EF4-FFF2-40B4-BE49-F238E27FC236}">
                      <a16:creationId xmlns:a16="http://schemas.microsoft.com/office/drawing/2014/main" id="{99B9839D-B8EC-0BEE-606F-49B76CED69C1}"/>
                    </a:ext>
                  </a:extLst>
                </p:cNvPr>
                <p:cNvSpPr>
                  <a:spLocks/>
                </p:cNvSpPr>
                <p:nvPr/>
              </p:nvSpPr>
              <p:spPr bwMode="auto">
                <a:xfrm>
                  <a:off x="4059238" y="5002213"/>
                  <a:ext cx="3825875" cy="442913"/>
                </a:xfrm>
                <a:custGeom>
                  <a:avLst/>
                  <a:gdLst>
                    <a:gd name="T0" fmla="*/ 5450 w 5800"/>
                    <a:gd name="T1" fmla="*/ 323 h 673"/>
                    <a:gd name="T2" fmla="*/ 5450 w 5800"/>
                    <a:gd name="T3" fmla="*/ 0 h 673"/>
                    <a:gd name="T4" fmla="*/ 5450 w 5800"/>
                    <a:gd name="T5" fmla="*/ 0 h 673"/>
                    <a:gd name="T6" fmla="*/ 0 w 5800"/>
                    <a:gd name="T7" fmla="*/ 0 h 673"/>
                    <a:gd name="T8" fmla="*/ 0 w 5800"/>
                    <a:gd name="T9" fmla="*/ 323 h 673"/>
                    <a:gd name="T10" fmla="*/ 350 w 5800"/>
                    <a:gd name="T11" fmla="*/ 673 h 673"/>
                    <a:gd name="T12" fmla="*/ 5800 w 5800"/>
                    <a:gd name="T13" fmla="*/ 673 h 673"/>
                    <a:gd name="T14" fmla="*/ 5800 w 5800"/>
                    <a:gd name="T15" fmla="*/ 673 h 673"/>
                    <a:gd name="T16" fmla="*/ 5450 w 5800"/>
                    <a:gd name="T17" fmla="*/ 3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0" h="673">
                      <a:moveTo>
                        <a:pt x="5450" y="323"/>
                      </a:moveTo>
                      <a:lnTo>
                        <a:pt x="5450" y="0"/>
                      </a:lnTo>
                      <a:lnTo>
                        <a:pt x="5450" y="0"/>
                      </a:lnTo>
                      <a:lnTo>
                        <a:pt x="0" y="0"/>
                      </a:lnTo>
                      <a:lnTo>
                        <a:pt x="0" y="323"/>
                      </a:lnTo>
                      <a:cubicBezTo>
                        <a:pt x="0" y="516"/>
                        <a:pt x="157" y="673"/>
                        <a:pt x="350" y="673"/>
                      </a:cubicBezTo>
                      <a:lnTo>
                        <a:pt x="5800" y="673"/>
                      </a:lnTo>
                      <a:lnTo>
                        <a:pt x="5800" y="673"/>
                      </a:lnTo>
                      <a:cubicBezTo>
                        <a:pt x="5607" y="673"/>
                        <a:pt x="5450" y="516"/>
                        <a:pt x="5450" y="323"/>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7">
                  <a:extLst>
                    <a:ext uri="{FF2B5EF4-FFF2-40B4-BE49-F238E27FC236}">
                      <a16:creationId xmlns:a16="http://schemas.microsoft.com/office/drawing/2014/main" id="{25848350-B649-9818-FF6F-FBEAEB6AB387}"/>
                    </a:ext>
                  </a:extLst>
                </p:cNvPr>
                <p:cNvSpPr>
                  <a:spLocks/>
                </p:cNvSpPr>
                <p:nvPr/>
              </p:nvSpPr>
              <p:spPr bwMode="auto">
                <a:xfrm>
                  <a:off x="4343401" y="1758950"/>
                  <a:ext cx="3768725" cy="682625"/>
                </a:xfrm>
                <a:custGeom>
                  <a:avLst/>
                  <a:gdLst>
                    <a:gd name="T0" fmla="*/ 5713 w 5713"/>
                    <a:gd name="T1" fmla="*/ 1038 h 1038"/>
                    <a:gd name="T2" fmla="*/ 0 w 5713"/>
                    <a:gd name="T3" fmla="*/ 1038 h 1038"/>
                    <a:gd name="T4" fmla="*/ 0 w 5713"/>
                    <a:gd name="T5" fmla="*/ 500 h 1038"/>
                    <a:gd name="T6" fmla="*/ 500 w 5713"/>
                    <a:gd name="T7" fmla="*/ 0 h 1038"/>
                    <a:gd name="T8" fmla="*/ 5213 w 5713"/>
                    <a:gd name="T9" fmla="*/ 0 h 1038"/>
                    <a:gd name="T10" fmla="*/ 5713 w 5713"/>
                    <a:gd name="T11" fmla="*/ 500 h 1038"/>
                    <a:gd name="T12" fmla="*/ 5713 w 5713"/>
                    <a:gd name="T13" fmla="*/ 1038 h 1038"/>
                  </a:gdLst>
                  <a:ahLst/>
                  <a:cxnLst>
                    <a:cxn ang="0">
                      <a:pos x="T0" y="T1"/>
                    </a:cxn>
                    <a:cxn ang="0">
                      <a:pos x="T2" y="T3"/>
                    </a:cxn>
                    <a:cxn ang="0">
                      <a:pos x="T4" y="T5"/>
                    </a:cxn>
                    <a:cxn ang="0">
                      <a:pos x="T6" y="T7"/>
                    </a:cxn>
                    <a:cxn ang="0">
                      <a:pos x="T8" y="T9"/>
                    </a:cxn>
                    <a:cxn ang="0">
                      <a:pos x="T10" y="T11"/>
                    </a:cxn>
                    <a:cxn ang="0">
                      <a:pos x="T12" y="T13"/>
                    </a:cxn>
                  </a:cxnLst>
                  <a:rect l="0" t="0" r="r" b="b"/>
                  <a:pathLst>
                    <a:path w="5713" h="1038">
                      <a:moveTo>
                        <a:pt x="5713" y="1038"/>
                      </a:moveTo>
                      <a:lnTo>
                        <a:pt x="0" y="1038"/>
                      </a:lnTo>
                      <a:lnTo>
                        <a:pt x="0" y="500"/>
                      </a:lnTo>
                      <a:cubicBezTo>
                        <a:pt x="0" y="224"/>
                        <a:pt x="224" y="0"/>
                        <a:pt x="500" y="0"/>
                      </a:cubicBezTo>
                      <a:lnTo>
                        <a:pt x="5213" y="0"/>
                      </a:lnTo>
                      <a:cubicBezTo>
                        <a:pt x="5489" y="0"/>
                        <a:pt x="5713" y="224"/>
                        <a:pt x="5713" y="500"/>
                      </a:cubicBezTo>
                      <a:lnTo>
                        <a:pt x="5713" y="1038"/>
                      </a:ln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8">
                  <a:extLst>
                    <a:ext uri="{FF2B5EF4-FFF2-40B4-BE49-F238E27FC236}">
                      <a16:creationId xmlns:a16="http://schemas.microsoft.com/office/drawing/2014/main" id="{A210E0BB-D66A-4AAF-6CFB-A159EE7C6C9A}"/>
                    </a:ext>
                  </a:extLst>
                </p:cNvPr>
                <p:cNvSpPr>
                  <a:spLocks/>
                </p:cNvSpPr>
                <p:nvPr/>
              </p:nvSpPr>
              <p:spPr bwMode="auto">
                <a:xfrm>
                  <a:off x="5611813" y="3898900"/>
                  <a:ext cx="461963" cy="460375"/>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7" y="700"/>
                        <a:pt x="0" y="543"/>
                        <a:pt x="0" y="350"/>
                      </a:cubicBezTo>
                      <a:lnTo>
                        <a:pt x="0" y="350"/>
                      </a:lnTo>
                      <a:cubicBezTo>
                        <a:pt x="0" y="157"/>
                        <a:pt x="157" y="0"/>
                        <a:pt x="350" y="0"/>
                      </a:cubicBezTo>
                      <a:lnTo>
                        <a:pt x="350" y="0"/>
                      </a:lnTo>
                      <a:cubicBezTo>
                        <a:pt x="543" y="0"/>
                        <a:pt x="700" y="157"/>
                        <a:pt x="700" y="350"/>
                      </a:cubicBezTo>
                      <a:lnTo>
                        <a:pt x="700" y="350"/>
                      </a:lnTo>
                      <a:cubicBezTo>
                        <a:pt x="700" y="543"/>
                        <a:pt x="543" y="700"/>
                        <a:pt x="350" y="70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9">
                  <a:extLst>
                    <a:ext uri="{FF2B5EF4-FFF2-40B4-BE49-F238E27FC236}">
                      <a16:creationId xmlns:a16="http://schemas.microsoft.com/office/drawing/2014/main" id="{3F174BE8-7C17-11FC-D48E-50D3F51FF4E6}"/>
                    </a:ext>
                  </a:extLst>
                </p:cNvPr>
                <p:cNvSpPr>
                  <a:spLocks/>
                </p:cNvSpPr>
                <p:nvPr/>
              </p:nvSpPr>
              <p:spPr bwMode="auto">
                <a:xfrm>
                  <a:off x="6381751" y="3898900"/>
                  <a:ext cx="461963" cy="460375"/>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6" y="700"/>
                        <a:pt x="0" y="543"/>
                        <a:pt x="0" y="350"/>
                      </a:cubicBezTo>
                      <a:lnTo>
                        <a:pt x="0" y="350"/>
                      </a:lnTo>
                      <a:cubicBezTo>
                        <a:pt x="0" y="157"/>
                        <a:pt x="156" y="0"/>
                        <a:pt x="350" y="0"/>
                      </a:cubicBezTo>
                      <a:lnTo>
                        <a:pt x="350" y="0"/>
                      </a:lnTo>
                      <a:cubicBezTo>
                        <a:pt x="543" y="0"/>
                        <a:pt x="700" y="157"/>
                        <a:pt x="700" y="350"/>
                      </a:cubicBezTo>
                      <a:lnTo>
                        <a:pt x="700" y="350"/>
                      </a:lnTo>
                      <a:cubicBezTo>
                        <a:pt x="700" y="543"/>
                        <a:pt x="543" y="700"/>
                        <a:pt x="350" y="70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10">
                  <a:extLst>
                    <a:ext uri="{FF2B5EF4-FFF2-40B4-BE49-F238E27FC236}">
                      <a16:creationId xmlns:a16="http://schemas.microsoft.com/office/drawing/2014/main" id="{1AAF985F-A829-3AE3-B6AF-7A7E44037569}"/>
                    </a:ext>
                  </a:extLst>
                </p:cNvPr>
                <p:cNvSpPr>
                  <a:spLocks/>
                </p:cNvSpPr>
                <p:nvPr/>
              </p:nvSpPr>
              <p:spPr bwMode="auto">
                <a:xfrm>
                  <a:off x="7150101" y="3898900"/>
                  <a:ext cx="461963" cy="460375"/>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7" y="700"/>
                        <a:pt x="0" y="543"/>
                        <a:pt x="0" y="350"/>
                      </a:cubicBezTo>
                      <a:lnTo>
                        <a:pt x="0" y="350"/>
                      </a:lnTo>
                      <a:cubicBezTo>
                        <a:pt x="0" y="157"/>
                        <a:pt x="157" y="0"/>
                        <a:pt x="350" y="0"/>
                      </a:cubicBezTo>
                      <a:lnTo>
                        <a:pt x="350" y="0"/>
                      </a:lnTo>
                      <a:cubicBezTo>
                        <a:pt x="544" y="0"/>
                        <a:pt x="700" y="157"/>
                        <a:pt x="700" y="350"/>
                      </a:cubicBezTo>
                      <a:lnTo>
                        <a:pt x="700" y="350"/>
                      </a:lnTo>
                      <a:cubicBezTo>
                        <a:pt x="700" y="543"/>
                        <a:pt x="544" y="700"/>
                        <a:pt x="350" y="70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1">
                  <a:extLst>
                    <a:ext uri="{FF2B5EF4-FFF2-40B4-BE49-F238E27FC236}">
                      <a16:creationId xmlns:a16="http://schemas.microsoft.com/office/drawing/2014/main" id="{509C1399-C4C3-72FE-2DA9-D30D4437DF0B}"/>
                    </a:ext>
                  </a:extLst>
                </p:cNvPr>
                <p:cNvSpPr>
                  <a:spLocks/>
                </p:cNvSpPr>
                <p:nvPr/>
              </p:nvSpPr>
              <p:spPr bwMode="auto">
                <a:xfrm>
                  <a:off x="4841876" y="3041650"/>
                  <a:ext cx="461963" cy="461963"/>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7" y="700"/>
                        <a:pt x="0" y="543"/>
                        <a:pt x="0" y="350"/>
                      </a:cubicBezTo>
                      <a:lnTo>
                        <a:pt x="0" y="350"/>
                      </a:lnTo>
                      <a:cubicBezTo>
                        <a:pt x="0" y="157"/>
                        <a:pt x="157" y="0"/>
                        <a:pt x="350" y="0"/>
                      </a:cubicBezTo>
                      <a:lnTo>
                        <a:pt x="350" y="0"/>
                      </a:lnTo>
                      <a:cubicBezTo>
                        <a:pt x="544" y="0"/>
                        <a:pt x="700" y="157"/>
                        <a:pt x="700" y="350"/>
                      </a:cubicBezTo>
                      <a:lnTo>
                        <a:pt x="700" y="350"/>
                      </a:lnTo>
                      <a:cubicBezTo>
                        <a:pt x="700" y="543"/>
                        <a:pt x="544" y="700"/>
                        <a:pt x="350" y="70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2">
                  <a:extLst>
                    <a:ext uri="{FF2B5EF4-FFF2-40B4-BE49-F238E27FC236}">
                      <a16:creationId xmlns:a16="http://schemas.microsoft.com/office/drawing/2014/main" id="{0273E13C-8962-EDE4-D397-74830A5856F2}"/>
                    </a:ext>
                  </a:extLst>
                </p:cNvPr>
                <p:cNvSpPr>
                  <a:spLocks/>
                </p:cNvSpPr>
                <p:nvPr/>
              </p:nvSpPr>
              <p:spPr bwMode="auto">
                <a:xfrm>
                  <a:off x="6381751" y="3041650"/>
                  <a:ext cx="461963" cy="461963"/>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6" y="700"/>
                        <a:pt x="0" y="543"/>
                        <a:pt x="0" y="350"/>
                      </a:cubicBezTo>
                      <a:lnTo>
                        <a:pt x="0" y="350"/>
                      </a:lnTo>
                      <a:cubicBezTo>
                        <a:pt x="0" y="157"/>
                        <a:pt x="156" y="0"/>
                        <a:pt x="350" y="0"/>
                      </a:cubicBezTo>
                      <a:lnTo>
                        <a:pt x="350" y="0"/>
                      </a:lnTo>
                      <a:cubicBezTo>
                        <a:pt x="543" y="0"/>
                        <a:pt x="700" y="157"/>
                        <a:pt x="700" y="350"/>
                      </a:cubicBezTo>
                      <a:lnTo>
                        <a:pt x="700" y="350"/>
                      </a:lnTo>
                      <a:cubicBezTo>
                        <a:pt x="700" y="543"/>
                        <a:pt x="543" y="700"/>
                        <a:pt x="350" y="70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3">
                  <a:extLst>
                    <a:ext uri="{FF2B5EF4-FFF2-40B4-BE49-F238E27FC236}">
                      <a16:creationId xmlns:a16="http://schemas.microsoft.com/office/drawing/2014/main" id="{F5516A3A-7130-EFD7-1F2E-CBEF0C9B01A6}"/>
                    </a:ext>
                  </a:extLst>
                </p:cNvPr>
                <p:cNvSpPr>
                  <a:spLocks/>
                </p:cNvSpPr>
                <p:nvPr/>
              </p:nvSpPr>
              <p:spPr bwMode="auto">
                <a:xfrm>
                  <a:off x="5611813" y="3041650"/>
                  <a:ext cx="461963" cy="461963"/>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7" y="700"/>
                        <a:pt x="0" y="543"/>
                        <a:pt x="0" y="350"/>
                      </a:cubicBezTo>
                      <a:lnTo>
                        <a:pt x="0" y="350"/>
                      </a:lnTo>
                      <a:cubicBezTo>
                        <a:pt x="0" y="157"/>
                        <a:pt x="157" y="0"/>
                        <a:pt x="350" y="0"/>
                      </a:cubicBezTo>
                      <a:lnTo>
                        <a:pt x="350" y="0"/>
                      </a:lnTo>
                      <a:cubicBezTo>
                        <a:pt x="543" y="0"/>
                        <a:pt x="700" y="157"/>
                        <a:pt x="700" y="350"/>
                      </a:cubicBezTo>
                      <a:lnTo>
                        <a:pt x="700" y="350"/>
                      </a:lnTo>
                      <a:cubicBezTo>
                        <a:pt x="700" y="543"/>
                        <a:pt x="543" y="700"/>
                        <a:pt x="350" y="700"/>
                      </a:cubicBezTo>
                      <a:close/>
                    </a:path>
                  </a:pathLst>
                </a:custGeom>
                <a:solidFill>
                  <a:schemeClr val="accent2">
                    <a:lumMod val="60000"/>
                    <a:lumOff val="4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4">
                  <a:extLst>
                    <a:ext uri="{FF2B5EF4-FFF2-40B4-BE49-F238E27FC236}">
                      <a16:creationId xmlns:a16="http://schemas.microsoft.com/office/drawing/2014/main" id="{CABD621C-12B6-02DF-96C7-BE5C94D637C5}"/>
                    </a:ext>
                  </a:extLst>
                </p:cNvPr>
                <p:cNvSpPr>
                  <a:spLocks/>
                </p:cNvSpPr>
                <p:nvPr/>
              </p:nvSpPr>
              <p:spPr bwMode="auto">
                <a:xfrm>
                  <a:off x="7150101" y="3041650"/>
                  <a:ext cx="461963" cy="461963"/>
                </a:xfrm>
                <a:custGeom>
                  <a:avLst/>
                  <a:gdLst>
                    <a:gd name="T0" fmla="*/ 350 w 700"/>
                    <a:gd name="T1" fmla="*/ 700 h 700"/>
                    <a:gd name="T2" fmla="*/ 350 w 700"/>
                    <a:gd name="T3" fmla="*/ 700 h 700"/>
                    <a:gd name="T4" fmla="*/ 0 w 700"/>
                    <a:gd name="T5" fmla="*/ 350 h 700"/>
                    <a:gd name="T6" fmla="*/ 0 w 700"/>
                    <a:gd name="T7" fmla="*/ 350 h 700"/>
                    <a:gd name="T8" fmla="*/ 350 w 700"/>
                    <a:gd name="T9" fmla="*/ 0 h 700"/>
                    <a:gd name="T10" fmla="*/ 350 w 700"/>
                    <a:gd name="T11" fmla="*/ 0 h 700"/>
                    <a:gd name="T12" fmla="*/ 700 w 700"/>
                    <a:gd name="T13" fmla="*/ 350 h 700"/>
                    <a:gd name="T14" fmla="*/ 700 w 700"/>
                    <a:gd name="T15" fmla="*/ 350 h 700"/>
                    <a:gd name="T16" fmla="*/ 350 w 700"/>
                    <a:gd name="T17"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0" h="700">
                      <a:moveTo>
                        <a:pt x="350" y="700"/>
                      </a:moveTo>
                      <a:lnTo>
                        <a:pt x="350" y="700"/>
                      </a:lnTo>
                      <a:cubicBezTo>
                        <a:pt x="157" y="700"/>
                        <a:pt x="0" y="543"/>
                        <a:pt x="0" y="350"/>
                      </a:cubicBezTo>
                      <a:lnTo>
                        <a:pt x="0" y="350"/>
                      </a:lnTo>
                      <a:cubicBezTo>
                        <a:pt x="0" y="157"/>
                        <a:pt x="157" y="0"/>
                        <a:pt x="350" y="0"/>
                      </a:cubicBezTo>
                      <a:lnTo>
                        <a:pt x="350" y="0"/>
                      </a:lnTo>
                      <a:cubicBezTo>
                        <a:pt x="544" y="0"/>
                        <a:pt x="700" y="157"/>
                        <a:pt x="700" y="350"/>
                      </a:cubicBezTo>
                      <a:lnTo>
                        <a:pt x="700" y="350"/>
                      </a:lnTo>
                      <a:cubicBezTo>
                        <a:pt x="700" y="543"/>
                        <a:pt x="544" y="700"/>
                        <a:pt x="350" y="700"/>
                      </a:cubicBezTo>
                      <a:close/>
                    </a:path>
                  </a:pathLst>
                </a:cu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Oval 106">
                  <a:extLst>
                    <a:ext uri="{FF2B5EF4-FFF2-40B4-BE49-F238E27FC236}">
                      <a16:creationId xmlns:a16="http://schemas.microsoft.com/office/drawing/2014/main" id="{4D7092D1-3EF7-8E3D-2428-A9D542E1D429}"/>
                    </a:ext>
                  </a:extLst>
                </p:cNvPr>
                <p:cNvSpPr>
                  <a:spLocks noChangeArrowheads="1"/>
                </p:cNvSpPr>
                <p:nvPr/>
              </p:nvSpPr>
              <p:spPr bwMode="auto">
                <a:xfrm>
                  <a:off x="4129088" y="3816350"/>
                  <a:ext cx="1187450" cy="1184275"/>
                </a:xfrm>
                <a:prstGeom prst="ellipse">
                  <a:avLst/>
                </a:prstGeom>
                <a:solidFill>
                  <a:schemeClr val="accent1">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6">
                  <a:extLst>
                    <a:ext uri="{FF2B5EF4-FFF2-40B4-BE49-F238E27FC236}">
                      <a16:creationId xmlns:a16="http://schemas.microsoft.com/office/drawing/2014/main" id="{2CB3E1F9-6FF5-16DF-510B-358EF4636089}"/>
                    </a:ext>
                  </a:extLst>
                </p:cNvPr>
                <p:cNvSpPr>
                  <a:spLocks/>
                </p:cNvSpPr>
                <p:nvPr/>
              </p:nvSpPr>
              <p:spPr bwMode="auto">
                <a:xfrm>
                  <a:off x="5100638" y="1397000"/>
                  <a:ext cx="330200" cy="711200"/>
                </a:xfrm>
                <a:custGeom>
                  <a:avLst/>
                  <a:gdLst>
                    <a:gd name="T0" fmla="*/ 250 w 500"/>
                    <a:gd name="T1" fmla="*/ 1081 h 1081"/>
                    <a:gd name="T2" fmla="*/ 0 w 500"/>
                    <a:gd name="T3" fmla="*/ 831 h 1081"/>
                    <a:gd name="T4" fmla="*/ 0 w 500"/>
                    <a:gd name="T5" fmla="*/ 250 h 1081"/>
                    <a:gd name="T6" fmla="*/ 250 w 500"/>
                    <a:gd name="T7" fmla="*/ 0 h 1081"/>
                    <a:gd name="T8" fmla="*/ 500 w 500"/>
                    <a:gd name="T9" fmla="*/ 250 h 1081"/>
                    <a:gd name="T10" fmla="*/ 500 w 500"/>
                    <a:gd name="T11" fmla="*/ 831 h 1081"/>
                    <a:gd name="T12" fmla="*/ 250 w 500"/>
                    <a:gd name="T13" fmla="*/ 1081 h 1081"/>
                  </a:gdLst>
                  <a:ahLst/>
                  <a:cxnLst>
                    <a:cxn ang="0">
                      <a:pos x="T0" y="T1"/>
                    </a:cxn>
                    <a:cxn ang="0">
                      <a:pos x="T2" y="T3"/>
                    </a:cxn>
                    <a:cxn ang="0">
                      <a:pos x="T4" y="T5"/>
                    </a:cxn>
                    <a:cxn ang="0">
                      <a:pos x="T6" y="T7"/>
                    </a:cxn>
                    <a:cxn ang="0">
                      <a:pos x="T8" y="T9"/>
                    </a:cxn>
                    <a:cxn ang="0">
                      <a:pos x="T10" y="T11"/>
                    </a:cxn>
                    <a:cxn ang="0">
                      <a:pos x="T12" y="T13"/>
                    </a:cxn>
                  </a:cxnLst>
                  <a:rect l="0" t="0" r="r" b="b"/>
                  <a:pathLst>
                    <a:path w="500" h="1081">
                      <a:moveTo>
                        <a:pt x="250" y="1081"/>
                      </a:moveTo>
                      <a:cubicBezTo>
                        <a:pt x="112" y="1081"/>
                        <a:pt x="0" y="969"/>
                        <a:pt x="0" y="831"/>
                      </a:cubicBezTo>
                      <a:lnTo>
                        <a:pt x="0" y="250"/>
                      </a:lnTo>
                      <a:cubicBezTo>
                        <a:pt x="0" y="112"/>
                        <a:pt x="112" y="0"/>
                        <a:pt x="250" y="0"/>
                      </a:cubicBezTo>
                      <a:cubicBezTo>
                        <a:pt x="388" y="0"/>
                        <a:pt x="500" y="112"/>
                        <a:pt x="500" y="250"/>
                      </a:cubicBezTo>
                      <a:lnTo>
                        <a:pt x="500" y="831"/>
                      </a:lnTo>
                      <a:cubicBezTo>
                        <a:pt x="500" y="969"/>
                        <a:pt x="388" y="1081"/>
                        <a:pt x="250" y="1081"/>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7">
                  <a:extLst>
                    <a:ext uri="{FF2B5EF4-FFF2-40B4-BE49-F238E27FC236}">
                      <a16:creationId xmlns:a16="http://schemas.microsoft.com/office/drawing/2014/main" id="{7CC29CBD-A68D-1D8B-2917-A5FB6A059A12}"/>
                    </a:ext>
                  </a:extLst>
                </p:cNvPr>
                <p:cNvSpPr>
                  <a:spLocks/>
                </p:cNvSpPr>
                <p:nvPr/>
              </p:nvSpPr>
              <p:spPr bwMode="auto">
                <a:xfrm>
                  <a:off x="6981826" y="1397000"/>
                  <a:ext cx="328613" cy="711200"/>
                </a:xfrm>
                <a:custGeom>
                  <a:avLst/>
                  <a:gdLst>
                    <a:gd name="T0" fmla="*/ 250 w 500"/>
                    <a:gd name="T1" fmla="*/ 1081 h 1081"/>
                    <a:gd name="T2" fmla="*/ 0 w 500"/>
                    <a:gd name="T3" fmla="*/ 831 h 1081"/>
                    <a:gd name="T4" fmla="*/ 0 w 500"/>
                    <a:gd name="T5" fmla="*/ 250 h 1081"/>
                    <a:gd name="T6" fmla="*/ 250 w 500"/>
                    <a:gd name="T7" fmla="*/ 0 h 1081"/>
                    <a:gd name="T8" fmla="*/ 500 w 500"/>
                    <a:gd name="T9" fmla="*/ 250 h 1081"/>
                    <a:gd name="T10" fmla="*/ 500 w 500"/>
                    <a:gd name="T11" fmla="*/ 831 h 1081"/>
                    <a:gd name="T12" fmla="*/ 250 w 500"/>
                    <a:gd name="T13" fmla="*/ 1081 h 1081"/>
                  </a:gdLst>
                  <a:ahLst/>
                  <a:cxnLst>
                    <a:cxn ang="0">
                      <a:pos x="T0" y="T1"/>
                    </a:cxn>
                    <a:cxn ang="0">
                      <a:pos x="T2" y="T3"/>
                    </a:cxn>
                    <a:cxn ang="0">
                      <a:pos x="T4" y="T5"/>
                    </a:cxn>
                    <a:cxn ang="0">
                      <a:pos x="T6" y="T7"/>
                    </a:cxn>
                    <a:cxn ang="0">
                      <a:pos x="T8" y="T9"/>
                    </a:cxn>
                    <a:cxn ang="0">
                      <a:pos x="T10" y="T11"/>
                    </a:cxn>
                    <a:cxn ang="0">
                      <a:pos x="T12" y="T13"/>
                    </a:cxn>
                  </a:cxnLst>
                  <a:rect l="0" t="0" r="r" b="b"/>
                  <a:pathLst>
                    <a:path w="500" h="1081">
                      <a:moveTo>
                        <a:pt x="250" y="1081"/>
                      </a:moveTo>
                      <a:cubicBezTo>
                        <a:pt x="112" y="1081"/>
                        <a:pt x="0" y="969"/>
                        <a:pt x="0" y="831"/>
                      </a:cubicBezTo>
                      <a:lnTo>
                        <a:pt x="0" y="250"/>
                      </a:lnTo>
                      <a:cubicBezTo>
                        <a:pt x="0" y="112"/>
                        <a:pt x="112" y="0"/>
                        <a:pt x="250" y="0"/>
                      </a:cubicBezTo>
                      <a:cubicBezTo>
                        <a:pt x="388" y="0"/>
                        <a:pt x="500" y="112"/>
                        <a:pt x="500" y="250"/>
                      </a:cubicBezTo>
                      <a:lnTo>
                        <a:pt x="500" y="831"/>
                      </a:lnTo>
                      <a:cubicBezTo>
                        <a:pt x="500" y="969"/>
                        <a:pt x="388" y="1081"/>
                        <a:pt x="250" y="1081"/>
                      </a:cubicBez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5" name="Group 109">
                  <a:extLst>
                    <a:ext uri="{FF2B5EF4-FFF2-40B4-BE49-F238E27FC236}">
                      <a16:creationId xmlns:a16="http://schemas.microsoft.com/office/drawing/2014/main" id="{C0344330-35FC-74F7-2874-3FED31A4ABCC}"/>
                    </a:ext>
                  </a:extLst>
                </p:cNvPr>
                <p:cNvGrpSpPr/>
                <p:nvPr/>
              </p:nvGrpSpPr>
              <p:grpSpPr>
                <a:xfrm>
                  <a:off x="3976688" y="1314450"/>
                  <a:ext cx="4222750" cy="4213225"/>
                  <a:chOff x="3976688" y="1314450"/>
                  <a:chExt cx="4222750" cy="4213225"/>
                </a:xfrm>
                <a:solidFill>
                  <a:schemeClr val="tx2"/>
                </a:solidFill>
              </p:grpSpPr>
              <p:sp>
                <p:nvSpPr>
                  <p:cNvPr id="26" name="Freeform 18">
                    <a:extLst>
                      <a:ext uri="{FF2B5EF4-FFF2-40B4-BE49-F238E27FC236}">
                        <a16:creationId xmlns:a16="http://schemas.microsoft.com/office/drawing/2014/main" id="{323F26DD-2CAC-41FE-693F-5579772230BB}"/>
                      </a:ext>
                    </a:extLst>
                  </p:cNvPr>
                  <p:cNvSpPr>
                    <a:spLocks noEditPoints="1"/>
                  </p:cNvSpPr>
                  <p:nvPr/>
                </p:nvSpPr>
                <p:spPr bwMode="auto">
                  <a:xfrm>
                    <a:off x="3976688" y="1314450"/>
                    <a:ext cx="4222750" cy="4213225"/>
                  </a:xfrm>
                  <a:custGeom>
                    <a:avLst/>
                    <a:gdLst>
                      <a:gd name="T0" fmla="*/ 5179 w 6400"/>
                      <a:gd name="T1" fmla="*/ 550 h 6400"/>
                      <a:gd name="T2" fmla="*/ 4804 w 6400"/>
                      <a:gd name="T3" fmla="*/ 0 h 6400"/>
                      <a:gd name="T4" fmla="*/ 4429 w 6400"/>
                      <a:gd name="T5" fmla="*/ 550 h 6400"/>
                      <a:gd name="T6" fmla="*/ 2329 w 6400"/>
                      <a:gd name="T7" fmla="*/ 375 h 6400"/>
                      <a:gd name="T8" fmla="*/ 1579 w 6400"/>
                      <a:gd name="T9" fmla="*/ 375 h 6400"/>
                      <a:gd name="T10" fmla="*/ 1546 w 6400"/>
                      <a:gd name="T11" fmla="*/ 550 h 6400"/>
                      <a:gd name="T12" fmla="*/ 423 w 6400"/>
                      <a:gd name="T13" fmla="*/ 1175 h 6400"/>
                      <a:gd name="T14" fmla="*/ 548 w 6400"/>
                      <a:gd name="T15" fmla="*/ 3429 h 6400"/>
                      <a:gd name="T16" fmla="*/ 673 w 6400"/>
                      <a:gd name="T17" fmla="*/ 1838 h 6400"/>
                      <a:gd name="T18" fmla="*/ 5304 w 6400"/>
                      <a:gd name="T19" fmla="*/ 1713 h 6400"/>
                      <a:gd name="T20" fmla="*/ 673 w 6400"/>
                      <a:gd name="T21" fmla="*/ 1588 h 6400"/>
                      <a:gd name="T22" fmla="*/ 1048 w 6400"/>
                      <a:gd name="T23" fmla="*/ 800 h 6400"/>
                      <a:gd name="T24" fmla="*/ 1579 w 6400"/>
                      <a:gd name="T25" fmla="*/ 795 h 6400"/>
                      <a:gd name="T26" fmla="*/ 1954 w 6400"/>
                      <a:gd name="T27" fmla="*/ 1331 h 6400"/>
                      <a:gd name="T28" fmla="*/ 2329 w 6400"/>
                      <a:gd name="T29" fmla="*/ 800 h 6400"/>
                      <a:gd name="T30" fmla="*/ 4429 w 6400"/>
                      <a:gd name="T31" fmla="*/ 956 h 6400"/>
                      <a:gd name="T32" fmla="*/ 5179 w 6400"/>
                      <a:gd name="T33" fmla="*/ 956 h 6400"/>
                      <a:gd name="T34" fmla="*/ 5775 w 6400"/>
                      <a:gd name="T35" fmla="*/ 800 h 6400"/>
                      <a:gd name="T36" fmla="*/ 6150 w 6400"/>
                      <a:gd name="T37" fmla="*/ 5925 h 6400"/>
                      <a:gd name="T38" fmla="*/ 5700 w 6400"/>
                      <a:gd name="T39" fmla="*/ 5925 h 6400"/>
                      <a:gd name="T40" fmla="*/ 5575 w 6400"/>
                      <a:gd name="T41" fmla="*/ 5477 h 6400"/>
                      <a:gd name="T42" fmla="*/ 3996 w 6400"/>
                      <a:gd name="T43" fmla="*/ 5602 h 6400"/>
                      <a:gd name="T44" fmla="*/ 5450 w 6400"/>
                      <a:gd name="T45" fmla="*/ 5727 h 6400"/>
                      <a:gd name="T46" fmla="*/ 5507 w 6400"/>
                      <a:gd name="T47" fmla="*/ 6150 h 6400"/>
                      <a:gd name="T48" fmla="*/ 250 w 6400"/>
                      <a:gd name="T49" fmla="*/ 5925 h 6400"/>
                      <a:gd name="T50" fmla="*/ 3048 w 6400"/>
                      <a:gd name="T51" fmla="*/ 5727 h 6400"/>
                      <a:gd name="T52" fmla="*/ 3048 w 6400"/>
                      <a:gd name="T53" fmla="*/ 5477 h 6400"/>
                      <a:gd name="T54" fmla="*/ 2156 w 6400"/>
                      <a:gd name="T55" fmla="*/ 4700 h 6400"/>
                      <a:gd name="T56" fmla="*/ 106 w 6400"/>
                      <a:gd name="T57" fmla="*/ 4700 h 6400"/>
                      <a:gd name="T58" fmla="*/ 125 w 6400"/>
                      <a:gd name="T59" fmla="*/ 5477 h 6400"/>
                      <a:gd name="T60" fmla="*/ 0 w 6400"/>
                      <a:gd name="T61" fmla="*/ 5925 h 6400"/>
                      <a:gd name="T62" fmla="*/ 5925 w 6400"/>
                      <a:gd name="T63" fmla="*/ 6400 h 6400"/>
                      <a:gd name="T64" fmla="*/ 6400 w 6400"/>
                      <a:gd name="T65" fmla="*/ 1175 h 6400"/>
                      <a:gd name="T66" fmla="*/ 2079 w 6400"/>
                      <a:gd name="T67" fmla="*/ 956 h 6400"/>
                      <a:gd name="T68" fmla="*/ 1829 w 6400"/>
                      <a:gd name="T69" fmla="*/ 956 h 6400"/>
                      <a:gd name="T70" fmla="*/ 1954 w 6400"/>
                      <a:gd name="T71" fmla="*/ 250 h 6400"/>
                      <a:gd name="T72" fmla="*/ 2079 w 6400"/>
                      <a:gd name="T73" fmla="*/ 956 h 6400"/>
                      <a:gd name="T74" fmla="*/ 4804 w 6400"/>
                      <a:gd name="T75" fmla="*/ 1081 h 6400"/>
                      <a:gd name="T76" fmla="*/ 4679 w 6400"/>
                      <a:gd name="T77" fmla="*/ 375 h 6400"/>
                      <a:gd name="T78" fmla="*/ 4929 w 6400"/>
                      <a:gd name="T79" fmla="*/ 375 h 6400"/>
                      <a:gd name="T80" fmla="*/ 356 w 6400"/>
                      <a:gd name="T81" fmla="*/ 4700 h 6400"/>
                      <a:gd name="T82" fmla="*/ 1906 w 6400"/>
                      <a:gd name="T83" fmla="*/ 4700 h 6400"/>
                      <a:gd name="T84" fmla="*/ 356 w 6400"/>
                      <a:gd name="T85" fmla="*/ 4700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0" h="6400">
                        <a:moveTo>
                          <a:pt x="5775" y="550"/>
                        </a:moveTo>
                        <a:lnTo>
                          <a:pt x="5179" y="550"/>
                        </a:lnTo>
                        <a:lnTo>
                          <a:pt x="5179" y="375"/>
                        </a:lnTo>
                        <a:cubicBezTo>
                          <a:pt x="5179" y="168"/>
                          <a:pt x="5011" y="0"/>
                          <a:pt x="4804" y="0"/>
                        </a:cubicBezTo>
                        <a:cubicBezTo>
                          <a:pt x="4597" y="0"/>
                          <a:pt x="4429" y="168"/>
                          <a:pt x="4429" y="375"/>
                        </a:cubicBezTo>
                        <a:lnTo>
                          <a:pt x="4429" y="550"/>
                        </a:lnTo>
                        <a:lnTo>
                          <a:pt x="2329" y="550"/>
                        </a:lnTo>
                        <a:lnTo>
                          <a:pt x="2329" y="375"/>
                        </a:lnTo>
                        <a:cubicBezTo>
                          <a:pt x="2329" y="168"/>
                          <a:pt x="2161" y="0"/>
                          <a:pt x="1954" y="0"/>
                        </a:cubicBezTo>
                        <a:cubicBezTo>
                          <a:pt x="1747" y="0"/>
                          <a:pt x="1579" y="168"/>
                          <a:pt x="1579" y="375"/>
                        </a:cubicBezTo>
                        <a:lnTo>
                          <a:pt x="1579" y="555"/>
                        </a:lnTo>
                        <a:cubicBezTo>
                          <a:pt x="1569" y="552"/>
                          <a:pt x="1557" y="550"/>
                          <a:pt x="1546" y="550"/>
                        </a:cubicBezTo>
                        <a:lnTo>
                          <a:pt x="1048" y="550"/>
                        </a:lnTo>
                        <a:cubicBezTo>
                          <a:pt x="703" y="550"/>
                          <a:pt x="423" y="830"/>
                          <a:pt x="423" y="1175"/>
                        </a:cubicBezTo>
                        <a:lnTo>
                          <a:pt x="423" y="3304"/>
                        </a:lnTo>
                        <a:cubicBezTo>
                          <a:pt x="423" y="3373"/>
                          <a:pt x="479" y="3429"/>
                          <a:pt x="548" y="3429"/>
                        </a:cubicBezTo>
                        <a:cubicBezTo>
                          <a:pt x="617" y="3429"/>
                          <a:pt x="673" y="3373"/>
                          <a:pt x="673" y="3304"/>
                        </a:cubicBezTo>
                        <a:lnTo>
                          <a:pt x="673" y="1838"/>
                        </a:lnTo>
                        <a:lnTo>
                          <a:pt x="5179" y="1838"/>
                        </a:lnTo>
                        <a:cubicBezTo>
                          <a:pt x="5248" y="1838"/>
                          <a:pt x="5304" y="1782"/>
                          <a:pt x="5304" y="1713"/>
                        </a:cubicBezTo>
                        <a:cubicBezTo>
                          <a:pt x="5304" y="1643"/>
                          <a:pt x="5248" y="1588"/>
                          <a:pt x="5179" y="1588"/>
                        </a:cubicBezTo>
                        <a:lnTo>
                          <a:pt x="673" y="1588"/>
                        </a:lnTo>
                        <a:lnTo>
                          <a:pt x="673" y="1175"/>
                        </a:lnTo>
                        <a:cubicBezTo>
                          <a:pt x="673" y="968"/>
                          <a:pt x="841" y="800"/>
                          <a:pt x="1048" y="800"/>
                        </a:cubicBezTo>
                        <a:lnTo>
                          <a:pt x="1546" y="800"/>
                        </a:lnTo>
                        <a:cubicBezTo>
                          <a:pt x="1557" y="800"/>
                          <a:pt x="1569" y="798"/>
                          <a:pt x="1579" y="795"/>
                        </a:cubicBezTo>
                        <a:lnTo>
                          <a:pt x="1579" y="956"/>
                        </a:lnTo>
                        <a:cubicBezTo>
                          <a:pt x="1579" y="1163"/>
                          <a:pt x="1747" y="1331"/>
                          <a:pt x="1954" y="1331"/>
                        </a:cubicBezTo>
                        <a:cubicBezTo>
                          <a:pt x="2161" y="1331"/>
                          <a:pt x="2329" y="1163"/>
                          <a:pt x="2329" y="956"/>
                        </a:cubicBezTo>
                        <a:lnTo>
                          <a:pt x="2329" y="800"/>
                        </a:lnTo>
                        <a:lnTo>
                          <a:pt x="4429" y="800"/>
                        </a:lnTo>
                        <a:lnTo>
                          <a:pt x="4429" y="956"/>
                        </a:lnTo>
                        <a:cubicBezTo>
                          <a:pt x="4429" y="1163"/>
                          <a:pt x="4597" y="1331"/>
                          <a:pt x="4804" y="1331"/>
                        </a:cubicBezTo>
                        <a:cubicBezTo>
                          <a:pt x="5011" y="1331"/>
                          <a:pt x="5179" y="1163"/>
                          <a:pt x="5179" y="956"/>
                        </a:cubicBezTo>
                        <a:lnTo>
                          <a:pt x="5179" y="800"/>
                        </a:lnTo>
                        <a:lnTo>
                          <a:pt x="5775" y="800"/>
                        </a:lnTo>
                        <a:cubicBezTo>
                          <a:pt x="5982" y="800"/>
                          <a:pt x="6150" y="968"/>
                          <a:pt x="6150" y="1175"/>
                        </a:cubicBezTo>
                        <a:lnTo>
                          <a:pt x="6150" y="5925"/>
                        </a:lnTo>
                        <a:cubicBezTo>
                          <a:pt x="6150" y="6049"/>
                          <a:pt x="6049" y="6150"/>
                          <a:pt x="5925" y="6150"/>
                        </a:cubicBezTo>
                        <a:cubicBezTo>
                          <a:pt x="5801" y="6150"/>
                          <a:pt x="5700" y="6049"/>
                          <a:pt x="5700" y="5925"/>
                        </a:cubicBezTo>
                        <a:lnTo>
                          <a:pt x="5700" y="5602"/>
                        </a:lnTo>
                        <a:cubicBezTo>
                          <a:pt x="5700" y="5533"/>
                          <a:pt x="5644" y="5477"/>
                          <a:pt x="5575" y="5477"/>
                        </a:cubicBezTo>
                        <a:lnTo>
                          <a:pt x="4121" y="5477"/>
                        </a:lnTo>
                        <a:cubicBezTo>
                          <a:pt x="4052" y="5477"/>
                          <a:pt x="3996" y="5533"/>
                          <a:pt x="3996" y="5602"/>
                        </a:cubicBezTo>
                        <a:cubicBezTo>
                          <a:pt x="3996" y="5671"/>
                          <a:pt x="4052" y="5727"/>
                          <a:pt x="4121" y="5727"/>
                        </a:cubicBezTo>
                        <a:lnTo>
                          <a:pt x="5450" y="5727"/>
                        </a:lnTo>
                        <a:lnTo>
                          <a:pt x="5450" y="5925"/>
                        </a:lnTo>
                        <a:cubicBezTo>
                          <a:pt x="5450" y="6006"/>
                          <a:pt x="5470" y="6083"/>
                          <a:pt x="5507" y="6150"/>
                        </a:cubicBezTo>
                        <a:lnTo>
                          <a:pt x="475" y="6150"/>
                        </a:lnTo>
                        <a:cubicBezTo>
                          <a:pt x="351" y="6150"/>
                          <a:pt x="250" y="6049"/>
                          <a:pt x="250" y="5925"/>
                        </a:cubicBezTo>
                        <a:lnTo>
                          <a:pt x="250" y="5727"/>
                        </a:lnTo>
                        <a:lnTo>
                          <a:pt x="3048" y="5727"/>
                        </a:lnTo>
                        <a:cubicBezTo>
                          <a:pt x="3117" y="5727"/>
                          <a:pt x="3173" y="5671"/>
                          <a:pt x="3173" y="5602"/>
                        </a:cubicBezTo>
                        <a:cubicBezTo>
                          <a:pt x="3173" y="5533"/>
                          <a:pt x="3117" y="5477"/>
                          <a:pt x="3048" y="5477"/>
                        </a:cubicBezTo>
                        <a:lnTo>
                          <a:pt x="1799" y="5477"/>
                        </a:lnTo>
                        <a:cubicBezTo>
                          <a:pt x="2017" y="5288"/>
                          <a:pt x="2156" y="5010"/>
                          <a:pt x="2156" y="4700"/>
                        </a:cubicBezTo>
                        <a:cubicBezTo>
                          <a:pt x="2156" y="4135"/>
                          <a:pt x="1696" y="3675"/>
                          <a:pt x="1131" y="3675"/>
                        </a:cubicBezTo>
                        <a:cubicBezTo>
                          <a:pt x="566" y="3675"/>
                          <a:pt x="106" y="4135"/>
                          <a:pt x="106" y="4700"/>
                        </a:cubicBezTo>
                        <a:cubicBezTo>
                          <a:pt x="106" y="5010"/>
                          <a:pt x="245" y="5288"/>
                          <a:pt x="463" y="5477"/>
                        </a:cubicBezTo>
                        <a:lnTo>
                          <a:pt x="125" y="5477"/>
                        </a:lnTo>
                        <a:cubicBezTo>
                          <a:pt x="56" y="5477"/>
                          <a:pt x="0" y="5533"/>
                          <a:pt x="0" y="5602"/>
                        </a:cubicBezTo>
                        <a:lnTo>
                          <a:pt x="0" y="5925"/>
                        </a:lnTo>
                        <a:cubicBezTo>
                          <a:pt x="0" y="6187"/>
                          <a:pt x="213" y="6400"/>
                          <a:pt x="475" y="6400"/>
                        </a:cubicBezTo>
                        <a:lnTo>
                          <a:pt x="5925" y="6400"/>
                        </a:lnTo>
                        <a:cubicBezTo>
                          <a:pt x="6187" y="6400"/>
                          <a:pt x="6400" y="6187"/>
                          <a:pt x="6400" y="5925"/>
                        </a:cubicBezTo>
                        <a:lnTo>
                          <a:pt x="6400" y="1175"/>
                        </a:lnTo>
                        <a:cubicBezTo>
                          <a:pt x="6400" y="830"/>
                          <a:pt x="6120" y="550"/>
                          <a:pt x="5775" y="550"/>
                        </a:cubicBezTo>
                        <a:close/>
                        <a:moveTo>
                          <a:pt x="2079" y="956"/>
                        </a:moveTo>
                        <a:cubicBezTo>
                          <a:pt x="2079" y="1025"/>
                          <a:pt x="2023" y="1081"/>
                          <a:pt x="1954" y="1081"/>
                        </a:cubicBezTo>
                        <a:cubicBezTo>
                          <a:pt x="1885" y="1081"/>
                          <a:pt x="1829" y="1025"/>
                          <a:pt x="1829" y="956"/>
                        </a:cubicBezTo>
                        <a:lnTo>
                          <a:pt x="1829" y="375"/>
                        </a:lnTo>
                        <a:cubicBezTo>
                          <a:pt x="1829" y="306"/>
                          <a:pt x="1885" y="250"/>
                          <a:pt x="1954" y="250"/>
                        </a:cubicBezTo>
                        <a:cubicBezTo>
                          <a:pt x="2023" y="250"/>
                          <a:pt x="2079" y="306"/>
                          <a:pt x="2079" y="375"/>
                        </a:cubicBezTo>
                        <a:lnTo>
                          <a:pt x="2079" y="956"/>
                        </a:lnTo>
                        <a:close/>
                        <a:moveTo>
                          <a:pt x="4929" y="956"/>
                        </a:moveTo>
                        <a:cubicBezTo>
                          <a:pt x="4929" y="1025"/>
                          <a:pt x="4873" y="1081"/>
                          <a:pt x="4804" y="1081"/>
                        </a:cubicBezTo>
                        <a:cubicBezTo>
                          <a:pt x="4735" y="1081"/>
                          <a:pt x="4679" y="1025"/>
                          <a:pt x="4679" y="956"/>
                        </a:cubicBezTo>
                        <a:lnTo>
                          <a:pt x="4679" y="375"/>
                        </a:lnTo>
                        <a:cubicBezTo>
                          <a:pt x="4679" y="306"/>
                          <a:pt x="4735" y="250"/>
                          <a:pt x="4804" y="250"/>
                        </a:cubicBezTo>
                        <a:cubicBezTo>
                          <a:pt x="4873" y="250"/>
                          <a:pt x="4929" y="306"/>
                          <a:pt x="4929" y="375"/>
                        </a:cubicBezTo>
                        <a:lnTo>
                          <a:pt x="4929" y="956"/>
                        </a:lnTo>
                        <a:close/>
                        <a:moveTo>
                          <a:pt x="356" y="4700"/>
                        </a:moveTo>
                        <a:cubicBezTo>
                          <a:pt x="356" y="4273"/>
                          <a:pt x="704" y="3925"/>
                          <a:pt x="1131" y="3925"/>
                        </a:cubicBezTo>
                        <a:cubicBezTo>
                          <a:pt x="1558" y="3925"/>
                          <a:pt x="1906" y="4273"/>
                          <a:pt x="1906" y="4700"/>
                        </a:cubicBezTo>
                        <a:cubicBezTo>
                          <a:pt x="1906" y="5127"/>
                          <a:pt x="1558" y="5475"/>
                          <a:pt x="1131" y="5475"/>
                        </a:cubicBezTo>
                        <a:cubicBezTo>
                          <a:pt x="704" y="5475"/>
                          <a:pt x="356" y="5127"/>
                          <a:pt x="356" y="47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9">
                    <a:extLst>
                      <a:ext uri="{FF2B5EF4-FFF2-40B4-BE49-F238E27FC236}">
                        <a16:creationId xmlns:a16="http://schemas.microsoft.com/office/drawing/2014/main" id="{38A2E477-81FE-3009-5A4F-49207D74E54D}"/>
                      </a:ext>
                    </a:extLst>
                  </p:cNvPr>
                  <p:cNvSpPr>
                    <a:spLocks/>
                  </p:cNvSpPr>
                  <p:nvPr/>
                </p:nvSpPr>
                <p:spPr bwMode="auto">
                  <a:xfrm>
                    <a:off x="7697788" y="2359025"/>
                    <a:ext cx="165100" cy="165100"/>
                  </a:xfrm>
                  <a:custGeom>
                    <a:avLst/>
                    <a:gdLst>
                      <a:gd name="T0" fmla="*/ 125 w 250"/>
                      <a:gd name="T1" fmla="*/ 250 h 250"/>
                      <a:gd name="T2" fmla="*/ 213 w 250"/>
                      <a:gd name="T3" fmla="*/ 213 h 250"/>
                      <a:gd name="T4" fmla="*/ 250 w 250"/>
                      <a:gd name="T5" fmla="*/ 125 h 250"/>
                      <a:gd name="T6" fmla="*/ 213 w 250"/>
                      <a:gd name="T7" fmla="*/ 36 h 250"/>
                      <a:gd name="T8" fmla="*/ 125 w 250"/>
                      <a:gd name="T9" fmla="*/ 0 h 250"/>
                      <a:gd name="T10" fmla="*/ 36 w 250"/>
                      <a:gd name="T11" fmla="*/ 36 h 250"/>
                      <a:gd name="T12" fmla="*/ 0 w 250"/>
                      <a:gd name="T13" fmla="*/ 125 h 250"/>
                      <a:gd name="T14" fmla="*/ 36 w 250"/>
                      <a:gd name="T15" fmla="*/ 213 h 250"/>
                      <a:gd name="T16" fmla="*/ 125 w 250"/>
                      <a:gd name="T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250">
                        <a:moveTo>
                          <a:pt x="125" y="250"/>
                        </a:moveTo>
                        <a:cubicBezTo>
                          <a:pt x="157" y="250"/>
                          <a:pt x="190" y="236"/>
                          <a:pt x="213" y="213"/>
                        </a:cubicBezTo>
                        <a:cubicBezTo>
                          <a:pt x="236" y="190"/>
                          <a:pt x="250" y="157"/>
                          <a:pt x="250" y="125"/>
                        </a:cubicBezTo>
                        <a:cubicBezTo>
                          <a:pt x="250" y="92"/>
                          <a:pt x="236" y="59"/>
                          <a:pt x="213" y="36"/>
                        </a:cubicBezTo>
                        <a:cubicBezTo>
                          <a:pt x="190" y="13"/>
                          <a:pt x="157" y="0"/>
                          <a:pt x="125" y="0"/>
                        </a:cubicBezTo>
                        <a:cubicBezTo>
                          <a:pt x="92" y="0"/>
                          <a:pt x="59" y="13"/>
                          <a:pt x="36" y="36"/>
                        </a:cubicBezTo>
                        <a:cubicBezTo>
                          <a:pt x="13" y="59"/>
                          <a:pt x="0" y="92"/>
                          <a:pt x="0" y="125"/>
                        </a:cubicBezTo>
                        <a:cubicBezTo>
                          <a:pt x="0" y="157"/>
                          <a:pt x="13" y="190"/>
                          <a:pt x="36" y="213"/>
                        </a:cubicBezTo>
                        <a:cubicBezTo>
                          <a:pt x="59" y="236"/>
                          <a:pt x="92" y="250"/>
                          <a:pt x="12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20">
                    <a:extLst>
                      <a:ext uri="{FF2B5EF4-FFF2-40B4-BE49-F238E27FC236}">
                        <a16:creationId xmlns:a16="http://schemas.microsoft.com/office/drawing/2014/main" id="{4477177D-04BF-AB74-A6C3-2681C0A04270}"/>
                      </a:ext>
                    </a:extLst>
                  </p:cNvPr>
                  <p:cNvSpPr>
                    <a:spLocks/>
                  </p:cNvSpPr>
                  <p:nvPr/>
                </p:nvSpPr>
                <p:spPr bwMode="auto">
                  <a:xfrm>
                    <a:off x="6299201" y="4919663"/>
                    <a:ext cx="165100" cy="165100"/>
                  </a:xfrm>
                  <a:custGeom>
                    <a:avLst/>
                    <a:gdLst>
                      <a:gd name="T0" fmla="*/ 36 w 250"/>
                      <a:gd name="T1" fmla="*/ 36 h 250"/>
                      <a:gd name="T2" fmla="*/ 0 w 250"/>
                      <a:gd name="T3" fmla="*/ 125 h 250"/>
                      <a:gd name="T4" fmla="*/ 36 w 250"/>
                      <a:gd name="T5" fmla="*/ 213 h 250"/>
                      <a:gd name="T6" fmla="*/ 125 w 250"/>
                      <a:gd name="T7" fmla="*/ 250 h 250"/>
                      <a:gd name="T8" fmla="*/ 213 w 250"/>
                      <a:gd name="T9" fmla="*/ 213 h 250"/>
                      <a:gd name="T10" fmla="*/ 250 w 250"/>
                      <a:gd name="T11" fmla="*/ 125 h 250"/>
                      <a:gd name="T12" fmla="*/ 213 w 250"/>
                      <a:gd name="T13" fmla="*/ 36 h 250"/>
                      <a:gd name="T14" fmla="*/ 125 w 250"/>
                      <a:gd name="T15" fmla="*/ 0 h 250"/>
                      <a:gd name="T16" fmla="*/ 36 w 250"/>
                      <a:gd name="T17" fmla="*/ 36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250">
                        <a:moveTo>
                          <a:pt x="36" y="36"/>
                        </a:moveTo>
                        <a:cubicBezTo>
                          <a:pt x="13" y="60"/>
                          <a:pt x="0" y="92"/>
                          <a:pt x="0" y="125"/>
                        </a:cubicBezTo>
                        <a:cubicBezTo>
                          <a:pt x="0" y="158"/>
                          <a:pt x="13" y="190"/>
                          <a:pt x="36" y="213"/>
                        </a:cubicBezTo>
                        <a:cubicBezTo>
                          <a:pt x="60" y="236"/>
                          <a:pt x="92" y="250"/>
                          <a:pt x="125" y="250"/>
                        </a:cubicBezTo>
                        <a:cubicBezTo>
                          <a:pt x="158" y="250"/>
                          <a:pt x="190" y="236"/>
                          <a:pt x="213" y="213"/>
                        </a:cubicBezTo>
                        <a:cubicBezTo>
                          <a:pt x="236" y="190"/>
                          <a:pt x="250" y="157"/>
                          <a:pt x="250" y="125"/>
                        </a:cubicBezTo>
                        <a:cubicBezTo>
                          <a:pt x="250" y="92"/>
                          <a:pt x="236" y="60"/>
                          <a:pt x="213" y="36"/>
                        </a:cubicBezTo>
                        <a:cubicBezTo>
                          <a:pt x="190" y="13"/>
                          <a:pt x="158" y="0"/>
                          <a:pt x="125" y="0"/>
                        </a:cubicBezTo>
                        <a:cubicBezTo>
                          <a:pt x="92" y="0"/>
                          <a:pt x="60" y="13"/>
                          <a:pt x="36" y="36"/>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21">
                    <a:extLst>
                      <a:ext uri="{FF2B5EF4-FFF2-40B4-BE49-F238E27FC236}">
                        <a16:creationId xmlns:a16="http://schemas.microsoft.com/office/drawing/2014/main" id="{C7D127CF-BF49-6460-6681-2BC3DA10B054}"/>
                      </a:ext>
                    </a:extLst>
                  </p:cNvPr>
                  <p:cNvSpPr>
                    <a:spLocks noEditPoints="1"/>
                  </p:cNvSpPr>
                  <p:nvPr/>
                </p:nvSpPr>
                <p:spPr bwMode="auto">
                  <a:xfrm>
                    <a:off x="5529263" y="3816350"/>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22">
                    <a:extLst>
                      <a:ext uri="{FF2B5EF4-FFF2-40B4-BE49-F238E27FC236}">
                        <a16:creationId xmlns:a16="http://schemas.microsoft.com/office/drawing/2014/main" id="{F84B26B8-2F50-7A42-03B4-044D8F043298}"/>
                      </a:ext>
                    </a:extLst>
                  </p:cNvPr>
                  <p:cNvSpPr>
                    <a:spLocks noEditPoints="1"/>
                  </p:cNvSpPr>
                  <p:nvPr/>
                </p:nvSpPr>
                <p:spPr bwMode="auto">
                  <a:xfrm>
                    <a:off x="6299201" y="3816350"/>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23">
                    <a:extLst>
                      <a:ext uri="{FF2B5EF4-FFF2-40B4-BE49-F238E27FC236}">
                        <a16:creationId xmlns:a16="http://schemas.microsoft.com/office/drawing/2014/main" id="{05FAA0DD-FCE6-A927-4B10-49772AC9A689}"/>
                      </a:ext>
                    </a:extLst>
                  </p:cNvPr>
                  <p:cNvSpPr>
                    <a:spLocks noEditPoints="1"/>
                  </p:cNvSpPr>
                  <p:nvPr/>
                </p:nvSpPr>
                <p:spPr bwMode="auto">
                  <a:xfrm>
                    <a:off x="7067551" y="3816350"/>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4">
                    <a:extLst>
                      <a:ext uri="{FF2B5EF4-FFF2-40B4-BE49-F238E27FC236}">
                        <a16:creationId xmlns:a16="http://schemas.microsoft.com/office/drawing/2014/main" id="{EECB1059-F8A9-2919-EDEA-D1F9D3485881}"/>
                      </a:ext>
                    </a:extLst>
                  </p:cNvPr>
                  <p:cNvSpPr>
                    <a:spLocks noEditPoints="1"/>
                  </p:cNvSpPr>
                  <p:nvPr/>
                </p:nvSpPr>
                <p:spPr bwMode="auto">
                  <a:xfrm>
                    <a:off x="4759326" y="2960688"/>
                    <a:ext cx="627063" cy="625475"/>
                  </a:xfrm>
                  <a:custGeom>
                    <a:avLst/>
                    <a:gdLst>
                      <a:gd name="T0" fmla="*/ 950 w 950"/>
                      <a:gd name="T1" fmla="*/ 475 h 950"/>
                      <a:gd name="T2" fmla="*/ 475 w 950"/>
                      <a:gd name="T3" fmla="*/ 0 h 950"/>
                      <a:gd name="T4" fmla="*/ 0 w 950"/>
                      <a:gd name="T5" fmla="*/ 475 h 950"/>
                      <a:gd name="T6" fmla="*/ 475 w 950"/>
                      <a:gd name="T7" fmla="*/ 950 h 950"/>
                      <a:gd name="T8" fmla="*/ 950 w 950"/>
                      <a:gd name="T9" fmla="*/ 475 h 950"/>
                      <a:gd name="T10" fmla="*/ 250 w 950"/>
                      <a:gd name="T11" fmla="*/ 475 h 950"/>
                      <a:gd name="T12" fmla="*/ 475 w 950"/>
                      <a:gd name="T13" fmla="*/ 250 h 950"/>
                      <a:gd name="T14" fmla="*/ 700 w 950"/>
                      <a:gd name="T15" fmla="*/ 475 h 950"/>
                      <a:gd name="T16" fmla="*/ 475 w 950"/>
                      <a:gd name="T17" fmla="*/ 700 h 950"/>
                      <a:gd name="T18" fmla="*/ 250 w 950"/>
                      <a:gd name="T19" fmla="*/ 475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950" y="475"/>
                        </a:moveTo>
                        <a:cubicBezTo>
                          <a:pt x="950" y="213"/>
                          <a:pt x="737" y="0"/>
                          <a:pt x="475" y="0"/>
                        </a:cubicBezTo>
                        <a:cubicBezTo>
                          <a:pt x="213" y="0"/>
                          <a:pt x="0" y="213"/>
                          <a:pt x="0" y="475"/>
                        </a:cubicBezTo>
                        <a:cubicBezTo>
                          <a:pt x="0" y="737"/>
                          <a:pt x="213" y="950"/>
                          <a:pt x="475" y="950"/>
                        </a:cubicBezTo>
                        <a:cubicBezTo>
                          <a:pt x="737" y="950"/>
                          <a:pt x="950" y="737"/>
                          <a:pt x="950" y="475"/>
                        </a:cubicBezTo>
                        <a:close/>
                        <a:moveTo>
                          <a:pt x="250" y="475"/>
                        </a:moveTo>
                        <a:cubicBezTo>
                          <a:pt x="250" y="351"/>
                          <a:pt x="351" y="250"/>
                          <a:pt x="475" y="250"/>
                        </a:cubicBezTo>
                        <a:cubicBezTo>
                          <a:pt x="599" y="250"/>
                          <a:pt x="700" y="351"/>
                          <a:pt x="700" y="475"/>
                        </a:cubicBezTo>
                        <a:cubicBezTo>
                          <a:pt x="700" y="599"/>
                          <a:pt x="599" y="700"/>
                          <a:pt x="475" y="700"/>
                        </a:cubicBezTo>
                        <a:cubicBezTo>
                          <a:pt x="351" y="700"/>
                          <a:pt x="250" y="599"/>
                          <a:pt x="250" y="47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25">
                    <a:extLst>
                      <a:ext uri="{FF2B5EF4-FFF2-40B4-BE49-F238E27FC236}">
                        <a16:creationId xmlns:a16="http://schemas.microsoft.com/office/drawing/2014/main" id="{44D5C1F7-6E58-5495-C3C0-F5385392C4C1}"/>
                      </a:ext>
                    </a:extLst>
                  </p:cNvPr>
                  <p:cNvSpPr>
                    <a:spLocks noEditPoints="1"/>
                  </p:cNvSpPr>
                  <p:nvPr/>
                </p:nvSpPr>
                <p:spPr bwMode="auto">
                  <a:xfrm>
                    <a:off x="6299201" y="2960688"/>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6">
                    <a:extLst>
                      <a:ext uri="{FF2B5EF4-FFF2-40B4-BE49-F238E27FC236}">
                        <a16:creationId xmlns:a16="http://schemas.microsoft.com/office/drawing/2014/main" id="{277A8B32-1869-2B20-D435-70B4998C6DF3}"/>
                      </a:ext>
                    </a:extLst>
                  </p:cNvPr>
                  <p:cNvSpPr>
                    <a:spLocks noEditPoints="1"/>
                  </p:cNvSpPr>
                  <p:nvPr/>
                </p:nvSpPr>
                <p:spPr bwMode="auto">
                  <a:xfrm>
                    <a:off x="7067551" y="2960688"/>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7">
                    <a:extLst>
                      <a:ext uri="{FF2B5EF4-FFF2-40B4-BE49-F238E27FC236}">
                        <a16:creationId xmlns:a16="http://schemas.microsoft.com/office/drawing/2014/main" id="{CA4D74BF-AA09-F4B7-7811-5AC85E24534C}"/>
                      </a:ext>
                    </a:extLst>
                  </p:cNvPr>
                  <p:cNvSpPr>
                    <a:spLocks noEditPoints="1"/>
                  </p:cNvSpPr>
                  <p:nvPr/>
                </p:nvSpPr>
                <p:spPr bwMode="auto">
                  <a:xfrm>
                    <a:off x="5529263" y="2960688"/>
                    <a:ext cx="627063" cy="625475"/>
                  </a:xfrm>
                  <a:custGeom>
                    <a:avLst/>
                    <a:gdLst>
                      <a:gd name="T0" fmla="*/ 475 w 950"/>
                      <a:gd name="T1" fmla="*/ 950 h 950"/>
                      <a:gd name="T2" fmla="*/ 950 w 950"/>
                      <a:gd name="T3" fmla="*/ 475 h 950"/>
                      <a:gd name="T4" fmla="*/ 475 w 950"/>
                      <a:gd name="T5" fmla="*/ 0 h 950"/>
                      <a:gd name="T6" fmla="*/ 0 w 950"/>
                      <a:gd name="T7" fmla="*/ 475 h 950"/>
                      <a:gd name="T8" fmla="*/ 475 w 950"/>
                      <a:gd name="T9" fmla="*/ 950 h 950"/>
                      <a:gd name="T10" fmla="*/ 475 w 950"/>
                      <a:gd name="T11" fmla="*/ 250 h 950"/>
                      <a:gd name="T12" fmla="*/ 700 w 950"/>
                      <a:gd name="T13" fmla="*/ 475 h 950"/>
                      <a:gd name="T14" fmla="*/ 475 w 950"/>
                      <a:gd name="T15" fmla="*/ 700 h 950"/>
                      <a:gd name="T16" fmla="*/ 250 w 950"/>
                      <a:gd name="T17" fmla="*/ 475 h 950"/>
                      <a:gd name="T18" fmla="*/ 475 w 950"/>
                      <a:gd name="T19" fmla="*/ 2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950">
                        <a:moveTo>
                          <a:pt x="475" y="950"/>
                        </a:moveTo>
                        <a:cubicBezTo>
                          <a:pt x="737" y="950"/>
                          <a:pt x="950" y="737"/>
                          <a:pt x="950" y="475"/>
                        </a:cubicBezTo>
                        <a:cubicBezTo>
                          <a:pt x="950" y="213"/>
                          <a:pt x="737" y="0"/>
                          <a:pt x="475" y="0"/>
                        </a:cubicBezTo>
                        <a:cubicBezTo>
                          <a:pt x="213" y="0"/>
                          <a:pt x="0" y="213"/>
                          <a:pt x="0" y="475"/>
                        </a:cubicBezTo>
                        <a:cubicBezTo>
                          <a:pt x="0" y="737"/>
                          <a:pt x="213" y="950"/>
                          <a:pt x="475" y="950"/>
                        </a:cubicBezTo>
                        <a:close/>
                        <a:moveTo>
                          <a:pt x="475" y="250"/>
                        </a:moveTo>
                        <a:cubicBezTo>
                          <a:pt x="599" y="250"/>
                          <a:pt x="700" y="351"/>
                          <a:pt x="700" y="475"/>
                        </a:cubicBezTo>
                        <a:cubicBezTo>
                          <a:pt x="700" y="599"/>
                          <a:pt x="599" y="700"/>
                          <a:pt x="475" y="700"/>
                        </a:cubicBezTo>
                        <a:cubicBezTo>
                          <a:pt x="351" y="700"/>
                          <a:pt x="250" y="599"/>
                          <a:pt x="250" y="475"/>
                        </a:cubicBezTo>
                        <a:cubicBezTo>
                          <a:pt x="250" y="351"/>
                          <a:pt x="351" y="250"/>
                          <a:pt x="475" y="25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120">
                    <a:extLst>
                      <a:ext uri="{FF2B5EF4-FFF2-40B4-BE49-F238E27FC236}">
                        <a16:creationId xmlns:a16="http://schemas.microsoft.com/office/drawing/2014/main" id="{42AE4974-C561-41EB-07BE-1027DD918647}"/>
                      </a:ext>
                    </a:extLst>
                  </p:cNvPr>
                  <p:cNvSpPr/>
                  <p:nvPr/>
                </p:nvSpPr>
                <p:spPr>
                  <a:xfrm>
                    <a:off x="4404470" y="4185691"/>
                    <a:ext cx="636686" cy="445592"/>
                  </a:xfrm>
                  <a:custGeom>
                    <a:avLst/>
                    <a:gdLst/>
                    <a:ahLst/>
                    <a:cxnLst/>
                    <a:rect l="l" t="t" r="r" b="b"/>
                    <a:pathLst>
                      <a:path w="636686" h="445592">
                        <a:moveTo>
                          <a:pt x="495002" y="69354"/>
                        </a:moveTo>
                        <a:cubicBezTo>
                          <a:pt x="484882" y="69354"/>
                          <a:pt x="475853" y="72579"/>
                          <a:pt x="467915" y="79028"/>
                        </a:cubicBezTo>
                        <a:cubicBezTo>
                          <a:pt x="459978" y="85477"/>
                          <a:pt x="453826" y="97036"/>
                          <a:pt x="449461" y="113705"/>
                        </a:cubicBezTo>
                        <a:cubicBezTo>
                          <a:pt x="443706" y="135335"/>
                          <a:pt x="440829" y="171748"/>
                          <a:pt x="440829" y="222945"/>
                        </a:cubicBezTo>
                        <a:cubicBezTo>
                          <a:pt x="440829" y="274142"/>
                          <a:pt x="443408" y="309315"/>
                          <a:pt x="448568" y="328464"/>
                        </a:cubicBezTo>
                        <a:cubicBezTo>
                          <a:pt x="453727" y="347613"/>
                          <a:pt x="460226" y="360363"/>
                          <a:pt x="468064" y="366713"/>
                        </a:cubicBezTo>
                        <a:cubicBezTo>
                          <a:pt x="475902" y="373063"/>
                          <a:pt x="484882" y="376238"/>
                          <a:pt x="495002" y="376238"/>
                        </a:cubicBezTo>
                        <a:cubicBezTo>
                          <a:pt x="505122" y="376238"/>
                          <a:pt x="514151" y="373013"/>
                          <a:pt x="522089" y="366564"/>
                        </a:cubicBezTo>
                        <a:cubicBezTo>
                          <a:pt x="530026" y="360115"/>
                          <a:pt x="536178" y="348556"/>
                          <a:pt x="540543" y="331887"/>
                        </a:cubicBezTo>
                        <a:cubicBezTo>
                          <a:pt x="546298" y="310456"/>
                          <a:pt x="549175" y="274142"/>
                          <a:pt x="549175" y="222945"/>
                        </a:cubicBezTo>
                        <a:cubicBezTo>
                          <a:pt x="549175" y="171748"/>
                          <a:pt x="546596" y="136575"/>
                          <a:pt x="541436" y="117426"/>
                        </a:cubicBezTo>
                        <a:cubicBezTo>
                          <a:pt x="536277" y="98276"/>
                          <a:pt x="529778" y="85477"/>
                          <a:pt x="521940" y="79028"/>
                        </a:cubicBezTo>
                        <a:cubicBezTo>
                          <a:pt x="514102" y="72579"/>
                          <a:pt x="505122" y="69354"/>
                          <a:pt x="495002" y="69354"/>
                        </a:cubicBezTo>
                        <a:close/>
                        <a:moveTo>
                          <a:pt x="495002" y="0"/>
                        </a:moveTo>
                        <a:cubicBezTo>
                          <a:pt x="537269" y="0"/>
                          <a:pt x="570309" y="15081"/>
                          <a:pt x="594122" y="45244"/>
                        </a:cubicBezTo>
                        <a:cubicBezTo>
                          <a:pt x="622498" y="80963"/>
                          <a:pt x="636686" y="140196"/>
                          <a:pt x="636686" y="222945"/>
                        </a:cubicBezTo>
                        <a:cubicBezTo>
                          <a:pt x="636686" y="305495"/>
                          <a:pt x="622399" y="364828"/>
                          <a:pt x="593824" y="400943"/>
                        </a:cubicBezTo>
                        <a:cubicBezTo>
                          <a:pt x="570210" y="430709"/>
                          <a:pt x="537269" y="445592"/>
                          <a:pt x="495002" y="445592"/>
                        </a:cubicBezTo>
                        <a:cubicBezTo>
                          <a:pt x="452536" y="445592"/>
                          <a:pt x="418306" y="429270"/>
                          <a:pt x="392311" y="396627"/>
                        </a:cubicBezTo>
                        <a:cubicBezTo>
                          <a:pt x="366315" y="363984"/>
                          <a:pt x="353318" y="305792"/>
                          <a:pt x="353318" y="222052"/>
                        </a:cubicBezTo>
                        <a:cubicBezTo>
                          <a:pt x="353318" y="139899"/>
                          <a:pt x="367605" y="80764"/>
                          <a:pt x="396180" y="44649"/>
                        </a:cubicBezTo>
                        <a:cubicBezTo>
                          <a:pt x="419794" y="14883"/>
                          <a:pt x="452735" y="0"/>
                          <a:pt x="495002" y="0"/>
                        </a:cubicBezTo>
                        <a:close/>
                        <a:moveTo>
                          <a:pt x="154781" y="0"/>
                        </a:moveTo>
                        <a:cubicBezTo>
                          <a:pt x="197842" y="0"/>
                          <a:pt x="231675" y="11609"/>
                          <a:pt x="256282" y="34826"/>
                        </a:cubicBezTo>
                        <a:cubicBezTo>
                          <a:pt x="280888" y="58043"/>
                          <a:pt x="293191" y="86916"/>
                          <a:pt x="293191" y="121444"/>
                        </a:cubicBezTo>
                        <a:cubicBezTo>
                          <a:pt x="293191" y="141089"/>
                          <a:pt x="289669" y="159792"/>
                          <a:pt x="282624" y="177552"/>
                        </a:cubicBezTo>
                        <a:cubicBezTo>
                          <a:pt x="275580" y="195312"/>
                          <a:pt x="264418" y="213916"/>
                          <a:pt x="249138" y="233363"/>
                        </a:cubicBezTo>
                        <a:cubicBezTo>
                          <a:pt x="239018" y="246261"/>
                          <a:pt x="220761" y="264815"/>
                          <a:pt x="194369" y="289024"/>
                        </a:cubicBezTo>
                        <a:cubicBezTo>
                          <a:pt x="167977" y="313234"/>
                          <a:pt x="151259" y="329307"/>
                          <a:pt x="144214" y="337245"/>
                        </a:cubicBezTo>
                        <a:cubicBezTo>
                          <a:pt x="137170" y="345182"/>
                          <a:pt x="131464" y="352921"/>
                          <a:pt x="127099" y="360462"/>
                        </a:cubicBezTo>
                        <a:lnTo>
                          <a:pt x="293191" y="360462"/>
                        </a:lnTo>
                        <a:lnTo>
                          <a:pt x="293191" y="438150"/>
                        </a:lnTo>
                        <a:lnTo>
                          <a:pt x="0" y="438150"/>
                        </a:lnTo>
                        <a:cubicBezTo>
                          <a:pt x="3175" y="408781"/>
                          <a:pt x="12700" y="380951"/>
                          <a:pt x="28575" y="354658"/>
                        </a:cubicBezTo>
                        <a:cubicBezTo>
                          <a:pt x="44450" y="328365"/>
                          <a:pt x="75803" y="293489"/>
                          <a:pt x="122634" y="250031"/>
                        </a:cubicBezTo>
                        <a:cubicBezTo>
                          <a:pt x="160337" y="214908"/>
                          <a:pt x="183455" y="191096"/>
                          <a:pt x="191988" y="178594"/>
                        </a:cubicBezTo>
                        <a:cubicBezTo>
                          <a:pt x="203497" y="161330"/>
                          <a:pt x="209252" y="144264"/>
                          <a:pt x="209252" y="127397"/>
                        </a:cubicBezTo>
                        <a:cubicBezTo>
                          <a:pt x="209252" y="108744"/>
                          <a:pt x="204241" y="94407"/>
                          <a:pt x="194220" y="84386"/>
                        </a:cubicBezTo>
                        <a:cubicBezTo>
                          <a:pt x="184199" y="74365"/>
                          <a:pt x="170358" y="69354"/>
                          <a:pt x="152697" y="69354"/>
                        </a:cubicBezTo>
                        <a:cubicBezTo>
                          <a:pt x="135235" y="69354"/>
                          <a:pt x="121344" y="74613"/>
                          <a:pt x="111025" y="85130"/>
                        </a:cubicBezTo>
                        <a:cubicBezTo>
                          <a:pt x="100707" y="95647"/>
                          <a:pt x="94754" y="113110"/>
                          <a:pt x="93166" y="137517"/>
                        </a:cubicBezTo>
                        <a:lnTo>
                          <a:pt x="9822" y="129183"/>
                        </a:lnTo>
                        <a:cubicBezTo>
                          <a:pt x="14783" y="83145"/>
                          <a:pt x="30361" y="50106"/>
                          <a:pt x="56554" y="30063"/>
                        </a:cubicBezTo>
                        <a:cubicBezTo>
                          <a:pt x="82748" y="10021"/>
                          <a:pt x="115490" y="0"/>
                          <a:pt x="154781" y="0"/>
                        </a:cubicBezTo>
                        <a:close/>
                      </a:path>
                    </a:pathLst>
                  </a:cu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grpSp>
      </p:grpSp>
      <p:sp>
        <p:nvSpPr>
          <p:cNvPr id="104" name="Rectangle 103">
            <a:extLst>
              <a:ext uri="{FF2B5EF4-FFF2-40B4-BE49-F238E27FC236}">
                <a16:creationId xmlns:a16="http://schemas.microsoft.com/office/drawing/2014/main" id="{0C9BFAFE-7F78-6464-E26D-E21313E1B812}"/>
              </a:ext>
            </a:extLst>
          </p:cNvPr>
          <p:cNvSpPr/>
          <p:nvPr/>
        </p:nvSpPr>
        <p:spPr>
          <a:xfrm>
            <a:off x="77100" y="4480733"/>
            <a:ext cx="2815575" cy="923330"/>
          </a:xfrm>
          <a:prstGeom prst="rect">
            <a:avLst/>
          </a:prstGeom>
        </p:spPr>
        <p:txBody>
          <a:bodyPr wrap="square" anchor="ctr">
            <a:spAutoFit/>
          </a:bodyPr>
          <a:lstStyle/>
          <a:p>
            <a:pPr algn="ctr">
              <a:defRPr/>
            </a:pPr>
            <a:r>
              <a:rPr lang="en-US" dirty="0"/>
              <a:t>By 2050, one third of the world’s young people aged 15–24 will live in Africa.</a:t>
            </a:r>
            <a:endParaRPr lang="fr-FR" b="1" dirty="0">
              <a:latin typeface="Bodoni MT Condensed" panose="02070606080606020203" pitchFamily="18" charset="0"/>
            </a:endParaRPr>
          </a:p>
        </p:txBody>
      </p:sp>
      <p:sp>
        <p:nvSpPr>
          <p:cNvPr id="105" name="Rectangle 104">
            <a:extLst>
              <a:ext uri="{FF2B5EF4-FFF2-40B4-BE49-F238E27FC236}">
                <a16:creationId xmlns:a16="http://schemas.microsoft.com/office/drawing/2014/main" id="{8F8034C5-16E8-33F1-0723-DEC200C1221D}"/>
              </a:ext>
            </a:extLst>
          </p:cNvPr>
          <p:cNvSpPr/>
          <p:nvPr/>
        </p:nvSpPr>
        <p:spPr>
          <a:xfrm>
            <a:off x="3097808" y="4573066"/>
            <a:ext cx="2612855" cy="830997"/>
          </a:xfrm>
          <a:prstGeom prst="rect">
            <a:avLst/>
          </a:prstGeom>
        </p:spPr>
        <p:txBody>
          <a:bodyPr wrap="square" anchor="ctr">
            <a:spAutoFit/>
          </a:bodyPr>
          <a:lstStyle/>
          <a:p>
            <a:pPr algn="just">
              <a:defRPr/>
            </a:pPr>
            <a:r>
              <a:rPr lang="en-US" sz="1600" dirty="0"/>
              <a:t>11 million young people enter the </a:t>
            </a:r>
            <a:r>
              <a:rPr lang="en-US" sz="1600" dirty="0" err="1"/>
              <a:t>labour</a:t>
            </a:r>
            <a:r>
              <a:rPr lang="en-US" sz="1600" dirty="0"/>
              <a:t> market in Africa each year.</a:t>
            </a:r>
            <a:endParaRPr lang="fr-FR" sz="1600" b="1" dirty="0">
              <a:latin typeface="Bodoni MT Condensed" panose="02070606080606020203" pitchFamily="18" charset="0"/>
            </a:endParaRPr>
          </a:p>
        </p:txBody>
      </p:sp>
      <p:sp>
        <p:nvSpPr>
          <p:cNvPr id="106" name="Rectangle 105">
            <a:extLst>
              <a:ext uri="{FF2B5EF4-FFF2-40B4-BE49-F238E27FC236}">
                <a16:creationId xmlns:a16="http://schemas.microsoft.com/office/drawing/2014/main" id="{FC4E9222-0699-1DEA-B760-8133EBDF670A}"/>
              </a:ext>
            </a:extLst>
          </p:cNvPr>
          <p:cNvSpPr/>
          <p:nvPr/>
        </p:nvSpPr>
        <p:spPr>
          <a:xfrm>
            <a:off x="6054199" y="4748604"/>
            <a:ext cx="1893917" cy="584775"/>
          </a:xfrm>
          <a:prstGeom prst="rect">
            <a:avLst/>
          </a:prstGeom>
        </p:spPr>
        <p:txBody>
          <a:bodyPr wrap="square" anchor="ctr">
            <a:spAutoFit/>
          </a:bodyPr>
          <a:lstStyle/>
          <a:p>
            <a:pPr algn="just">
              <a:defRPr/>
            </a:pPr>
            <a:r>
              <a:rPr lang="en-US" sz="1600" dirty="0"/>
              <a:t>A young population in Africa</a:t>
            </a:r>
            <a:endParaRPr lang="fr-FR" sz="1600" b="1" dirty="0">
              <a:latin typeface="Bodoni MT Condensed" panose="02070606080606020203" pitchFamily="18" charset="0"/>
            </a:endParaRPr>
          </a:p>
        </p:txBody>
      </p:sp>
      <p:sp>
        <p:nvSpPr>
          <p:cNvPr id="108" name="ZoneTexte 107">
            <a:extLst>
              <a:ext uri="{FF2B5EF4-FFF2-40B4-BE49-F238E27FC236}">
                <a16:creationId xmlns:a16="http://schemas.microsoft.com/office/drawing/2014/main" id="{ED58B77C-B574-1AAF-2D6B-24E5E4A1C2AF}"/>
              </a:ext>
            </a:extLst>
          </p:cNvPr>
          <p:cNvSpPr txBox="1"/>
          <p:nvPr/>
        </p:nvSpPr>
        <p:spPr>
          <a:xfrm rot="10800000" flipV="1">
            <a:off x="193518" y="5476029"/>
            <a:ext cx="2650913" cy="584775"/>
          </a:xfrm>
          <a:prstGeom prst="rect">
            <a:avLst/>
          </a:prstGeom>
          <a:solidFill>
            <a:schemeClr val="accent1">
              <a:lumMod val="40000"/>
              <a:lumOff val="60000"/>
            </a:schemeClr>
          </a:solidFill>
        </p:spPr>
        <p:txBody>
          <a:bodyPr wrap="square">
            <a:spAutoFit/>
          </a:bodyPr>
          <a:lstStyle/>
          <a:p>
            <a:pPr algn="just">
              <a:defRPr/>
            </a:pPr>
            <a:r>
              <a:rPr lang="en-US" sz="1600" dirty="0"/>
              <a:t>Africa and the Demographic Dividend Challenge</a:t>
            </a:r>
            <a:endParaRPr lang="fr-FR" sz="1600" b="1" dirty="0">
              <a:latin typeface="Bodoni MT Condensed" panose="02070606080606020203" pitchFamily="18" charset="0"/>
            </a:endParaRPr>
          </a:p>
        </p:txBody>
      </p:sp>
      <p:sp>
        <p:nvSpPr>
          <p:cNvPr id="110" name="ZoneTexte 109">
            <a:extLst>
              <a:ext uri="{FF2B5EF4-FFF2-40B4-BE49-F238E27FC236}">
                <a16:creationId xmlns:a16="http://schemas.microsoft.com/office/drawing/2014/main" id="{3CC06AD0-67BC-8D5B-7235-082E36110840}"/>
              </a:ext>
            </a:extLst>
          </p:cNvPr>
          <p:cNvSpPr txBox="1"/>
          <p:nvPr/>
        </p:nvSpPr>
        <p:spPr>
          <a:xfrm>
            <a:off x="2844432" y="5448517"/>
            <a:ext cx="3171582" cy="584775"/>
          </a:xfrm>
          <a:prstGeom prst="rect">
            <a:avLst/>
          </a:prstGeom>
          <a:solidFill>
            <a:schemeClr val="accent2">
              <a:lumMod val="60000"/>
              <a:lumOff val="40000"/>
            </a:schemeClr>
          </a:solidFill>
        </p:spPr>
        <p:txBody>
          <a:bodyPr wrap="square">
            <a:spAutoFit/>
          </a:bodyPr>
          <a:lstStyle/>
          <a:p>
            <a:pPr algn="just">
              <a:defRPr/>
            </a:pPr>
            <a:r>
              <a:rPr lang="en-US" sz="1600" dirty="0"/>
              <a:t>An absorption capacity of 3 million, resulting in a gap of 8 million.</a:t>
            </a:r>
            <a:endParaRPr lang="fr-FR" sz="1600" b="1" dirty="0">
              <a:solidFill>
                <a:srgbClr val="0070C0"/>
              </a:solidFill>
              <a:latin typeface="Bodoni MT Condensed" panose="02070606080606020203" pitchFamily="18" charset="0"/>
            </a:endParaRPr>
          </a:p>
        </p:txBody>
      </p:sp>
      <p:sp>
        <p:nvSpPr>
          <p:cNvPr id="111" name="ZoneTexte 110">
            <a:extLst>
              <a:ext uri="{FF2B5EF4-FFF2-40B4-BE49-F238E27FC236}">
                <a16:creationId xmlns:a16="http://schemas.microsoft.com/office/drawing/2014/main" id="{3EE07540-430C-2020-2E20-C5CA96253569}"/>
              </a:ext>
            </a:extLst>
          </p:cNvPr>
          <p:cNvSpPr txBox="1"/>
          <p:nvPr/>
        </p:nvSpPr>
        <p:spPr>
          <a:xfrm rot="10800000" flipV="1">
            <a:off x="6056909" y="5437231"/>
            <a:ext cx="2012269" cy="584775"/>
          </a:xfrm>
          <a:prstGeom prst="rect">
            <a:avLst/>
          </a:prstGeom>
          <a:solidFill>
            <a:schemeClr val="bg2">
              <a:lumMod val="90000"/>
            </a:schemeClr>
          </a:solidFill>
        </p:spPr>
        <p:txBody>
          <a:bodyPr wrap="square">
            <a:spAutoFit/>
          </a:bodyPr>
          <a:lstStyle/>
          <a:p>
            <a:pPr algn="ctr">
              <a:defRPr/>
            </a:pPr>
            <a:r>
              <a:rPr lang="en-US" sz="1600" dirty="0"/>
              <a:t>Average age of 19, according to ILOSTAT</a:t>
            </a:r>
            <a:endParaRPr lang="fr-FR" sz="1600" b="1" dirty="0">
              <a:latin typeface="Bodoni MT Condensed" panose="02070606080606020203" pitchFamily="18" charset="0"/>
            </a:endParaRPr>
          </a:p>
        </p:txBody>
      </p:sp>
      <p:sp>
        <p:nvSpPr>
          <p:cNvPr id="112" name="Rectangle 111">
            <a:extLst>
              <a:ext uri="{FF2B5EF4-FFF2-40B4-BE49-F238E27FC236}">
                <a16:creationId xmlns:a16="http://schemas.microsoft.com/office/drawing/2014/main" id="{3ECD8B58-69D9-2D34-805E-6F29D3BACD33}"/>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
        <p:nvSpPr>
          <p:cNvPr id="114" name="ZoneTexte 113">
            <a:extLst>
              <a:ext uri="{FF2B5EF4-FFF2-40B4-BE49-F238E27FC236}">
                <a16:creationId xmlns:a16="http://schemas.microsoft.com/office/drawing/2014/main" id="{4A5AC6D0-B006-E6E5-1B42-6431A466085B}"/>
              </a:ext>
            </a:extLst>
          </p:cNvPr>
          <p:cNvSpPr txBox="1"/>
          <p:nvPr/>
        </p:nvSpPr>
        <p:spPr>
          <a:xfrm rot="10800000" flipV="1">
            <a:off x="8532413" y="2775739"/>
            <a:ext cx="3518096" cy="1200329"/>
          </a:xfrm>
          <a:prstGeom prst="rect">
            <a:avLst/>
          </a:prstGeom>
          <a:noFill/>
        </p:spPr>
        <p:txBody>
          <a:bodyPr wrap="square">
            <a:spAutoFit/>
          </a:bodyPr>
          <a:lstStyle/>
          <a:p>
            <a:pPr algn="ctr"/>
            <a:r>
              <a:rPr lang="en-US" sz="1800" dirty="0"/>
              <a:t>VI. </a:t>
            </a:r>
            <a:r>
              <a:rPr lang="en-US" dirty="0"/>
              <a:t>Challenges in supporting NEET Youth for effective Guidance and Coaching methods for career success</a:t>
            </a:r>
            <a:endParaRPr lang="en-US" sz="1800" dirty="0"/>
          </a:p>
        </p:txBody>
      </p:sp>
    </p:spTree>
    <p:extLst>
      <p:ext uri="{BB962C8B-B14F-4D97-AF65-F5344CB8AC3E}">
        <p14:creationId xmlns:p14="http://schemas.microsoft.com/office/powerpoint/2010/main" val="3613005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83">
            <a:extLst>
              <a:ext uri="{FF2B5EF4-FFF2-40B4-BE49-F238E27FC236}">
                <a16:creationId xmlns:a16="http://schemas.microsoft.com/office/drawing/2014/main" id="{93AA2428-6A21-FBBE-96A7-5F3096AB53AC}"/>
              </a:ext>
            </a:extLst>
          </p:cNvPr>
          <p:cNvGrpSpPr/>
          <p:nvPr/>
        </p:nvGrpSpPr>
        <p:grpSpPr>
          <a:xfrm>
            <a:off x="104173" y="1232452"/>
            <a:ext cx="7974954" cy="4831462"/>
            <a:chOff x="369928" y="1383400"/>
            <a:chExt cx="10448865" cy="4710285"/>
          </a:xfrm>
        </p:grpSpPr>
        <p:grpSp>
          <p:nvGrpSpPr>
            <p:cNvPr id="6" name="Group 481">
              <a:extLst>
                <a:ext uri="{FF2B5EF4-FFF2-40B4-BE49-F238E27FC236}">
                  <a16:creationId xmlns:a16="http://schemas.microsoft.com/office/drawing/2014/main" id="{4DE6C572-A6EB-DC62-4602-8C89CAD9D328}"/>
                </a:ext>
              </a:extLst>
            </p:cNvPr>
            <p:cNvGrpSpPr/>
            <p:nvPr/>
          </p:nvGrpSpPr>
          <p:grpSpPr>
            <a:xfrm>
              <a:off x="369928" y="1383400"/>
              <a:ext cx="10158258" cy="4710285"/>
              <a:chOff x="369928" y="1383400"/>
              <a:chExt cx="10158258" cy="4710285"/>
            </a:xfrm>
          </p:grpSpPr>
          <p:grpSp>
            <p:nvGrpSpPr>
              <p:cNvPr id="93" name="Group 480">
                <a:extLst>
                  <a:ext uri="{FF2B5EF4-FFF2-40B4-BE49-F238E27FC236}">
                    <a16:creationId xmlns:a16="http://schemas.microsoft.com/office/drawing/2014/main" id="{1A085D0E-C638-8F4C-54F2-DBE4ECC59EAC}"/>
                  </a:ext>
                </a:extLst>
              </p:cNvPr>
              <p:cNvGrpSpPr/>
              <p:nvPr/>
            </p:nvGrpSpPr>
            <p:grpSpPr>
              <a:xfrm>
                <a:off x="369928" y="1383400"/>
                <a:ext cx="10158258" cy="4710285"/>
                <a:chOff x="369928" y="1383400"/>
                <a:chExt cx="10158258" cy="4710285"/>
              </a:xfrm>
            </p:grpSpPr>
            <p:grpSp>
              <p:nvGrpSpPr>
                <p:cNvPr id="224" name="Group 48">
                  <a:extLst>
                    <a:ext uri="{FF2B5EF4-FFF2-40B4-BE49-F238E27FC236}">
                      <a16:creationId xmlns:a16="http://schemas.microsoft.com/office/drawing/2014/main" id="{CEF1F583-9792-FC2E-764A-29E6347D94E0}"/>
                    </a:ext>
                  </a:extLst>
                </p:cNvPr>
                <p:cNvGrpSpPr/>
                <p:nvPr/>
              </p:nvGrpSpPr>
              <p:grpSpPr>
                <a:xfrm>
                  <a:off x="369928" y="4815159"/>
                  <a:ext cx="6547401" cy="1278526"/>
                  <a:chOff x="529062" y="4340888"/>
                  <a:chExt cx="6547401" cy="1278526"/>
                </a:xfrm>
              </p:grpSpPr>
              <p:cxnSp>
                <p:nvCxnSpPr>
                  <p:cNvPr id="230" name="Straight Connector 65">
                    <a:extLst>
                      <a:ext uri="{FF2B5EF4-FFF2-40B4-BE49-F238E27FC236}">
                        <a16:creationId xmlns:a16="http://schemas.microsoft.com/office/drawing/2014/main" id="{09DF3A38-2A22-CD2B-82F3-D4D68D9B206A}"/>
                      </a:ext>
                    </a:extLst>
                  </p:cNvPr>
                  <p:cNvCxnSpPr>
                    <a:cxnSpLocks/>
                  </p:cNvCxnSpPr>
                  <p:nvPr/>
                </p:nvCxnSpPr>
                <p:spPr>
                  <a:xfrm flipV="1">
                    <a:off x="4299242" y="4340888"/>
                    <a:ext cx="0" cy="816396"/>
                  </a:xfrm>
                  <a:prstGeom prst="line">
                    <a:avLst/>
                  </a:prstGeom>
                  <a:ln w="9525">
                    <a:solidFill>
                      <a:schemeClr val="accent6"/>
                    </a:solidFill>
                    <a:headEnd type="arrow"/>
                  </a:ln>
                </p:spPr>
                <p:style>
                  <a:lnRef idx="1">
                    <a:schemeClr val="accent1"/>
                  </a:lnRef>
                  <a:fillRef idx="0">
                    <a:schemeClr val="accent1"/>
                  </a:fillRef>
                  <a:effectRef idx="0">
                    <a:schemeClr val="accent1"/>
                  </a:effectRef>
                  <a:fontRef idx="minor">
                    <a:schemeClr val="tx1"/>
                  </a:fontRef>
                </p:style>
              </p:cxnSp>
              <p:grpSp>
                <p:nvGrpSpPr>
                  <p:cNvPr id="231" name="Group 66">
                    <a:extLst>
                      <a:ext uri="{FF2B5EF4-FFF2-40B4-BE49-F238E27FC236}">
                        <a16:creationId xmlns:a16="http://schemas.microsoft.com/office/drawing/2014/main" id="{12B65D40-735B-00B6-EC84-968051664DD6}"/>
                      </a:ext>
                    </a:extLst>
                  </p:cNvPr>
                  <p:cNvGrpSpPr/>
                  <p:nvPr/>
                </p:nvGrpSpPr>
                <p:grpSpPr>
                  <a:xfrm>
                    <a:off x="529062" y="5147454"/>
                    <a:ext cx="6547401" cy="471960"/>
                    <a:chOff x="875365" y="4983483"/>
                    <a:chExt cx="6547401" cy="471960"/>
                  </a:xfrm>
                </p:grpSpPr>
                <p:sp>
                  <p:nvSpPr>
                    <p:cNvPr id="232" name="Rectangle 231">
                      <a:extLst>
                        <a:ext uri="{FF2B5EF4-FFF2-40B4-BE49-F238E27FC236}">
                          <a16:creationId xmlns:a16="http://schemas.microsoft.com/office/drawing/2014/main" id="{8180ADC5-ECA0-3E85-0E86-88C5FBB72AD7}"/>
                        </a:ext>
                      </a:extLst>
                    </p:cNvPr>
                    <p:cNvSpPr/>
                    <p:nvPr/>
                  </p:nvSpPr>
                  <p:spPr>
                    <a:xfrm rot="10800000" flipV="1">
                      <a:off x="1044662" y="5003089"/>
                      <a:ext cx="6378104" cy="452354"/>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3" name="Rectangle 232">
                      <a:extLst>
                        <a:ext uri="{FF2B5EF4-FFF2-40B4-BE49-F238E27FC236}">
                          <a16:creationId xmlns:a16="http://schemas.microsoft.com/office/drawing/2014/main" id="{F1A89CAA-3C6A-43A3-48CB-73B484AEBE52}"/>
                        </a:ext>
                      </a:extLst>
                    </p:cNvPr>
                    <p:cNvSpPr/>
                    <p:nvPr/>
                  </p:nvSpPr>
                  <p:spPr>
                    <a:xfrm>
                      <a:off x="875365" y="4983483"/>
                      <a:ext cx="6421292" cy="360069"/>
                    </a:xfrm>
                    <a:prstGeom prst="rect">
                      <a:avLst/>
                    </a:prstGeom>
                  </p:spPr>
                  <p:txBody>
                    <a:bodyPr wrap="square">
                      <a:spAutoFit/>
                    </a:bodyPr>
                    <a:lstStyle/>
                    <a:p>
                      <a:pPr lvl="0" algn="ctr">
                        <a:defRPr/>
                      </a:pPr>
                      <a:r>
                        <a:rPr lang="en-US" b="1" dirty="0"/>
                        <a:t>Economic Development Model of Countries</a:t>
                      </a:r>
                      <a:endParaRPr lang="en-US" b="1" dirty="0">
                        <a:latin typeface="Bodoni MT Condensed" panose="02070606080606020203" pitchFamily="18" charset="0"/>
                      </a:endParaRPr>
                    </a:p>
                  </p:txBody>
                </p:sp>
              </p:grpSp>
            </p:grpSp>
            <p:grpSp>
              <p:nvGrpSpPr>
                <p:cNvPr id="225" name="Group 49">
                  <a:extLst>
                    <a:ext uri="{FF2B5EF4-FFF2-40B4-BE49-F238E27FC236}">
                      <a16:creationId xmlns:a16="http://schemas.microsoft.com/office/drawing/2014/main" id="{7D9F1142-6714-636C-508D-9DD134ECC942}"/>
                    </a:ext>
                  </a:extLst>
                </p:cNvPr>
                <p:cNvGrpSpPr/>
                <p:nvPr/>
              </p:nvGrpSpPr>
              <p:grpSpPr>
                <a:xfrm>
                  <a:off x="5385997" y="1383400"/>
                  <a:ext cx="5142189" cy="1221584"/>
                  <a:chOff x="3719725" y="1738623"/>
                  <a:chExt cx="5142189" cy="1221584"/>
                </a:xfrm>
              </p:grpSpPr>
              <p:grpSp>
                <p:nvGrpSpPr>
                  <p:cNvPr id="226" name="Group 61">
                    <a:extLst>
                      <a:ext uri="{FF2B5EF4-FFF2-40B4-BE49-F238E27FC236}">
                        <a16:creationId xmlns:a16="http://schemas.microsoft.com/office/drawing/2014/main" id="{F821D17E-5374-0FC6-44D8-375B3EB61986}"/>
                      </a:ext>
                    </a:extLst>
                  </p:cNvPr>
                  <p:cNvGrpSpPr/>
                  <p:nvPr/>
                </p:nvGrpSpPr>
                <p:grpSpPr>
                  <a:xfrm>
                    <a:off x="3719725" y="1738623"/>
                    <a:ext cx="5142189" cy="1221584"/>
                    <a:chOff x="3847895" y="2090480"/>
                    <a:chExt cx="5142189" cy="1221584"/>
                  </a:xfrm>
                </p:grpSpPr>
                <p:cxnSp>
                  <p:nvCxnSpPr>
                    <p:cNvPr id="228" name="Straight Connector 63">
                      <a:extLst>
                        <a:ext uri="{FF2B5EF4-FFF2-40B4-BE49-F238E27FC236}">
                          <a16:creationId xmlns:a16="http://schemas.microsoft.com/office/drawing/2014/main" id="{8CB37016-CF03-6CA0-D6DE-CFCD623A7A32}"/>
                        </a:ext>
                      </a:extLst>
                    </p:cNvPr>
                    <p:cNvCxnSpPr>
                      <a:cxnSpLocks/>
                    </p:cNvCxnSpPr>
                    <p:nvPr/>
                  </p:nvCxnSpPr>
                  <p:spPr>
                    <a:xfrm>
                      <a:off x="5884273" y="2637325"/>
                      <a:ext cx="0" cy="674739"/>
                    </a:xfrm>
                    <a:prstGeom prst="line">
                      <a:avLst/>
                    </a:prstGeom>
                    <a:ln w="9525">
                      <a:solidFill>
                        <a:schemeClr val="accent6"/>
                      </a:solidFill>
                      <a:headEnd type="arrow"/>
                    </a:ln>
                  </p:spPr>
                  <p:style>
                    <a:lnRef idx="1">
                      <a:schemeClr val="accent1"/>
                    </a:lnRef>
                    <a:fillRef idx="0">
                      <a:schemeClr val="accent1"/>
                    </a:fillRef>
                    <a:effectRef idx="0">
                      <a:schemeClr val="accent1"/>
                    </a:effectRef>
                    <a:fontRef idx="minor">
                      <a:schemeClr val="tx1"/>
                    </a:fontRef>
                  </p:style>
                </p:cxnSp>
                <p:sp>
                  <p:nvSpPr>
                    <p:cNvPr id="229" name="Rectangle 228">
                      <a:extLst>
                        <a:ext uri="{FF2B5EF4-FFF2-40B4-BE49-F238E27FC236}">
                          <a16:creationId xmlns:a16="http://schemas.microsoft.com/office/drawing/2014/main" id="{F0A29292-DBCD-741F-0A38-C887BA550EDB}"/>
                        </a:ext>
                      </a:extLst>
                    </p:cNvPr>
                    <p:cNvSpPr/>
                    <p:nvPr/>
                  </p:nvSpPr>
                  <p:spPr>
                    <a:xfrm rot="10800000" flipV="1">
                      <a:off x="3847895" y="2090480"/>
                      <a:ext cx="5142189" cy="452355"/>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27" name="Rectangle 226">
                    <a:extLst>
                      <a:ext uri="{FF2B5EF4-FFF2-40B4-BE49-F238E27FC236}">
                        <a16:creationId xmlns:a16="http://schemas.microsoft.com/office/drawing/2014/main" id="{08F2FA62-F45B-CB87-20A6-322ED90089BC}"/>
                      </a:ext>
                    </a:extLst>
                  </p:cNvPr>
                  <p:cNvSpPr/>
                  <p:nvPr/>
                </p:nvSpPr>
                <p:spPr>
                  <a:xfrm>
                    <a:off x="3832979" y="1783211"/>
                    <a:ext cx="4915679" cy="369332"/>
                  </a:xfrm>
                  <a:prstGeom prst="rect">
                    <a:avLst/>
                  </a:prstGeom>
                </p:spPr>
                <p:txBody>
                  <a:bodyPr wrap="square">
                    <a:spAutoFit/>
                  </a:bodyPr>
                  <a:lstStyle/>
                  <a:p>
                    <a:pPr algn="ctr">
                      <a:defRPr/>
                    </a:pPr>
                    <a:r>
                      <a:rPr lang="fr-CM" b="1" dirty="0" err="1"/>
                      <a:t>Skills</a:t>
                    </a:r>
                    <a:r>
                      <a:rPr lang="fr-CM" b="1" dirty="0"/>
                      <a:t> </a:t>
                    </a:r>
                    <a:r>
                      <a:rPr lang="fr-CM" b="1" dirty="0" err="1"/>
                      <a:t>Development</a:t>
                    </a:r>
                    <a:r>
                      <a:rPr lang="fr-CM" b="1" dirty="0"/>
                      <a:t> Model</a:t>
                    </a:r>
                    <a:endParaRPr lang="en-US" b="1" dirty="0">
                      <a:latin typeface="Bodoni MT Condensed" panose="02070606080606020203" pitchFamily="18" charset="0"/>
                    </a:endParaRPr>
                  </a:p>
                </p:txBody>
              </p:sp>
            </p:grpSp>
          </p:grpSp>
          <p:grpSp>
            <p:nvGrpSpPr>
              <p:cNvPr id="94" name="Group 200">
                <a:extLst>
                  <a:ext uri="{FF2B5EF4-FFF2-40B4-BE49-F238E27FC236}">
                    <a16:creationId xmlns:a16="http://schemas.microsoft.com/office/drawing/2014/main" id="{25EB5413-A6E6-FAE7-9394-999B2317A027}"/>
                  </a:ext>
                </a:extLst>
              </p:cNvPr>
              <p:cNvGrpSpPr/>
              <p:nvPr/>
            </p:nvGrpSpPr>
            <p:grpSpPr>
              <a:xfrm>
                <a:off x="3988416" y="2511448"/>
                <a:ext cx="3475397" cy="2543326"/>
                <a:chOff x="4252940" y="2540260"/>
                <a:chExt cx="2858610" cy="2091956"/>
              </a:xfrm>
            </p:grpSpPr>
            <p:sp>
              <p:nvSpPr>
                <p:cNvPr id="95" name="Rectangle: Rounded Corners 51">
                  <a:extLst>
                    <a:ext uri="{FF2B5EF4-FFF2-40B4-BE49-F238E27FC236}">
                      <a16:creationId xmlns:a16="http://schemas.microsoft.com/office/drawing/2014/main" id="{184CFEE4-A3D6-AF6C-BA1B-11A7238EC051}"/>
                    </a:ext>
                  </a:extLst>
                </p:cNvPr>
                <p:cNvSpPr/>
                <p:nvPr/>
              </p:nvSpPr>
              <p:spPr>
                <a:xfrm>
                  <a:off x="4252940" y="2540260"/>
                  <a:ext cx="2858610" cy="2091956"/>
                </a:xfrm>
                <a:prstGeom prst="roundRect">
                  <a:avLst>
                    <a:gd name="adj" fmla="val 8909"/>
                  </a:avLst>
                </a:prstGeom>
                <a:solidFill>
                  <a:schemeClr val="bg2">
                    <a:lumMod val="95000"/>
                  </a:schemeClr>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96" name="Group 72">
                  <a:extLst>
                    <a:ext uri="{FF2B5EF4-FFF2-40B4-BE49-F238E27FC236}">
                      <a16:creationId xmlns:a16="http://schemas.microsoft.com/office/drawing/2014/main" id="{DBCDC846-7EE2-25C2-C90B-1AB04B1305FB}"/>
                    </a:ext>
                  </a:extLst>
                </p:cNvPr>
                <p:cNvGrpSpPr/>
                <p:nvPr/>
              </p:nvGrpSpPr>
              <p:grpSpPr>
                <a:xfrm>
                  <a:off x="4618687" y="2788475"/>
                  <a:ext cx="2452520" cy="1595526"/>
                  <a:chOff x="2426447" y="1861425"/>
                  <a:chExt cx="5815070" cy="3783087"/>
                </a:xfrm>
              </p:grpSpPr>
              <p:grpSp>
                <p:nvGrpSpPr>
                  <p:cNvPr id="97" name="Group 73">
                    <a:extLst>
                      <a:ext uri="{FF2B5EF4-FFF2-40B4-BE49-F238E27FC236}">
                        <a16:creationId xmlns:a16="http://schemas.microsoft.com/office/drawing/2014/main" id="{C4E2C9EC-C904-D6EE-FEF1-9941BAD9FEF1}"/>
                      </a:ext>
                    </a:extLst>
                  </p:cNvPr>
                  <p:cNvGrpSpPr/>
                  <p:nvPr/>
                </p:nvGrpSpPr>
                <p:grpSpPr>
                  <a:xfrm>
                    <a:off x="5385320" y="3543641"/>
                    <a:ext cx="1553236" cy="730632"/>
                    <a:chOff x="-6697" y="1509520"/>
                    <a:chExt cx="1724446" cy="811171"/>
                  </a:xfrm>
                </p:grpSpPr>
                <p:grpSp>
                  <p:nvGrpSpPr>
                    <p:cNvPr id="176" name="Group 152">
                      <a:extLst>
                        <a:ext uri="{FF2B5EF4-FFF2-40B4-BE49-F238E27FC236}">
                          <a16:creationId xmlns:a16="http://schemas.microsoft.com/office/drawing/2014/main" id="{08619D18-C1E0-A0EF-5B13-BD26D730A64E}"/>
                        </a:ext>
                      </a:extLst>
                    </p:cNvPr>
                    <p:cNvGrpSpPr/>
                    <p:nvPr/>
                  </p:nvGrpSpPr>
                  <p:grpSpPr>
                    <a:xfrm>
                      <a:off x="-6697" y="1543079"/>
                      <a:ext cx="540900" cy="743918"/>
                      <a:chOff x="-6697" y="1543079"/>
                      <a:chExt cx="540900" cy="743918"/>
                    </a:xfrm>
                  </p:grpSpPr>
                  <p:sp>
                    <p:nvSpPr>
                      <p:cNvPr id="209" name="Freeform: Shape 185">
                        <a:extLst>
                          <a:ext uri="{FF2B5EF4-FFF2-40B4-BE49-F238E27FC236}">
                            <a16:creationId xmlns:a16="http://schemas.microsoft.com/office/drawing/2014/main" id="{8F2C4810-C633-4269-EF78-163284D750B2}"/>
                          </a:ext>
                        </a:extLst>
                      </p:cNvPr>
                      <p:cNvSpPr/>
                      <p:nvPr/>
                    </p:nvSpPr>
                    <p:spPr>
                      <a:xfrm>
                        <a:off x="106195" y="1554867"/>
                        <a:ext cx="321930" cy="252323"/>
                      </a:xfrm>
                      <a:custGeom>
                        <a:avLst/>
                        <a:gdLst>
                          <a:gd name="connsiteX0" fmla="*/ 1047702 w 2114550"/>
                          <a:gd name="connsiteY0" fmla="*/ 7144 h 1657350"/>
                          <a:gd name="connsiteX1" fmla="*/ 7144 w 2114550"/>
                          <a:gd name="connsiteY1" fmla="*/ 1058399 h 1657350"/>
                          <a:gd name="connsiteX2" fmla="*/ 7144 w 2114550"/>
                          <a:gd name="connsiteY2" fmla="*/ 1466183 h 1657350"/>
                          <a:gd name="connsiteX3" fmla="*/ 1386983 w 2114550"/>
                          <a:gd name="connsiteY3" fmla="*/ 874338 h 1657350"/>
                          <a:gd name="connsiteX4" fmla="*/ 2093281 w 2114550"/>
                          <a:gd name="connsiteY4" fmla="*/ 1437189 h 1657350"/>
                          <a:gd name="connsiteX5" fmla="*/ 1047702 w 2114550"/>
                          <a:gd name="connsiteY5" fmla="*/ 7144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4550" h="1657350">
                            <a:moveTo>
                              <a:pt x="1047702" y="7144"/>
                            </a:moveTo>
                            <a:cubicBezTo>
                              <a:pt x="1047702" y="7144"/>
                              <a:pt x="7144" y="15716"/>
                              <a:pt x="7144" y="1058399"/>
                            </a:cubicBezTo>
                            <a:cubicBezTo>
                              <a:pt x="7144" y="2101082"/>
                              <a:pt x="7144" y="1466183"/>
                              <a:pt x="7144" y="1466183"/>
                            </a:cubicBezTo>
                            <a:cubicBezTo>
                              <a:pt x="7144" y="1466183"/>
                              <a:pt x="1224020" y="1216781"/>
                              <a:pt x="1386983" y="874338"/>
                            </a:cubicBezTo>
                            <a:cubicBezTo>
                              <a:pt x="1386983" y="874338"/>
                              <a:pt x="1402956" y="1310116"/>
                              <a:pt x="2093281" y="1437189"/>
                            </a:cubicBezTo>
                            <a:cubicBezTo>
                              <a:pt x="2093281" y="1437189"/>
                              <a:pt x="2315966" y="7144"/>
                              <a:pt x="1047702" y="714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Shape 186">
                        <a:extLst>
                          <a:ext uri="{FF2B5EF4-FFF2-40B4-BE49-F238E27FC236}">
                            <a16:creationId xmlns:a16="http://schemas.microsoft.com/office/drawing/2014/main" id="{E1C1C958-5ABD-5DEE-627C-4C296D5D050F}"/>
                          </a:ext>
                        </a:extLst>
                      </p:cNvPr>
                      <p:cNvSpPr/>
                      <p:nvPr/>
                    </p:nvSpPr>
                    <p:spPr>
                      <a:xfrm>
                        <a:off x="13109" y="2039942"/>
                        <a:ext cx="204469" cy="237822"/>
                      </a:xfrm>
                      <a:custGeom>
                        <a:avLst/>
                        <a:gdLst>
                          <a:gd name="connsiteX0" fmla="*/ 487385 w 1343025"/>
                          <a:gd name="connsiteY0" fmla="*/ 171783 h 1562100"/>
                          <a:gd name="connsiteX1" fmla="*/ 483746 w 1343025"/>
                          <a:gd name="connsiteY1" fmla="*/ 173136 h 1562100"/>
                          <a:gd name="connsiteX2" fmla="*/ 7144 w 1343025"/>
                          <a:gd name="connsiteY2" fmla="*/ 919153 h 1562100"/>
                          <a:gd name="connsiteX3" fmla="*/ 7144 w 1343025"/>
                          <a:gd name="connsiteY3" fmla="*/ 1490243 h 1562100"/>
                          <a:gd name="connsiteX4" fmla="*/ 500501 w 1343025"/>
                          <a:gd name="connsiteY4" fmla="*/ 1490243 h 1562100"/>
                          <a:gd name="connsiteX5" fmla="*/ 500501 w 1343025"/>
                          <a:gd name="connsiteY5" fmla="*/ 890797 h 1562100"/>
                          <a:gd name="connsiteX6" fmla="*/ 553174 w 1343025"/>
                          <a:gd name="connsiteY6" fmla="*/ 838124 h 1562100"/>
                          <a:gd name="connsiteX7" fmla="*/ 605857 w 1343025"/>
                          <a:gd name="connsiteY7" fmla="*/ 890797 h 1562100"/>
                          <a:gd name="connsiteX8" fmla="*/ 605857 w 1343025"/>
                          <a:gd name="connsiteY8" fmla="*/ 1563986 h 1562100"/>
                          <a:gd name="connsiteX9" fmla="*/ 1340063 w 1343025"/>
                          <a:gd name="connsiteY9" fmla="*/ 1563986 h 1562100"/>
                          <a:gd name="connsiteX10" fmla="*/ 882482 w 1343025"/>
                          <a:gd name="connsiteY10" fmla="*/ 7144 h 1562100"/>
                          <a:gd name="connsiteX11" fmla="*/ 487385 w 1343025"/>
                          <a:gd name="connsiteY11" fmla="*/ 17178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025" h="1562100">
                            <a:moveTo>
                              <a:pt x="487385" y="171783"/>
                            </a:moveTo>
                            <a:cubicBezTo>
                              <a:pt x="486261" y="172260"/>
                              <a:pt x="485089" y="172688"/>
                              <a:pt x="483746" y="173136"/>
                            </a:cubicBezTo>
                            <a:cubicBezTo>
                              <a:pt x="464296" y="179842"/>
                              <a:pt x="7144" y="344110"/>
                              <a:pt x="7144" y="919153"/>
                            </a:cubicBezTo>
                            <a:lnTo>
                              <a:pt x="7144" y="1490243"/>
                            </a:lnTo>
                            <a:lnTo>
                              <a:pt x="500501" y="1490243"/>
                            </a:lnTo>
                            <a:lnTo>
                              <a:pt x="500501" y="890797"/>
                            </a:lnTo>
                            <a:cubicBezTo>
                              <a:pt x="500501" y="861755"/>
                              <a:pt x="524132" y="838124"/>
                              <a:pt x="553174" y="838124"/>
                            </a:cubicBezTo>
                            <a:cubicBezTo>
                              <a:pt x="582225" y="838124"/>
                              <a:pt x="605857" y="861755"/>
                              <a:pt x="605857" y="890797"/>
                            </a:cubicBezTo>
                            <a:lnTo>
                              <a:pt x="605857" y="1563986"/>
                            </a:lnTo>
                            <a:lnTo>
                              <a:pt x="1340063" y="1563986"/>
                            </a:lnTo>
                            <a:lnTo>
                              <a:pt x="882482" y="7144"/>
                            </a:lnTo>
                            <a:lnTo>
                              <a:pt x="487385" y="17178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Shape 187">
                        <a:extLst>
                          <a:ext uri="{FF2B5EF4-FFF2-40B4-BE49-F238E27FC236}">
                            <a16:creationId xmlns:a16="http://schemas.microsoft.com/office/drawing/2014/main" id="{EC0CC7EC-C189-81B7-84F7-52B4843A0CAA}"/>
                          </a:ext>
                        </a:extLst>
                      </p:cNvPr>
                      <p:cNvSpPr/>
                      <p:nvPr/>
                    </p:nvSpPr>
                    <p:spPr>
                      <a:xfrm>
                        <a:off x="319807" y="2041121"/>
                        <a:ext cx="194318" cy="226221"/>
                      </a:xfrm>
                      <a:custGeom>
                        <a:avLst/>
                        <a:gdLst>
                          <a:gd name="connsiteX0" fmla="*/ 925725 w 1276350"/>
                          <a:gd name="connsiteY0" fmla="*/ 230124 h 1485900"/>
                          <a:gd name="connsiteX1" fmla="*/ 800329 w 1276350"/>
                          <a:gd name="connsiteY1" fmla="*/ 165325 h 1485900"/>
                          <a:gd name="connsiteX2" fmla="*/ 796900 w 1276350"/>
                          <a:gd name="connsiteY2" fmla="*/ 164039 h 1485900"/>
                          <a:gd name="connsiteX3" fmla="*/ 420414 w 1276350"/>
                          <a:gd name="connsiteY3" fmla="*/ 7144 h 1485900"/>
                          <a:gd name="connsiteX4" fmla="*/ 7144 w 1276350"/>
                          <a:gd name="connsiteY4" fmla="*/ 1482509 h 1485900"/>
                          <a:gd name="connsiteX5" fmla="*/ 678475 w 1276350"/>
                          <a:gd name="connsiteY5" fmla="*/ 1482509 h 1485900"/>
                          <a:gd name="connsiteX6" fmla="*/ 678475 w 1276350"/>
                          <a:gd name="connsiteY6" fmla="*/ 883063 h 1485900"/>
                          <a:gd name="connsiteX7" fmla="*/ 731149 w 1276350"/>
                          <a:gd name="connsiteY7" fmla="*/ 830389 h 1485900"/>
                          <a:gd name="connsiteX8" fmla="*/ 783831 w 1276350"/>
                          <a:gd name="connsiteY8" fmla="*/ 883063 h 1485900"/>
                          <a:gd name="connsiteX9" fmla="*/ 783831 w 1276350"/>
                          <a:gd name="connsiteY9" fmla="*/ 1482509 h 1485900"/>
                          <a:gd name="connsiteX10" fmla="*/ 1277198 w 1276350"/>
                          <a:gd name="connsiteY10" fmla="*/ 1482509 h 1485900"/>
                          <a:gd name="connsiteX11" fmla="*/ 1277198 w 1276350"/>
                          <a:gd name="connsiteY11" fmla="*/ 911409 h 1485900"/>
                          <a:gd name="connsiteX12" fmla="*/ 925725 w 1276350"/>
                          <a:gd name="connsiteY12" fmla="*/ 230124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1485900">
                            <a:moveTo>
                              <a:pt x="925725" y="230124"/>
                            </a:moveTo>
                            <a:cubicBezTo>
                              <a:pt x="854783" y="184090"/>
                              <a:pt x="800738" y="165459"/>
                              <a:pt x="800329" y="165325"/>
                            </a:cubicBezTo>
                            <a:cubicBezTo>
                              <a:pt x="799233" y="164954"/>
                              <a:pt x="797957" y="164477"/>
                              <a:pt x="796900" y="164039"/>
                            </a:cubicBezTo>
                            <a:lnTo>
                              <a:pt x="420414" y="7144"/>
                            </a:lnTo>
                            <a:lnTo>
                              <a:pt x="7144" y="1482509"/>
                            </a:lnTo>
                            <a:lnTo>
                              <a:pt x="678475" y="1482509"/>
                            </a:lnTo>
                            <a:lnTo>
                              <a:pt x="678475" y="883063"/>
                            </a:lnTo>
                            <a:cubicBezTo>
                              <a:pt x="678475" y="854021"/>
                              <a:pt x="702107" y="830389"/>
                              <a:pt x="731149" y="830389"/>
                            </a:cubicBezTo>
                            <a:cubicBezTo>
                              <a:pt x="760190" y="830389"/>
                              <a:pt x="783831" y="854021"/>
                              <a:pt x="783831" y="883063"/>
                            </a:cubicBezTo>
                            <a:lnTo>
                              <a:pt x="783831" y="1482509"/>
                            </a:lnTo>
                            <a:lnTo>
                              <a:pt x="1277198" y="1482509"/>
                            </a:lnTo>
                            <a:lnTo>
                              <a:pt x="1277198" y="911409"/>
                            </a:lnTo>
                            <a:cubicBezTo>
                              <a:pt x="1277198" y="536857"/>
                              <a:pt x="1086088" y="334194"/>
                              <a:pt x="925725" y="23012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Shape 188">
                        <a:extLst>
                          <a:ext uri="{FF2B5EF4-FFF2-40B4-BE49-F238E27FC236}">
                            <a16:creationId xmlns:a16="http://schemas.microsoft.com/office/drawing/2014/main" id="{98964134-2ECC-872C-F67B-E143EFF5DF3F}"/>
                          </a:ext>
                        </a:extLst>
                      </p:cNvPr>
                      <p:cNvSpPr/>
                      <p:nvPr/>
                    </p:nvSpPr>
                    <p:spPr>
                      <a:xfrm>
                        <a:off x="149150" y="1700110"/>
                        <a:ext cx="232021" cy="261024"/>
                      </a:xfrm>
                      <a:custGeom>
                        <a:avLst/>
                        <a:gdLst>
                          <a:gd name="connsiteX0" fmla="*/ 1117873 w 1524000"/>
                          <a:gd name="connsiteY0" fmla="*/ 43739 h 1714500"/>
                          <a:gd name="connsiteX1" fmla="*/ 1102214 w 1524000"/>
                          <a:gd name="connsiteY1" fmla="*/ 7144 h 1714500"/>
                          <a:gd name="connsiteX2" fmla="*/ 1074658 w 1524000"/>
                          <a:gd name="connsiteY2" fmla="*/ 35852 h 1714500"/>
                          <a:gd name="connsiteX3" fmla="*/ 31852 w 1524000"/>
                          <a:gd name="connsiteY3" fmla="*/ 458676 h 1714500"/>
                          <a:gd name="connsiteX4" fmla="*/ 7144 w 1524000"/>
                          <a:gd name="connsiteY4" fmla="*/ 460210 h 1714500"/>
                          <a:gd name="connsiteX5" fmla="*/ 7144 w 1524000"/>
                          <a:gd name="connsiteY5" fmla="*/ 1031910 h 1714500"/>
                          <a:gd name="connsiteX6" fmla="*/ 686191 w 1524000"/>
                          <a:gd name="connsiteY6" fmla="*/ 1710928 h 1714500"/>
                          <a:gd name="connsiteX7" fmla="*/ 844925 w 1524000"/>
                          <a:gd name="connsiteY7" fmla="*/ 1710928 h 1714500"/>
                          <a:gd name="connsiteX8" fmla="*/ 1523914 w 1524000"/>
                          <a:gd name="connsiteY8" fmla="*/ 1031910 h 1714500"/>
                          <a:gd name="connsiteX9" fmla="*/ 1523914 w 1524000"/>
                          <a:gd name="connsiteY9" fmla="*/ 449361 h 1714500"/>
                          <a:gd name="connsiteX10" fmla="*/ 1506227 w 1524000"/>
                          <a:gd name="connsiteY10" fmla="*/ 443217 h 1714500"/>
                          <a:gd name="connsiteX11" fmla="*/ 1117873 w 1524000"/>
                          <a:gd name="connsiteY11" fmla="*/ 43739 h 1714500"/>
                          <a:gd name="connsiteX12" fmla="*/ 668884 w 1524000"/>
                          <a:gd name="connsiteY12" fmla="*/ 768525 h 1714500"/>
                          <a:gd name="connsiteX13" fmla="*/ 721557 w 1524000"/>
                          <a:gd name="connsiteY13" fmla="*/ 715842 h 1714500"/>
                          <a:gd name="connsiteX14" fmla="*/ 774230 w 1524000"/>
                          <a:gd name="connsiteY14" fmla="*/ 768525 h 1714500"/>
                          <a:gd name="connsiteX15" fmla="*/ 774230 w 1524000"/>
                          <a:gd name="connsiteY15" fmla="*/ 972579 h 1714500"/>
                          <a:gd name="connsiteX16" fmla="*/ 856145 w 1524000"/>
                          <a:gd name="connsiteY16" fmla="*/ 972579 h 1714500"/>
                          <a:gd name="connsiteX17" fmla="*/ 908828 w 1524000"/>
                          <a:gd name="connsiteY17" fmla="*/ 1025252 h 1714500"/>
                          <a:gd name="connsiteX18" fmla="*/ 856145 w 1524000"/>
                          <a:gd name="connsiteY18" fmla="*/ 1077925 h 1714500"/>
                          <a:gd name="connsiteX19" fmla="*/ 721566 w 1524000"/>
                          <a:gd name="connsiteY19" fmla="*/ 1077925 h 1714500"/>
                          <a:gd name="connsiteX20" fmla="*/ 668893 w 1524000"/>
                          <a:gd name="connsiteY20" fmla="*/ 1025252 h 1714500"/>
                          <a:gd name="connsiteX21" fmla="*/ 668893 w 1524000"/>
                          <a:gd name="connsiteY21" fmla="*/ 768525 h 1714500"/>
                          <a:gd name="connsiteX22" fmla="*/ 668884 w 1524000"/>
                          <a:gd name="connsiteY22" fmla="*/ 768525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4000" h="1714500">
                            <a:moveTo>
                              <a:pt x="1117873" y="43739"/>
                            </a:moveTo>
                            <a:lnTo>
                              <a:pt x="1102214" y="7144"/>
                            </a:lnTo>
                            <a:lnTo>
                              <a:pt x="1074658" y="35852"/>
                            </a:lnTo>
                            <a:cubicBezTo>
                              <a:pt x="745065" y="379314"/>
                              <a:pt x="235601" y="445960"/>
                              <a:pt x="31852" y="458676"/>
                            </a:cubicBezTo>
                            <a:lnTo>
                              <a:pt x="7144" y="460210"/>
                            </a:lnTo>
                            <a:lnTo>
                              <a:pt x="7144" y="1031910"/>
                            </a:lnTo>
                            <a:cubicBezTo>
                              <a:pt x="7144" y="1406319"/>
                              <a:pt x="311772" y="1710928"/>
                              <a:pt x="686191" y="1710928"/>
                            </a:cubicBezTo>
                            <a:lnTo>
                              <a:pt x="844925" y="1710928"/>
                            </a:lnTo>
                            <a:cubicBezTo>
                              <a:pt x="1219333" y="1710928"/>
                              <a:pt x="1523914" y="1406309"/>
                              <a:pt x="1523914" y="1031910"/>
                            </a:cubicBezTo>
                            <a:lnTo>
                              <a:pt x="1523914" y="449361"/>
                            </a:lnTo>
                            <a:lnTo>
                              <a:pt x="1506227" y="443217"/>
                            </a:lnTo>
                            <a:cubicBezTo>
                              <a:pt x="1295153" y="369932"/>
                              <a:pt x="1178528" y="185528"/>
                              <a:pt x="1117873" y="43739"/>
                            </a:cubicBezTo>
                            <a:close/>
                            <a:moveTo>
                              <a:pt x="668884" y="768525"/>
                            </a:moveTo>
                            <a:cubicBezTo>
                              <a:pt x="668884" y="739473"/>
                              <a:pt x="692515" y="715842"/>
                              <a:pt x="721557" y="715842"/>
                            </a:cubicBezTo>
                            <a:cubicBezTo>
                              <a:pt x="750599" y="715842"/>
                              <a:pt x="774230" y="739473"/>
                              <a:pt x="774230" y="768525"/>
                            </a:cubicBezTo>
                            <a:lnTo>
                              <a:pt x="774230" y="972579"/>
                            </a:lnTo>
                            <a:lnTo>
                              <a:pt x="856145" y="972579"/>
                            </a:lnTo>
                            <a:cubicBezTo>
                              <a:pt x="885187" y="972579"/>
                              <a:pt x="908828" y="996210"/>
                              <a:pt x="908828" y="1025252"/>
                            </a:cubicBezTo>
                            <a:cubicBezTo>
                              <a:pt x="908828" y="1054294"/>
                              <a:pt x="885196" y="1077925"/>
                              <a:pt x="856145" y="1077925"/>
                            </a:cubicBezTo>
                            <a:lnTo>
                              <a:pt x="721566" y="1077925"/>
                            </a:lnTo>
                            <a:cubicBezTo>
                              <a:pt x="692534" y="1077925"/>
                              <a:pt x="668893" y="1054294"/>
                              <a:pt x="668893" y="1025252"/>
                            </a:cubicBezTo>
                            <a:lnTo>
                              <a:pt x="668893" y="768525"/>
                            </a:lnTo>
                            <a:lnTo>
                              <a:pt x="668884" y="768525"/>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Shape 189">
                        <a:extLst>
                          <a:ext uri="{FF2B5EF4-FFF2-40B4-BE49-F238E27FC236}">
                            <a16:creationId xmlns:a16="http://schemas.microsoft.com/office/drawing/2014/main" id="{E109424A-DDA8-0F03-DE22-C530E4889D63}"/>
                          </a:ext>
                        </a:extLst>
                      </p:cNvPr>
                      <p:cNvSpPr/>
                      <p:nvPr/>
                    </p:nvSpPr>
                    <p:spPr>
                      <a:xfrm>
                        <a:off x="396114" y="1780353"/>
                        <a:ext cx="36253" cy="73957"/>
                      </a:xfrm>
                      <a:custGeom>
                        <a:avLst/>
                        <a:gdLst>
                          <a:gd name="connsiteX0" fmla="*/ 38328 w 238125"/>
                          <a:gd name="connsiteY0" fmla="*/ 13011 h 485775"/>
                          <a:gd name="connsiteX1" fmla="*/ 7144 w 238125"/>
                          <a:gd name="connsiteY1" fmla="*/ 7144 h 485775"/>
                          <a:gd name="connsiteX2" fmla="*/ 7144 w 238125"/>
                          <a:gd name="connsiteY2" fmla="*/ 487271 h 485775"/>
                          <a:gd name="connsiteX3" fmla="*/ 38328 w 238125"/>
                          <a:gd name="connsiteY3" fmla="*/ 481403 h 485775"/>
                          <a:gd name="connsiteX4" fmla="*/ 232715 w 238125"/>
                          <a:gd name="connsiteY4" fmla="*/ 247221 h 485775"/>
                          <a:gd name="connsiteX5" fmla="*/ 38328 w 238125"/>
                          <a:gd name="connsiteY5" fmla="*/ 1301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38328" y="13011"/>
                            </a:moveTo>
                            <a:lnTo>
                              <a:pt x="7144" y="7144"/>
                            </a:lnTo>
                            <a:lnTo>
                              <a:pt x="7144" y="487271"/>
                            </a:lnTo>
                            <a:lnTo>
                              <a:pt x="38328" y="481403"/>
                            </a:lnTo>
                            <a:cubicBezTo>
                              <a:pt x="150962" y="460248"/>
                              <a:pt x="232715" y="361769"/>
                              <a:pt x="232715" y="247221"/>
                            </a:cubicBezTo>
                            <a:cubicBezTo>
                              <a:pt x="232705" y="132664"/>
                              <a:pt x="150962" y="34157"/>
                              <a:pt x="38328" y="1301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Shape 190">
                        <a:extLst>
                          <a:ext uri="{FF2B5EF4-FFF2-40B4-BE49-F238E27FC236}">
                            <a16:creationId xmlns:a16="http://schemas.microsoft.com/office/drawing/2014/main" id="{6267CE0B-10BA-5913-9D99-905F2E036443}"/>
                          </a:ext>
                        </a:extLst>
                      </p:cNvPr>
                      <p:cNvSpPr/>
                      <p:nvPr/>
                    </p:nvSpPr>
                    <p:spPr>
                      <a:xfrm>
                        <a:off x="217079" y="1970417"/>
                        <a:ext cx="95709" cy="95709"/>
                      </a:xfrm>
                      <a:custGeom>
                        <a:avLst/>
                        <a:gdLst>
                          <a:gd name="connsiteX0" fmla="*/ 628764 w 628650"/>
                          <a:gd name="connsiteY0" fmla="*/ 7144 h 628650"/>
                          <a:gd name="connsiteX1" fmla="*/ 595808 w 628650"/>
                          <a:gd name="connsiteY1" fmla="*/ 15707 h 628650"/>
                          <a:gd name="connsiteX2" fmla="*/ 398764 w 628650"/>
                          <a:gd name="connsiteY2" fmla="*/ 40805 h 628650"/>
                          <a:gd name="connsiteX3" fmla="*/ 240030 w 628650"/>
                          <a:gd name="connsiteY3" fmla="*/ 40805 h 628650"/>
                          <a:gd name="connsiteX4" fmla="*/ 42967 w 628650"/>
                          <a:gd name="connsiteY4" fmla="*/ 15707 h 628650"/>
                          <a:gd name="connsiteX5" fmla="*/ 10011 w 628650"/>
                          <a:gd name="connsiteY5" fmla="*/ 7144 h 628650"/>
                          <a:gd name="connsiteX6" fmla="*/ 10011 w 628650"/>
                          <a:gd name="connsiteY6" fmla="*/ 302219 h 628650"/>
                          <a:gd name="connsiteX7" fmla="*/ 9258 w 628650"/>
                          <a:gd name="connsiteY7" fmla="*/ 310563 h 628650"/>
                          <a:gd name="connsiteX8" fmla="*/ 7144 w 628650"/>
                          <a:gd name="connsiteY8" fmla="*/ 324022 h 628650"/>
                          <a:gd name="connsiteX9" fmla="*/ 316325 w 628650"/>
                          <a:gd name="connsiteY9" fmla="*/ 625164 h 628650"/>
                          <a:gd name="connsiteX10" fmla="*/ 628783 w 628650"/>
                          <a:gd name="connsiteY10" fmla="*/ 300838 h 628650"/>
                          <a:gd name="connsiteX11" fmla="*/ 628783 w 628650"/>
                          <a:gd name="connsiteY11" fmla="*/ 7144 h 628650"/>
                          <a:gd name="connsiteX12" fmla="*/ 628764 w 628650"/>
                          <a:gd name="connsiteY12" fmla="*/ 7144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628650">
                            <a:moveTo>
                              <a:pt x="628764" y="7144"/>
                            </a:moveTo>
                            <a:lnTo>
                              <a:pt x="595808" y="15707"/>
                            </a:lnTo>
                            <a:cubicBezTo>
                              <a:pt x="531695" y="32356"/>
                              <a:pt x="465401" y="40805"/>
                              <a:pt x="398764" y="40805"/>
                            </a:cubicBezTo>
                            <a:lnTo>
                              <a:pt x="240030" y="40805"/>
                            </a:lnTo>
                            <a:cubicBezTo>
                              <a:pt x="173393" y="40805"/>
                              <a:pt x="107080" y="32376"/>
                              <a:pt x="42967" y="15707"/>
                            </a:cubicBezTo>
                            <a:lnTo>
                              <a:pt x="10011" y="7144"/>
                            </a:lnTo>
                            <a:lnTo>
                              <a:pt x="10011" y="302219"/>
                            </a:lnTo>
                            <a:cubicBezTo>
                              <a:pt x="10011" y="304657"/>
                              <a:pt x="9773" y="307305"/>
                              <a:pt x="9258" y="310563"/>
                            </a:cubicBezTo>
                            <a:lnTo>
                              <a:pt x="7144" y="324022"/>
                            </a:lnTo>
                            <a:lnTo>
                              <a:pt x="316325" y="625164"/>
                            </a:lnTo>
                            <a:lnTo>
                              <a:pt x="628783" y="300838"/>
                            </a:lnTo>
                            <a:lnTo>
                              <a:pt x="628783" y="7144"/>
                            </a:lnTo>
                            <a:lnTo>
                              <a:pt x="62876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Shape 191">
                        <a:extLst>
                          <a:ext uri="{FF2B5EF4-FFF2-40B4-BE49-F238E27FC236}">
                            <a16:creationId xmlns:a16="http://schemas.microsoft.com/office/drawing/2014/main" id="{3712425F-53B6-DB4A-8185-A115784AA66E}"/>
                          </a:ext>
                        </a:extLst>
                      </p:cNvPr>
                      <p:cNvSpPr/>
                      <p:nvPr/>
                    </p:nvSpPr>
                    <p:spPr>
                      <a:xfrm>
                        <a:off x="98774" y="1780354"/>
                        <a:ext cx="36253" cy="73957"/>
                      </a:xfrm>
                      <a:custGeom>
                        <a:avLst/>
                        <a:gdLst>
                          <a:gd name="connsiteX0" fmla="*/ 232705 w 238125"/>
                          <a:gd name="connsiteY0" fmla="*/ 487270 h 485775"/>
                          <a:gd name="connsiteX1" fmla="*/ 232705 w 238125"/>
                          <a:gd name="connsiteY1" fmla="*/ 7144 h 485775"/>
                          <a:gd name="connsiteX2" fmla="*/ 201530 w 238125"/>
                          <a:gd name="connsiteY2" fmla="*/ 13011 h 485775"/>
                          <a:gd name="connsiteX3" fmla="*/ 7144 w 238125"/>
                          <a:gd name="connsiteY3" fmla="*/ 247231 h 485775"/>
                          <a:gd name="connsiteX4" fmla="*/ 201530 w 238125"/>
                          <a:gd name="connsiteY4" fmla="*/ 481412 h 485775"/>
                          <a:gd name="connsiteX5" fmla="*/ 232705 w 238125"/>
                          <a:gd name="connsiteY5" fmla="*/ 48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232705" y="487270"/>
                            </a:moveTo>
                            <a:lnTo>
                              <a:pt x="232705" y="7144"/>
                            </a:lnTo>
                            <a:lnTo>
                              <a:pt x="201530" y="13011"/>
                            </a:lnTo>
                            <a:cubicBezTo>
                              <a:pt x="88897" y="34157"/>
                              <a:pt x="7144" y="132664"/>
                              <a:pt x="7144" y="247231"/>
                            </a:cubicBezTo>
                            <a:cubicBezTo>
                              <a:pt x="7144" y="361779"/>
                              <a:pt x="88897" y="460258"/>
                              <a:pt x="201530" y="481412"/>
                            </a:cubicBezTo>
                            <a:lnTo>
                              <a:pt x="232705" y="48727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Shape 192">
                        <a:extLst>
                          <a:ext uri="{FF2B5EF4-FFF2-40B4-BE49-F238E27FC236}">
                            <a16:creationId xmlns:a16="http://schemas.microsoft.com/office/drawing/2014/main" id="{E527BC47-44A4-6197-786F-0EFDE9B69D34}"/>
                          </a:ext>
                        </a:extLst>
                      </p:cNvPr>
                      <p:cNvSpPr/>
                      <p:nvPr/>
                    </p:nvSpPr>
                    <p:spPr>
                      <a:xfrm>
                        <a:off x="300879" y="2124884"/>
                        <a:ext cx="36253" cy="94259"/>
                      </a:xfrm>
                      <a:custGeom>
                        <a:avLst/>
                        <a:gdLst>
                          <a:gd name="connsiteX0" fmla="*/ 199177 w 238125"/>
                          <a:gd name="connsiteY0" fmla="*/ 88039 h 619125"/>
                          <a:gd name="connsiteX1" fmla="*/ 152362 w 238125"/>
                          <a:gd name="connsiteY1" fmla="*/ 72657 h 619125"/>
                          <a:gd name="connsiteX2" fmla="*/ 63341 w 238125"/>
                          <a:gd name="connsiteY2" fmla="*/ 7144 h 619125"/>
                          <a:gd name="connsiteX3" fmla="*/ 7144 w 238125"/>
                          <a:gd name="connsiteY3" fmla="*/ 156848 h 619125"/>
                          <a:gd name="connsiteX4" fmla="*/ 82001 w 238125"/>
                          <a:gd name="connsiteY4" fmla="*/ 620830 h 619125"/>
                          <a:gd name="connsiteX5" fmla="*/ 233448 w 238125"/>
                          <a:gd name="connsiteY5" fmla="*/ 80162 h 619125"/>
                          <a:gd name="connsiteX6" fmla="*/ 218104 w 238125"/>
                          <a:gd name="connsiteY6" fmla="*/ 85735 h 619125"/>
                          <a:gd name="connsiteX7" fmla="*/ 199177 w 238125"/>
                          <a:gd name="connsiteY7" fmla="*/ 88039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125" h="619125">
                            <a:moveTo>
                              <a:pt x="199177" y="88039"/>
                            </a:moveTo>
                            <a:cubicBezTo>
                              <a:pt x="182499" y="88039"/>
                              <a:pt x="166059" y="82743"/>
                              <a:pt x="152362" y="72657"/>
                            </a:cubicBezTo>
                            <a:lnTo>
                              <a:pt x="63341" y="7144"/>
                            </a:lnTo>
                            <a:lnTo>
                              <a:pt x="7144" y="156848"/>
                            </a:lnTo>
                            <a:lnTo>
                              <a:pt x="82001" y="620830"/>
                            </a:lnTo>
                            <a:lnTo>
                              <a:pt x="233448" y="80162"/>
                            </a:lnTo>
                            <a:cubicBezTo>
                              <a:pt x="228562" y="82525"/>
                              <a:pt x="223447" y="84429"/>
                              <a:pt x="218104" y="85735"/>
                            </a:cubicBezTo>
                            <a:cubicBezTo>
                              <a:pt x="211846" y="87278"/>
                              <a:pt x="205492" y="88039"/>
                              <a:pt x="199177" y="88039"/>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Shape 193">
                        <a:extLst>
                          <a:ext uri="{FF2B5EF4-FFF2-40B4-BE49-F238E27FC236}">
                            <a16:creationId xmlns:a16="http://schemas.microsoft.com/office/drawing/2014/main" id="{06C37EAB-A667-4211-5618-611F121DD4D5}"/>
                          </a:ext>
                        </a:extLst>
                      </p:cNvPr>
                      <p:cNvSpPr/>
                      <p:nvPr/>
                    </p:nvSpPr>
                    <p:spPr>
                      <a:xfrm>
                        <a:off x="282026" y="2015167"/>
                        <a:ext cx="79757" cy="92808"/>
                      </a:xfrm>
                      <a:custGeom>
                        <a:avLst/>
                        <a:gdLst>
                          <a:gd name="connsiteX0" fmla="*/ 333842 w 523875"/>
                          <a:gd name="connsiteY0" fmla="*/ 8296 h 609600"/>
                          <a:gd name="connsiteX1" fmla="*/ 333185 w 523875"/>
                          <a:gd name="connsiteY1" fmla="*/ 18126 h 609600"/>
                          <a:gd name="connsiteX2" fmla="*/ 311753 w 523875"/>
                          <a:gd name="connsiteY2" fmla="*/ 82934 h 609600"/>
                          <a:gd name="connsiteX3" fmla="*/ 7144 w 523875"/>
                          <a:gd name="connsiteY3" fmla="*/ 399136 h 609600"/>
                          <a:gd name="connsiteX4" fmla="*/ 293466 w 523875"/>
                          <a:gd name="connsiteY4" fmla="*/ 609848 h 609600"/>
                          <a:gd name="connsiteX5" fmla="*/ 525237 w 523875"/>
                          <a:gd name="connsiteY5" fmla="*/ 133455 h 609600"/>
                          <a:gd name="connsiteX6" fmla="*/ 333842 w 523875"/>
                          <a:gd name="connsiteY6" fmla="*/ 7144 h 609600"/>
                          <a:gd name="connsiteX7" fmla="*/ 333842 w 523875"/>
                          <a:gd name="connsiteY7" fmla="*/ 8296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875" h="609600">
                            <a:moveTo>
                              <a:pt x="333842" y="8296"/>
                            </a:moveTo>
                            <a:cubicBezTo>
                              <a:pt x="333842" y="11630"/>
                              <a:pt x="333575" y="14907"/>
                              <a:pt x="333185" y="18126"/>
                            </a:cubicBezTo>
                            <a:cubicBezTo>
                              <a:pt x="336099" y="41043"/>
                              <a:pt x="329022" y="65018"/>
                              <a:pt x="311753" y="82934"/>
                            </a:cubicBezTo>
                            <a:lnTo>
                              <a:pt x="7144" y="399136"/>
                            </a:lnTo>
                            <a:lnTo>
                              <a:pt x="293466" y="609848"/>
                            </a:lnTo>
                            <a:lnTo>
                              <a:pt x="525237" y="133455"/>
                            </a:lnTo>
                            <a:lnTo>
                              <a:pt x="333842" y="7144"/>
                            </a:lnTo>
                            <a:lnTo>
                              <a:pt x="333842" y="8296"/>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Shape 194">
                        <a:extLst>
                          <a:ext uri="{FF2B5EF4-FFF2-40B4-BE49-F238E27FC236}">
                            <a16:creationId xmlns:a16="http://schemas.microsoft.com/office/drawing/2014/main" id="{0DFDB78D-460B-3A94-EE65-87ED45E27BB6}"/>
                          </a:ext>
                        </a:extLst>
                      </p:cNvPr>
                      <p:cNvSpPr/>
                      <p:nvPr/>
                    </p:nvSpPr>
                    <p:spPr>
                      <a:xfrm>
                        <a:off x="194323" y="2124524"/>
                        <a:ext cx="34803" cy="94259"/>
                      </a:xfrm>
                      <a:custGeom>
                        <a:avLst/>
                        <a:gdLst>
                          <a:gd name="connsiteX0" fmla="*/ 230429 w 228600"/>
                          <a:gd name="connsiteY0" fmla="*/ 160782 h 619125"/>
                          <a:gd name="connsiteX1" fmla="*/ 166059 w 228600"/>
                          <a:gd name="connsiteY1" fmla="*/ 7144 h 619125"/>
                          <a:gd name="connsiteX2" fmla="*/ 73838 w 228600"/>
                          <a:gd name="connsiteY2" fmla="*/ 75009 h 619125"/>
                          <a:gd name="connsiteX3" fmla="*/ 27013 w 228600"/>
                          <a:gd name="connsiteY3" fmla="*/ 90392 h 619125"/>
                          <a:gd name="connsiteX4" fmla="*/ 8087 w 228600"/>
                          <a:gd name="connsiteY4" fmla="*/ 88087 h 619125"/>
                          <a:gd name="connsiteX5" fmla="*/ 7144 w 228600"/>
                          <a:gd name="connsiteY5" fmla="*/ 87811 h 619125"/>
                          <a:gd name="connsiteX6" fmla="*/ 156286 w 228600"/>
                          <a:gd name="connsiteY6" fmla="*/ 620221 h 619125"/>
                          <a:gd name="connsiteX7" fmla="*/ 230429 w 228600"/>
                          <a:gd name="connsiteY7" fmla="*/ 160782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 h="619125">
                            <a:moveTo>
                              <a:pt x="230429" y="160782"/>
                            </a:moveTo>
                            <a:lnTo>
                              <a:pt x="166059" y="7144"/>
                            </a:lnTo>
                            <a:lnTo>
                              <a:pt x="73838" y="75009"/>
                            </a:lnTo>
                            <a:cubicBezTo>
                              <a:pt x="60131" y="85106"/>
                              <a:pt x="43691" y="90392"/>
                              <a:pt x="27013" y="90392"/>
                            </a:cubicBezTo>
                            <a:cubicBezTo>
                              <a:pt x="20698" y="90392"/>
                              <a:pt x="14354" y="89630"/>
                              <a:pt x="8087" y="88087"/>
                            </a:cubicBezTo>
                            <a:cubicBezTo>
                              <a:pt x="7772" y="88002"/>
                              <a:pt x="7458" y="87878"/>
                              <a:pt x="7144" y="87811"/>
                            </a:cubicBezTo>
                            <a:lnTo>
                              <a:pt x="156286" y="620221"/>
                            </a:lnTo>
                            <a:lnTo>
                              <a:pt x="230429" y="160782"/>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Shape 195">
                        <a:extLst>
                          <a:ext uri="{FF2B5EF4-FFF2-40B4-BE49-F238E27FC236}">
                            <a16:creationId xmlns:a16="http://schemas.microsoft.com/office/drawing/2014/main" id="{AEBE2C6E-6FE8-1979-1CFD-B30043FDD01F}"/>
                          </a:ext>
                        </a:extLst>
                      </p:cNvPr>
                      <p:cNvSpPr/>
                      <p:nvPr/>
                    </p:nvSpPr>
                    <p:spPr>
                      <a:xfrm>
                        <a:off x="166562" y="2014005"/>
                        <a:ext cx="81208" cy="94259"/>
                      </a:xfrm>
                      <a:custGeom>
                        <a:avLst/>
                        <a:gdLst>
                          <a:gd name="connsiteX0" fmla="*/ 7144 w 533400"/>
                          <a:gd name="connsiteY0" fmla="*/ 141103 h 619125"/>
                          <a:gd name="connsiteX1" fmla="*/ 238916 w 533400"/>
                          <a:gd name="connsiteY1" fmla="*/ 617496 h 619125"/>
                          <a:gd name="connsiteX2" fmla="*/ 527447 w 533400"/>
                          <a:gd name="connsiteY2" fmla="*/ 405146 h 619125"/>
                          <a:gd name="connsiteX3" fmla="*/ 234020 w 533400"/>
                          <a:gd name="connsiteY3" fmla="*/ 119348 h 619125"/>
                          <a:gd name="connsiteX4" fmla="*/ 213703 w 533400"/>
                          <a:gd name="connsiteY4" fmla="*/ 39462 h 619125"/>
                          <a:gd name="connsiteX5" fmla="*/ 210131 w 533400"/>
                          <a:gd name="connsiteY5" fmla="*/ 15935 h 619125"/>
                          <a:gd name="connsiteX6" fmla="*/ 210131 w 533400"/>
                          <a:gd name="connsiteY6" fmla="*/ 7144 h 619125"/>
                          <a:gd name="connsiteX7" fmla="*/ 7144 w 533400"/>
                          <a:gd name="connsiteY7" fmla="*/ 141103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400" h="619125">
                            <a:moveTo>
                              <a:pt x="7144" y="141103"/>
                            </a:moveTo>
                            <a:lnTo>
                              <a:pt x="238916" y="617496"/>
                            </a:lnTo>
                            <a:lnTo>
                              <a:pt x="527447" y="405146"/>
                            </a:lnTo>
                            <a:lnTo>
                              <a:pt x="234020" y="119348"/>
                            </a:lnTo>
                            <a:cubicBezTo>
                              <a:pt x="212055" y="97945"/>
                              <a:pt x="205264" y="66894"/>
                              <a:pt x="213703" y="39462"/>
                            </a:cubicBezTo>
                            <a:cubicBezTo>
                              <a:pt x="211388" y="32032"/>
                              <a:pt x="210131" y="24146"/>
                              <a:pt x="210131" y="15935"/>
                            </a:cubicBezTo>
                            <a:lnTo>
                              <a:pt x="210131" y="7144"/>
                            </a:lnTo>
                            <a:lnTo>
                              <a:pt x="7144" y="141103"/>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Shape 196">
                        <a:extLst>
                          <a:ext uri="{FF2B5EF4-FFF2-40B4-BE49-F238E27FC236}">
                            <a16:creationId xmlns:a16="http://schemas.microsoft.com/office/drawing/2014/main" id="{6EBE23D0-6CBD-0121-B67F-6BDDA5EF2386}"/>
                          </a:ext>
                        </a:extLst>
                      </p:cNvPr>
                      <p:cNvSpPr/>
                      <p:nvPr/>
                    </p:nvSpPr>
                    <p:spPr>
                      <a:xfrm>
                        <a:off x="231496" y="2156059"/>
                        <a:ext cx="68156" cy="110210"/>
                      </a:xfrm>
                      <a:custGeom>
                        <a:avLst/>
                        <a:gdLst>
                          <a:gd name="connsiteX0" fmla="*/ 327717 w 447675"/>
                          <a:gd name="connsiteY0" fmla="*/ 7144 h 723900"/>
                          <a:gd name="connsiteX1" fmla="*/ 121672 w 447675"/>
                          <a:gd name="connsiteY1" fmla="*/ 7144 h 723900"/>
                          <a:gd name="connsiteX2" fmla="*/ 7144 w 447675"/>
                          <a:gd name="connsiteY2" fmla="*/ 717023 h 723900"/>
                          <a:gd name="connsiteX3" fmla="*/ 442227 w 447675"/>
                          <a:gd name="connsiteY3" fmla="*/ 717023 h 723900"/>
                        </a:gdLst>
                        <a:ahLst/>
                        <a:cxnLst>
                          <a:cxn ang="0">
                            <a:pos x="connsiteX0" y="connsiteY0"/>
                          </a:cxn>
                          <a:cxn ang="0">
                            <a:pos x="connsiteX1" y="connsiteY1"/>
                          </a:cxn>
                          <a:cxn ang="0">
                            <a:pos x="connsiteX2" y="connsiteY2"/>
                          </a:cxn>
                          <a:cxn ang="0">
                            <a:pos x="connsiteX3" y="connsiteY3"/>
                          </a:cxn>
                        </a:cxnLst>
                        <a:rect l="l" t="t" r="r" b="b"/>
                        <a:pathLst>
                          <a:path w="447675" h="723900">
                            <a:moveTo>
                              <a:pt x="327717" y="7144"/>
                            </a:moveTo>
                            <a:lnTo>
                              <a:pt x="121672" y="7144"/>
                            </a:lnTo>
                            <a:lnTo>
                              <a:pt x="7144" y="717023"/>
                            </a:lnTo>
                            <a:lnTo>
                              <a:pt x="442227" y="71702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Shape 197">
                        <a:extLst>
                          <a:ext uri="{FF2B5EF4-FFF2-40B4-BE49-F238E27FC236}">
                            <a16:creationId xmlns:a16="http://schemas.microsoft.com/office/drawing/2014/main" id="{4630542B-2A90-A1BD-B571-A83FF4D14869}"/>
                          </a:ext>
                        </a:extLst>
                      </p:cNvPr>
                      <p:cNvSpPr/>
                      <p:nvPr/>
                    </p:nvSpPr>
                    <p:spPr>
                      <a:xfrm>
                        <a:off x="235504" y="2088262"/>
                        <a:ext cx="58005" cy="49305"/>
                      </a:xfrm>
                      <a:custGeom>
                        <a:avLst/>
                        <a:gdLst>
                          <a:gd name="connsiteX0" fmla="*/ 311420 w 381000"/>
                          <a:gd name="connsiteY0" fmla="*/ 326060 h 323850"/>
                          <a:gd name="connsiteX1" fmla="*/ 379505 w 381000"/>
                          <a:gd name="connsiteY1" fmla="*/ 144723 h 323850"/>
                          <a:gd name="connsiteX2" fmla="*/ 192577 w 381000"/>
                          <a:gd name="connsiteY2" fmla="*/ 7144 h 323850"/>
                          <a:gd name="connsiteX3" fmla="*/ 7144 w 381000"/>
                          <a:gd name="connsiteY3" fmla="*/ 143599 h 323850"/>
                          <a:gd name="connsiteX4" fmla="*/ 83582 w 381000"/>
                          <a:gd name="connsiteY4" fmla="*/ 32606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23850">
                            <a:moveTo>
                              <a:pt x="311420" y="326060"/>
                            </a:moveTo>
                            <a:lnTo>
                              <a:pt x="379505" y="144723"/>
                            </a:lnTo>
                            <a:lnTo>
                              <a:pt x="192577" y="7144"/>
                            </a:lnTo>
                            <a:lnTo>
                              <a:pt x="7144" y="143599"/>
                            </a:lnTo>
                            <a:lnTo>
                              <a:pt x="83582" y="326060"/>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Shape 198">
                        <a:extLst>
                          <a:ext uri="{FF2B5EF4-FFF2-40B4-BE49-F238E27FC236}">
                            <a16:creationId xmlns:a16="http://schemas.microsoft.com/office/drawing/2014/main" id="{11D098CE-C196-8B75-7E10-4CED49A2F577}"/>
                          </a:ext>
                        </a:extLst>
                      </p:cNvPr>
                      <p:cNvSpPr/>
                      <p:nvPr/>
                    </p:nvSpPr>
                    <p:spPr>
                      <a:xfrm>
                        <a:off x="-6697" y="1543079"/>
                        <a:ext cx="540900" cy="743918"/>
                      </a:xfrm>
                      <a:custGeom>
                        <a:avLst/>
                        <a:gdLst>
                          <a:gd name="connsiteX0" fmla="*/ 3141183 w 3552825"/>
                          <a:gd name="connsiteY0" fmla="*/ 3392348 h 4886325"/>
                          <a:gd name="connsiteX1" fmla="*/ 3141117 w 3552825"/>
                          <a:gd name="connsiteY1" fmla="*/ 3392310 h 4886325"/>
                          <a:gd name="connsiteX2" fmla="*/ 2989555 w 3552825"/>
                          <a:gd name="connsiteY2" fmla="*/ 3314452 h 4886325"/>
                          <a:gd name="connsiteX3" fmla="*/ 2548747 w 3552825"/>
                          <a:gd name="connsiteY3" fmla="*/ 3130753 h 4886325"/>
                          <a:gd name="connsiteX4" fmla="*/ 2237956 w 3552825"/>
                          <a:gd name="connsiteY4" fmla="*/ 2925651 h 4886325"/>
                          <a:gd name="connsiteX5" fmla="*/ 2228698 w 3552825"/>
                          <a:gd name="connsiteY5" fmla="*/ 2920499 h 4886325"/>
                          <a:gd name="connsiteX6" fmla="*/ 2228698 w 3552825"/>
                          <a:gd name="connsiteY6" fmla="*/ 2787615 h 4886325"/>
                          <a:gd name="connsiteX7" fmla="*/ 2670077 w 3552825"/>
                          <a:gd name="connsiteY7" fmla="*/ 2172910 h 4886325"/>
                          <a:gd name="connsiteX8" fmla="*/ 3008605 w 3552825"/>
                          <a:gd name="connsiteY8" fmla="*/ 1805731 h 4886325"/>
                          <a:gd name="connsiteX9" fmla="*/ 2912212 w 3552825"/>
                          <a:gd name="connsiteY9" fmla="*/ 1557490 h 4886325"/>
                          <a:gd name="connsiteX10" fmla="*/ 2912212 w 3552825"/>
                          <a:gd name="connsiteY10" fmla="*/ 1085926 h 4886325"/>
                          <a:gd name="connsiteX11" fmla="*/ 1833439 w 3552825"/>
                          <a:gd name="connsiteY11" fmla="*/ 7144 h 4886325"/>
                          <a:gd name="connsiteX12" fmla="*/ 1749933 w 3552825"/>
                          <a:gd name="connsiteY12" fmla="*/ 7144 h 4886325"/>
                          <a:gd name="connsiteX13" fmla="*/ 671227 w 3552825"/>
                          <a:gd name="connsiteY13" fmla="*/ 1085917 h 4886325"/>
                          <a:gd name="connsiteX14" fmla="*/ 671227 w 3552825"/>
                          <a:gd name="connsiteY14" fmla="*/ 1552213 h 4886325"/>
                          <a:gd name="connsiteX15" fmla="*/ 569814 w 3552825"/>
                          <a:gd name="connsiteY15" fmla="*/ 1805731 h 4886325"/>
                          <a:gd name="connsiteX16" fmla="*/ 908342 w 3552825"/>
                          <a:gd name="connsiteY16" fmla="*/ 2172910 h 4886325"/>
                          <a:gd name="connsiteX17" fmla="*/ 1349750 w 3552825"/>
                          <a:gd name="connsiteY17" fmla="*/ 2787615 h 4886325"/>
                          <a:gd name="connsiteX18" fmla="*/ 1349750 w 3552825"/>
                          <a:gd name="connsiteY18" fmla="*/ 2911888 h 4886325"/>
                          <a:gd name="connsiteX19" fmla="*/ 1025795 w 3552825"/>
                          <a:gd name="connsiteY19" fmla="*/ 3125658 h 4886325"/>
                          <a:gd name="connsiteX20" fmla="*/ 1012736 w 3552825"/>
                          <a:gd name="connsiteY20" fmla="*/ 3129715 h 4886325"/>
                          <a:gd name="connsiteX21" fmla="*/ 569500 w 3552825"/>
                          <a:gd name="connsiteY21" fmla="*/ 3314424 h 4886325"/>
                          <a:gd name="connsiteX22" fmla="*/ 287760 w 3552825"/>
                          <a:gd name="connsiteY22" fmla="*/ 3494542 h 4886325"/>
                          <a:gd name="connsiteX23" fmla="*/ 7144 w 3552825"/>
                          <a:gd name="connsiteY23" fmla="*/ 4182723 h 4886325"/>
                          <a:gd name="connsiteX24" fmla="*/ 7144 w 3552825"/>
                          <a:gd name="connsiteY24" fmla="*/ 4806468 h 4886325"/>
                          <a:gd name="connsiteX25" fmla="*/ 84573 w 3552825"/>
                          <a:gd name="connsiteY25" fmla="*/ 4883916 h 4886325"/>
                          <a:gd name="connsiteX26" fmla="*/ 999201 w 3552825"/>
                          <a:gd name="connsiteY26" fmla="*/ 4883916 h 4886325"/>
                          <a:gd name="connsiteX27" fmla="*/ 1076630 w 3552825"/>
                          <a:gd name="connsiteY27" fmla="*/ 4806487 h 4886325"/>
                          <a:gd name="connsiteX28" fmla="*/ 999201 w 3552825"/>
                          <a:gd name="connsiteY28" fmla="*/ 4729058 h 4886325"/>
                          <a:gd name="connsiteX29" fmla="*/ 760686 w 3552825"/>
                          <a:gd name="connsiteY29" fmla="*/ 4729058 h 4886325"/>
                          <a:gd name="connsiteX30" fmla="*/ 760686 w 3552825"/>
                          <a:gd name="connsiteY30" fmla="*/ 4154367 h 4886325"/>
                          <a:gd name="connsiteX31" fmla="*/ 683257 w 3552825"/>
                          <a:gd name="connsiteY31" fmla="*/ 4076938 h 4886325"/>
                          <a:gd name="connsiteX32" fmla="*/ 605828 w 3552825"/>
                          <a:gd name="connsiteY32" fmla="*/ 4154367 h 4886325"/>
                          <a:gd name="connsiteX33" fmla="*/ 605828 w 3552825"/>
                          <a:gd name="connsiteY33" fmla="*/ 4729058 h 4886325"/>
                          <a:gd name="connsiteX34" fmla="*/ 162011 w 3552825"/>
                          <a:gd name="connsiteY34" fmla="*/ 4729058 h 4886325"/>
                          <a:gd name="connsiteX35" fmla="*/ 162011 w 3552825"/>
                          <a:gd name="connsiteY35" fmla="*/ 4182723 h 4886325"/>
                          <a:gd name="connsiteX36" fmla="*/ 621935 w 3552825"/>
                          <a:gd name="connsiteY36" fmla="*/ 3460118 h 4886325"/>
                          <a:gd name="connsiteX37" fmla="*/ 627059 w 3552825"/>
                          <a:gd name="connsiteY37" fmla="*/ 3458185 h 4886325"/>
                          <a:gd name="connsiteX38" fmla="*/ 996277 w 3552825"/>
                          <a:gd name="connsiteY38" fmla="*/ 3304318 h 4886325"/>
                          <a:gd name="connsiteX39" fmla="*/ 1395375 w 3552825"/>
                          <a:gd name="connsiteY39" fmla="*/ 4729039 h 4886325"/>
                          <a:gd name="connsiteX40" fmla="*/ 1241517 w 3552825"/>
                          <a:gd name="connsiteY40" fmla="*/ 4729039 h 4886325"/>
                          <a:gd name="connsiteX41" fmla="*/ 1164088 w 3552825"/>
                          <a:gd name="connsiteY41" fmla="*/ 4806468 h 4886325"/>
                          <a:gd name="connsiteX42" fmla="*/ 1241517 w 3552825"/>
                          <a:gd name="connsiteY42" fmla="*/ 4883896 h 4886325"/>
                          <a:gd name="connsiteX43" fmla="*/ 1497168 w 3552825"/>
                          <a:gd name="connsiteY43" fmla="*/ 4883896 h 4886325"/>
                          <a:gd name="connsiteX44" fmla="*/ 1497416 w 3552825"/>
                          <a:gd name="connsiteY44" fmla="*/ 4883916 h 4886325"/>
                          <a:gd name="connsiteX45" fmla="*/ 1497711 w 3552825"/>
                          <a:gd name="connsiteY45" fmla="*/ 4883896 h 4886325"/>
                          <a:gd name="connsiteX46" fmla="*/ 2080965 w 3552825"/>
                          <a:gd name="connsiteY46" fmla="*/ 4883896 h 4886325"/>
                          <a:gd name="connsiteX47" fmla="*/ 2081175 w 3552825"/>
                          <a:gd name="connsiteY47" fmla="*/ 4883896 h 4886325"/>
                          <a:gd name="connsiteX48" fmla="*/ 2082041 w 3552825"/>
                          <a:gd name="connsiteY48" fmla="*/ 4883896 h 4886325"/>
                          <a:gd name="connsiteX49" fmla="*/ 2082336 w 3552825"/>
                          <a:gd name="connsiteY49" fmla="*/ 4883916 h 4886325"/>
                          <a:gd name="connsiteX50" fmla="*/ 2082584 w 3552825"/>
                          <a:gd name="connsiteY50" fmla="*/ 4883896 h 4886325"/>
                          <a:gd name="connsiteX51" fmla="*/ 3474454 w 3552825"/>
                          <a:gd name="connsiteY51" fmla="*/ 4883896 h 4886325"/>
                          <a:gd name="connsiteX52" fmla="*/ 3551882 w 3552825"/>
                          <a:gd name="connsiteY52" fmla="*/ 4806315 h 4886325"/>
                          <a:gd name="connsiteX53" fmla="*/ 3551882 w 3552825"/>
                          <a:gd name="connsiteY53" fmla="*/ 4182713 h 4886325"/>
                          <a:gd name="connsiteX54" fmla="*/ 3141183 w 3552825"/>
                          <a:gd name="connsiteY54" fmla="*/ 3392348 h 4886325"/>
                          <a:gd name="connsiteX55" fmla="*/ 1487119 w 3552825"/>
                          <a:gd name="connsiteY55" fmla="*/ 3823840 h 4886325"/>
                          <a:gd name="connsiteX56" fmla="*/ 1552423 w 3552825"/>
                          <a:gd name="connsiteY56" fmla="*/ 3979736 h 4886325"/>
                          <a:gd name="connsiteX57" fmla="*/ 1477080 w 3552825"/>
                          <a:gd name="connsiteY57" fmla="*/ 4446689 h 4886325"/>
                          <a:gd name="connsiteX58" fmla="*/ 1325232 w 3552825"/>
                          <a:gd name="connsiteY58" fmla="*/ 3904602 h 4886325"/>
                          <a:gd name="connsiteX59" fmla="*/ 1328842 w 3552825"/>
                          <a:gd name="connsiteY59" fmla="*/ 3905707 h 4886325"/>
                          <a:gd name="connsiteX60" fmla="*/ 1347388 w 3552825"/>
                          <a:gd name="connsiteY60" fmla="*/ 3907955 h 4886325"/>
                          <a:gd name="connsiteX61" fmla="*/ 1393279 w 3552825"/>
                          <a:gd name="connsiteY61" fmla="*/ 3892887 h 4886325"/>
                          <a:gd name="connsiteX62" fmla="*/ 1487119 w 3552825"/>
                          <a:gd name="connsiteY62" fmla="*/ 3823840 h 4886325"/>
                          <a:gd name="connsiteX63" fmla="*/ 1683906 w 3552825"/>
                          <a:gd name="connsiteY63" fmla="*/ 3892791 h 4886325"/>
                          <a:gd name="connsiteX64" fmla="*/ 1615450 w 3552825"/>
                          <a:gd name="connsiteY64" fmla="*/ 3729390 h 4886325"/>
                          <a:gd name="connsiteX65" fmla="*/ 1783423 w 3552825"/>
                          <a:gd name="connsiteY65" fmla="*/ 3605765 h 4886325"/>
                          <a:gd name="connsiteX66" fmla="*/ 1953263 w 3552825"/>
                          <a:gd name="connsiteY66" fmla="*/ 3730762 h 4886325"/>
                          <a:gd name="connsiteX67" fmla="*/ 1892427 w 3552825"/>
                          <a:gd name="connsiteY67" fmla="*/ 3892782 h 4886325"/>
                          <a:gd name="connsiteX68" fmla="*/ 1683896 w 3552825"/>
                          <a:gd name="connsiteY68" fmla="*/ 3892782 h 4886325"/>
                          <a:gd name="connsiteX69" fmla="*/ 1683896 w 3552825"/>
                          <a:gd name="connsiteY69" fmla="*/ 3892791 h 4886325"/>
                          <a:gd name="connsiteX70" fmla="*/ 2025777 w 3552825"/>
                          <a:gd name="connsiteY70" fmla="*/ 3978192 h 4886325"/>
                          <a:gd name="connsiteX71" fmla="*/ 2082870 w 3552825"/>
                          <a:gd name="connsiteY71" fmla="*/ 3826155 h 4886325"/>
                          <a:gd name="connsiteX72" fmla="*/ 2173567 w 3552825"/>
                          <a:gd name="connsiteY72" fmla="*/ 3892906 h 4886325"/>
                          <a:gd name="connsiteX73" fmla="*/ 2219459 w 3552825"/>
                          <a:gd name="connsiteY73" fmla="*/ 3907974 h 4886325"/>
                          <a:gd name="connsiteX74" fmla="*/ 2238004 w 3552825"/>
                          <a:gd name="connsiteY74" fmla="*/ 3905726 h 4886325"/>
                          <a:gd name="connsiteX75" fmla="*/ 2256225 w 3552825"/>
                          <a:gd name="connsiteY75" fmla="*/ 3898583 h 4886325"/>
                          <a:gd name="connsiteX76" fmla="*/ 2101853 w 3552825"/>
                          <a:gd name="connsiteY76" fmla="*/ 4449671 h 4886325"/>
                          <a:gd name="connsiteX77" fmla="*/ 2025777 w 3552825"/>
                          <a:gd name="connsiteY77" fmla="*/ 3978192 h 4886325"/>
                          <a:gd name="connsiteX78" fmla="*/ 2423703 w 3552825"/>
                          <a:gd name="connsiteY78" fmla="*/ 3233757 h 4886325"/>
                          <a:gd name="connsiteX79" fmla="*/ 2190483 w 3552825"/>
                          <a:gd name="connsiteY79" fmla="*/ 3713102 h 4886325"/>
                          <a:gd name="connsiteX80" fmla="*/ 1901181 w 3552825"/>
                          <a:gd name="connsiteY80" fmla="*/ 3500180 h 4886325"/>
                          <a:gd name="connsiteX81" fmla="*/ 2207028 w 3552825"/>
                          <a:gd name="connsiteY81" fmla="*/ 3182703 h 4886325"/>
                          <a:gd name="connsiteX82" fmla="*/ 2227993 w 3552825"/>
                          <a:gd name="connsiteY82" fmla="*/ 3118990 h 4886325"/>
                          <a:gd name="connsiteX83" fmla="*/ 2228688 w 3552825"/>
                          <a:gd name="connsiteY83" fmla="*/ 3109151 h 4886325"/>
                          <a:gd name="connsiteX84" fmla="*/ 2228688 w 3552825"/>
                          <a:gd name="connsiteY84" fmla="*/ 3105093 h 4886325"/>
                          <a:gd name="connsiteX85" fmla="*/ 2423703 w 3552825"/>
                          <a:gd name="connsiteY85" fmla="*/ 3233757 h 4886325"/>
                          <a:gd name="connsiteX86" fmla="*/ 2677706 w 3552825"/>
                          <a:gd name="connsiteY86" fmla="*/ 2015862 h 4886325"/>
                          <a:gd name="connsiteX87" fmla="*/ 2677706 w 3552825"/>
                          <a:gd name="connsiteY87" fmla="*/ 1595571 h 4886325"/>
                          <a:gd name="connsiteX88" fmla="*/ 2853766 w 3552825"/>
                          <a:gd name="connsiteY88" fmla="*/ 1805740 h 4886325"/>
                          <a:gd name="connsiteX89" fmla="*/ 2677706 w 3552825"/>
                          <a:gd name="connsiteY89" fmla="*/ 2015862 h 4886325"/>
                          <a:gd name="connsiteX90" fmla="*/ 1749943 w 3552825"/>
                          <a:gd name="connsiteY90" fmla="*/ 162001 h 4886325"/>
                          <a:gd name="connsiteX91" fmla="*/ 1833448 w 3552825"/>
                          <a:gd name="connsiteY91" fmla="*/ 162001 h 4886325"/>
                          <a:gd name="connsiteX92" fmla="*/ 2757373 w 3552825"/>
                          <a:gd name="connsiteY92" fmla="*/ 1085926 h 4886325"/>
                          <a:gd name="connsiteX93" fmla="*/ 2757373 w 3552825"/>
                          <a:gd name="connsiteY93" fmla="*/ 1456430 h 4886325"/>
                          <a:gd name="connsiteX94" fmla="*/ 2677659 w 3552825"/>
                          <a:gd name="connsiteY94" fmla="*/ 1439085 h 4886325"/>
                          <a:gd name="connsiteX95" fmla="*/ 2677611 w 3552825"/>
                          <a:gd name="connsiteY95" fmla="*/ 1438123 h 4886325"/>
                          <a:gd name="connsiteX96" fmla="*/ 2677354 w 3552825"/>
                          <a:gd name="connsiteY96" fmla="*/ 1433036 h 4886325"/>
                          <a:gd name="connsiteX97" fmla="*/ 2676963 w 3552825"/>
                          <a:gd name="connsiteY97" fmla="*/ 1429988 h 4886325"/>
                          <a:gd name="connsiteX98" fmla="*/ 2676296 w 3552825"/>
                          <a:gd name="connsiteY98" fmla="*/ 1425578 h 4886325"/>
                          <a:gd name="connsiteX99" fmla="*/ 2675458 w 3552825"/>
                          <a:gd name="connsiteY99" fmla="*/ 1421940 h 4886325"/>
                          <a:gd name="connsiteX100" fmla="*/ 2674544 w 3552825"/>
                          <a:gd name="connsiteY100" fmla="*/ 1418377 h 4886325"/>
                          <a:gd name="connsiteX101" fmla="*/ 2673191 w 3552825"/>
                          <a:gd name="connsiteY101" fmla="*/ 1414320 h 4886325"/>
                          <a:gd name="connsiteX102" fmla="*/ 2672125 w 3552825"/>
                          <a:gd name="connsiteY102" fmla="*/ 1411405 h 4886325"/>
                          <a:gd name="connsiteX103" fmla="*/ 2670267 w 3552825"/>
                          <a:gd name="connsiteY103" fmla="*/ 1407224 h 4886325"/>
                          <a:gd name="connsiteX104" fmla="*/ 2669029 w 3552825"/>
                          <a:gd name="connsiteY104" fmla="*/ 1404652 h 4886325"/>
                          <a:gd name="connsiteX105" fmla="*/ 2666800 w 3552825"/>
                          <a:gd name="connsiteY105" fmla="*/ 1400699 h 4886325"/>
                          <a:gd name="connsiteX106" fmla="*/ 2665248 w 3552825"/>
                          <a:gd name="connsiteY106" fmla="*/ 1398156 h 4886325"/>
                          <a:gd name="connsiteX107" fmla="*/ 2662809 w 3552825"/>
                          <a:gd name="connsiteY107" fmla="*/ 1394670 h 4886325"/>
                          <a:gd name="connsiteX108" fmla="*/ 2660828 w 3552825"/>
                          <a:gd name="connsiteY108" fmla="*/ 1392031 h 4886325"/>
                          <a:gd name="connsiteX109" fmla="*/ 2658332 w 3552825"/>
                          <a:gd name="connsiteY109" fmla="*/ 1389088 h 4886325"/>
                          <a:gd name="connsiteX110" fmla="*/ 2655837 w 3552825"/>
                          <a:gd name="connsiteY110" fmla="*/ 1386335 h 4886325"/>
                          <a:gd name="connsiteX111" fmla="*/ 2653341 w 3552825"/>
                          <a:gd name="connsiteY111" fmla="*/ 1383906 h 4886325"/>
                          <a:gd name="connsiteX112" fmla="*/ 2650350 w 3552825"/>
                          <a:gd name="connsiteY112" fmla="*/ 1381182 h 4886325"/>
                          <a:gd name="connsiteX113" fmla="*/ 2647741 w 3552825"/>
                          <a:gd name="connsiteY113" fmla="*/ 1379106 h 4886325"/>
                          <a:gd name="connsiteX114" fmla="*/ 2644435 w 3552825"/>
                          <a:gd name="connsiteY114" fmla="*/ 1376639 h 4886325"/>
                          <a:gd name="connsiteX115" fmla="*/ 2641511 w 3552825"/>
                          <a:gd name="connsiteY115" fmla="*/ 1374753 h 4886325"/>
                          <a:gd name="connsiteX116" fmla="*/ 2638139 w 3552825"/>
                          <a:gd name="connsiteY116" fmla="*/ 1372695 h 4886325"/>
                          <a:gd name="connsiteX117" fmla="*/ 2634634 w 3552825"/>
                          <a:gd name="connsiteY117" fmla="*/ 1370886 h 4886325"/>
                          <a:gd name="connsiteX118" fmla="*/ 2631481 w 3552825"/>
                          <a:gd name="connsiteY118" fmla="*/ 1369371 h 4886325"/>
                          <a:gd name="connsiteX119" fmla="*/ 2627195 w 3552825"/>
                          <a:gd name="connsiteY119" fmla="*/ 1367685 h 4886325"/>
                          <a:gd name="connsiteX120" fmla="*/ 2624404 w 3552825"/>
                          <a:gd name="connsiteY120" fmla="*/ 1366666 h 4886325"/>
                          <a:gd name="connsiteX121" fmla="*/ 2619528 w 3552825"/>
                          <a:gd name="connsiteY121" fmla="*/ 1365294 h 4886325"/>
                          <a:gd name="connsiteX122" fmla="*/ 2617460 w 3552825"/>
                          <a:gd name="connsiteY122" fmla="*/ 1364713 h 4886325"/>
                          <a:gd name="connsiteX123" fmla="*/ 2222164 w 3552825"/>
                          <a:gd name="connsiteY123" fmla="*/ 910419 h 4886325"/>
                          <a:gd name="connsiteX124" fmla="*/ 2162166 w 3552825"/>
                          <a:gd name="connsiteY124" fmla="*/ 851668 h 4886325"/>
                          <a:gd name="connsiteX125" fmla="*/ 2083908 w 3552825"/>
                          <a:gd name="connsiteY125" fmla="*/ 882148 h 4886325"/>
                          <a:gd name="connsiteX126" fmla="*/ 978589 w 3552825"/>
                          <a:gd name="connsiteY126" fmla="*/ 1362799 h 4886325"/>
                          <a:gd name="connsiteX127" fmla="*/ 978494 w 3552825"/>
                          <a:gd name="connsiteY127" fmla="*/ 1362799 h 4886325"/>
                          <a:gd name="connsiteX128" fmla="*/ 978160 w 3552825"/>
                          <a:gd name="connsiteY128" fmla="*/ 1362799 h 4886325"/>
                          <a:gd name="connsiteX129" fmla="*/ 970264 w 3552825"/>
                          <a:gd name="connsiteY129" fmla="*/ 1363199 h 4886325"/>
                          <a:gd name="connsiteX130" fmla="*/ 967845 w 3552825"/>
                          <a:gd name="connsiteY130" fmla="*/ 1363570 h 4886325"/>
                          <a:gd name="connsiteX131" fmla="*/ 962587 w 3552825"/>
                          <a:gd name="connsiteY131" fmla="*/ 1364380 h 4886325"/>
                          <a:gd name="connsiteX132" fmla="*/ 959310 w 3552825"/>
                          <a:gd name="connsiteY132" fmla="*/ 1365218 h 4886325"/>
                          <a:gd name="connsiteX133" fmla="*/ 955177 w 3552825"/>
                          <a:gd name="connsiteY133" fmla="*/ 1366285 h 4886325"/>
                          <a:gd name="connsiteX134" fmla="*/ 951481 w 3552825"/>
                          <a:gd name="connsiteY134" fmla="*/ 1367628 h 4886325"/>
                          <a:gd name="connsiteX135" fmla="*/ 948080 w 3552825"/>
                          <a:gd name="connsiteY135" fmla="*/ 1368866 h 4886325"/>
                          <a:gd name="connsiteX136" fmla="*/ 943947 w 3552825"/>
                          <a:gd name="connsiteY136" fmla="*/ 1370848 h 4886325"/>
                          <a:gd name="connsiteX137" fmla="*/ 941318 w 3552825"/>
                          <a:gd name="connsiteY137" fmla="*/ 1372114 h 4886325"/>
                          <a:gd name="connsiteX138" fmla="*/ 937270 w 3552825"/>
                          <a:gd name="connsiteY138" fmla="*/ 1374562 h 4886325"/>
                          <a:gd name="connsiteX139" fmla="*/ 934936 w 3552825"/>
                          <a:gd name="connsiteY139" fmla="*/ 1375972 h 4886325"/>
                          <a:gd name="connsiteX140" fmla="*/ 931317 w 3552825"/>
                          <a:gd name="connsiteY140" fmla="*/ 1378677 h 4886325"/>
                          <a:gd name="connsiteX141" fmla="*/ 928983 w 3552825"/>
                          <a:gd name="connsiteY141" fmla="*/ 1380420 h 4886325"/>
                          <a:gd name="connsiteX142" fmla="*/ 925859 w 3552825"/>
                          <a:gd name="connsiteY142" fmla="*/ 1383249 h 4886325"/>
                          <a:gd name="connsiteX143" fmla="*/ 923487 w 3552825"/>
                          <a:gd name="connsiteY143" fmla="*/ 1385411 h 4886325"/>
                          <a:gd name="connsiteX144" fmla="*/ 920706 w 3552825"/>
                          <a:gd name="connsiteY144" fmla="*/ 1388450 h 4886325"/>
                          <a:gd name="connsiteX145" fmla="*/ 918486 w 3552825"/>
                          <a:gd name="connsiteY145" fmla="*/ 1390898 h 4886325"/>
                          <a:gd name="connsiteX146" fmla="*/ 916153 w 3552825"/>
                          <a:gd name="connsiteY146" fmla="*/ 1393993 h 4886325"/>
                          <a:gd name="connsiteX147" fmla="*/ 914019 w 3552825"/>
                          <a:gd name="connsiteY147" fmla="*/ 1396851 h 4886325"/>
                          <a:gd name="connsiteX148" fmla="*/ 912124 w 3552825"/>
                          <a:gd name="connsiteY148" fmla="*/ 1399956 h 4886325"/>
                          <a:gd name="connsiteX149" fmla="*/ 910142 w 3552825"/>
                          <a:gd name="connsiteY149" fmla="*/ 1403214 h 4886325"/>
                          <a:gd name="connsiteX150" fmla="*/ 908618 w 3552825"/>
                          <a:gd name="connsiteY150" fmla="*/ 1406347 h 4886325"/>
                          <a:gd name="connsiteX151" fmla="*/ 906875 w 3552825"/>
                          <a:gd name="connsiteY151" fmla="*/ 1409967 h 4886325"/>
                          <a:gd name="connsiteX152" fmla="*/ 905723 w 3552825"/>
                          <a:gd name="connsiteY152" fmla="*/ 1413091 h 4886325"/>
                          <a:gd name="connsiteX153" fmla="*/ 904265 w 3552825"/>
                          <a:gd name="connsiteY153" fmla="*/ 1417063 h 4886325"/>
                          <a:gd name="connsiteX154" fmla="*/ 903418 w 3552825"/>
                          <a:gd name="connsiteY154" fmla="*/ 1420301 h 4886325"/>
                          <a:gd name="connsiteX155" fmla="*/ 902341 w 3552825"/>
                          <a:gd name="connsiteY155" fmla="*/ 1424473 h 4886325"/>
                          <a:gd name="connsiteX156" fmla="*/ 901808 w 3552825"/>
                          <a:gd name="connsiteY156" fmla="*/ 1427912 h 4886325"/>
                          <a:gd name="connsiteX157" fmla="*/ 901170 w 3552825"/>
                          <a:gd name="connsiteY157" fmla="*/ 1432131 h 4886325"/>
                          <a:gd name="connsiteX158" fmla="*/ 900970 w 3552825"/>
                          <a:gd name="connsiteY158" fmla="*/ 1435770 h 4886325"/>
                          <a:gd name="connsiteX159" fmla="*/ 900779 w 3552825"/>
                          <a:gd name="connsiteY159" fmla="*/ 1439094 h 4886325"/>
                          <a:gd name="connsiteX160" fmla="*/ 826094 w 3552825"/>
                          <a:gd name="connsiteY160" fmla="*/ 1454734 h 4886325"/>
                          <a:gd name="connsiteX161" fmla="*/ 826094 w 3552825"/>
                          <a:gd name="connsiteY161" fmla="*/ 1085936 h 4886325"/>
                          <a:gd name="connsiteX162" fmla="*/ 1749943 w 3552825"/>
                          <a:gd name="connsiteY162" fmla="*/ 162001 h 4886325"/>
                          <a:gd name="connsiteX163" fmla="*/ 724672 w 3552825"/>
                          <a:gd name="connsiteY163" fmla="*/ 1805731 h 4886325"/>
                          <a:gd name="connsiteX164" fmla="*/ 900732 w 3552825"/>
                          <a:gd name="connsiteY164" fmla="*/ 1595561 h 4886325"/>
                          <a:gd name="connsiteX165" fmla="*/ 900732 w 3552825"/>
                          <a:gd name="connsiteY165" fmla="*/ 2015852 h 4886325"/>
                          <a:gd name="connsiteX166" fmla="*/ 724672 w 3552825"/>
                          <a:gd name="connsiteY166" fmla="*/ 1805731 h 4886325"/>
                          <a:gd name="connsiteX167" fmla="*/ 1055589 w 3552825"/>
                          <a:gd name="connsiteY167" fmla="*/ 2063363 h 4886325"/>
                          <a:gd name="connsiteX168" fmla="*/ 1055589 w 3552825"/>
                          <a:gd name="connsiteY168" fmla="*/ 1514866 h 4886325"/>
                          <a:gd name="connsiteX169" fmla="*/ 2117836 w 3552825"/>
                          <a:gd name="connsiteY169" fmla="*/ 1082726 h 4886325"/>
                          <a:gd name="connsiteX170" fmla="*/ 2522849 w 3552825"/>
                          <a:gd name="connsiteY170" fmla="*/ 1498406 h 4886325"/>
                          <a:gd name="connsiteX171" fmla="*/ 2522849 w 3552825"/>
                          <a:gd name="connsiteY171" fmla="*/ 2063344 h 4886325"/>
                          <a:gd name="connsiteX172" fmla="*/ 1868615 w 3552825"/>
                          <a:gd name="connsiteY172" fmla="*/ 2717606 h 4886325"/>
                          <a:gd name="connsiteX173" fmla="*/ 1709881 w 3552825"/>
                          <a:gd name="connsiteY173" fmla="*/ 2717606 h 4886325"/>
                          <a:gd name="connsiteX174" fmla="*/ 1055589 w 3552825"/>
                          <a:gd name="connsiteY174" fmla="*/ 2063363 h 4886325"/>
                          <a:gd name="connsiteX175" fmla="*/ 1709871 w 3552825"/>
                          <a:gd name="connsiteY175" fmla="*/ 2872473 h 4886325"/>
                          <a:gd name="connsiteX176" fmla="*/ 1868605 w 3552825"/>
                          <a:gd name="connsiteY176" fmla="*/ 2872473 h 4886325"/>
                          <a:gd name="connsiteX177" fmla="*/ 2073850 w 3552825"/>
                          <a:gd name="connsiteY177" fmla="*/ 2846023 h 4886325"/>
                          <a:gd name="connsiteX178" fmla="*/ 2073850 w 3552825"/>
                          <a:gd name="connsiteY178" fmla="*/ 3097749 h 4886325"/>
                          <a:gd name="connsiteX179" fmla="*/ 1785595 w 3552825"/>
                          <a:gd name="connsiteY179" fmla="*/ 3396967 h 4886325"/>
                          <a:gd name="connsiteX180" fmla="*/ 1503426 w 3552825"/>
                          <a:gd name="connsiteY180" fmla="*/ 3122133 h 4886325"/>
                          <a:gd name="connsiteX181" fmla="*/ 1504607 w 3552825"/>
                          <a:gd name="connsiteY181" fmla="*/ 3109132 h 4886325"/>
                          <a:gd name="connsiteX182" fmla="*/ 1504607 w 3552825"/>
                          <a:gd name="connsiteY182" fmla="*/ 2954370 h 4886325"/>
                          <a:gd name="connsiteX183" fmla="*/ 1504607 w 3552825"/>
                          <a:gd name="connsiteY183" fmla="*/ 2954255 h 4886325"/>
                          <a:gd name="connsiteX184" fmla="*/ 1504607 w 3552825"/>
                          <a:gd name="connsiteY184" fmla="*/ 2846003 h 4886325"/>
                          <a:gd name="connsiteX185" fmla="*/ 1709871 w 3552825"/>
                          <a:gd name="connsiteY185" fmla="*/ 2872473 h 4886325"/>
                          <a:gd name="connsiteX186" fmla="*/ 1349759 w 3552825"/>
                          <a:gd name="connsiteY186" fmla="*/ 3097425 h 4886325"/>
                          <a:gd name="connsiteX187" fmla="*/ 1349759 w 3552825"/>
                          <a:gd name="connsiteY187" fmla="*/ 3109141 h 4886325"/>
                          <a:gd name="connsiteX188" fmla="*/ 1353417 w 3552825"/>
                          <a:gd name="connsiteY188" fmla="*/ 3132649 h 4886325"/>
                          <a:gd name="connsiteX189" fmla="*/ 1373153 w 3552825"/>
                          <a:gd name="connsiteY189" fmla="*/ 3211430 h 4886325"/>
                          <a:gd name="connsiteX190" fmla="*/ 1667913 w 3552825"/>
                          <a:gd name="connsiteY190" fmla="*/ 3498533 h 4886325"/>
                          <a:gd name="connsiteX191" fmla="*/ 1376363 w 3552825"/>
                          <a:gd name="connsiteY191" fmla="*/ 3713112 h 4886325"/>
                          <a:gd name="connsiteX192" fmla="*/ 1143152 w 3552825"/>
                          <a:gd name="connsiteY192" fmla="*/ 3233766 h 4886325"/>
                          <a:gd name="connsiteX193" fmla="*/ 1349759 w 3552825"/>
                          <a:gd name="connsiteY193" fmla="*/ 3097425 h 4886325"/>
                          <a:gd name="connsiteX194" fmla="*/ 1588389 w 3552825"/>
                          <a:gd name="connsiteY194" fmla="*/ 4729067 h 4886325"/>
                          <a:gd name="connsiteX195" fmla="*/ 1698327 w 3552825"/>
                          <a:gd name="connsiteY195" fmla="*/ 4047649 h 4886325"/>
                          <a:gd name="connsiteX196" fmla="*/ 1880121 w 3552825"/>
                          <a:gd name="connsiteY196" fmla="*/ 4047649 h 4886325"/>
                          <a:gd name="connsiteX197" fmla="*/ 1990049 w 3552825"/>
                          <a:gd name="connsiteY197" fmla="*/ 4729067 h 4886325"/>
                          <a:gd name="connsiteX198" fmla="*/ 1588389 w 3552825"/>
                          <a:gd name="connsiteY198" fmla="*/ 4729067 h 4886325"/>
                          <a:gd name="connsiteX199" fmla="*/ 3397025 w 3552825"/>
                          <a:gd name="connsiteY199" fmla="*/ 4729067 h 4886325"/>
                          <a:gd name="connsiteX200" fmla="*/ 2953169 w 3552825"/>
                          <a:gd name="connsiteY200" fmla="*/ 4729067 h 4886325"/>
                          <a:gd name="connsiteX201" fmla="*/ 2953169 w 3552825"/>
                          <a:gd name="connsiteY201" fmla="*/ 4154376 h 4886325"/>
                          <a:gd name="connsiteX202" fmla="*/ 2875741 w 3552825"/>
                          <a:gd name="connsiteY202" fmla="*/ 4076948 h 4886325"/>
                          <a:gd name="connsiteX203" fmla="*/ 2798312 w 3552825"/>
                          <a:gd name="connsiteY203" fmla="*/ 4154376 h 4886325"/>
                          <a:gd name="connsiteX204" fmla="*/ 2798312 w 3552825"/>
                          <a:gd name="connsiteY204" fmla="*/ 4729067 h 4886325"/>
                          <a:gd name="connsiteX205" fmla="*/ 2184388 w 3552825"/>
                          <a:gd name="connsiteY205" fmla="*/ 4729067 h 4886325"/>
                          <a:gd name="connsiteX206" fmla="*/ 2581304 w 3552825"/>
                          <a:gd name="connsiteY206" fmla="*/ 3312071 h 4886325"/>
                          <a:gd name="connsiteX207" fmla="*/ 2931967 w 3552825"/>
                          <a:gd name="connsiteY207" fmla="*/ 3458204 h 4886325"/>
                          <a:gd name="connsiteX208" fmla="*/ 2936824 w 3552825"/>
                          <a:gd name="connsiteY208" fmla="*/ 3460042 h 4886325"/>
                          <a:gd name="connsiteX209" fmla="*/ 3056839 w 3552825"/>
                          <a:gd name="connsiteY209" fmla="*/ 3522212 h 4886325"/>
                          <a:gd name="connsiteX210" fmla="*/ 3056868 w 3552825"/>
                          <a:gd name="connsiteY210" fmla="*/ 3522231 h 4886325"/>
                          <a:gd name="connsiteX211" fmla="*/ 3397025 w 3552825"/>
                          <a:gd name="connsiteY211" fmla="*/ 4182732 h 4886325"/>
                          <a:gd name="connsiteX212" fmla="*/ 3397025 w 3552825"/>
                          <a:gd name="connsiteY212" fmla="*/ 4729067 h 4886325"/>
                          <a:gd name="connsiteX213" fmla="*/ 3397025 w 3552825"/>
                          <a:gd name="connsiteY213" fmla="*/ 4729067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3552825" h="4886325">
                            <a:moveTo>
                              <a:pt x="3141183" y="3392348"/>
                            </a:moveTo>
                            <a:cubicBezTo>
                              <a:pt x="3141164" y="3392338"/>
                              <a:pt x="3141145" y="3392319"/>
                              <a:pt x="3141117" y="3392310"/>
                            </a:cubicBezTo>
                            <a:cubicBezTo>
                              <a:pt x="3065155" y="3343037"/>
                              <a:pt x="3004033" y="3319653"/>
                              <a:pt x="2989555" y="3314452"/>
                            </a:cubicBezTo>
                            <a:lnTo>
                              <a:pt x="2548747" y="3130753"/>
                            </a:lnTo>
                            <a:lnTo>
                              <a:pt x="2237956" y="2925651"/>
                            </a:lnTo>
                            <a:cubicBezTo>
                              <a:pt x="2234965" y="2923670"/>
                              <a:pt x="2231851" y="2922013"/>
                              <a:pt x="2228698" y="2920499"/>
                            </a:cubicBezTo>
                            <a:lnTo>
                              <a:pt x="2228698" y="2787615"/>
                            </a:lnTo>
                            <a:cubicBezTo>
                              <a:pt x="2463375" y="2670448"/>
                              <a:pt x="2633387" y="2442639"/>
                              <a:pt x="2670077" y="2172910"/>
                            </a:cubicBezTo>
                            <a:cubicBezTo>
                              <a:pt x="2859291" y="2157594"/>
                              <a:pt x="3008605" y="1998821"/>
                              <a:pt x="3008605" y="1805731"/>
                            </a:cubicBezTo>
                            <a:cubicBezTo>
                              <a:pt x="3008605" y="1710185"/>
                              <a:pt x="2972048" y="1623032"/>
                              <a:pt x="2912212" y="1557490"/>
                            </a:cubicBezTo>
                            <a:lnTo>
                              <a:pt x="2912212" y="1085926"/>
                            </a:lnTo>
                            <a:cubicBezTo>
                              <a:pt x="2912221" y="491080"/>
                              <a:pt x="2428285" y="7144"/>
                              <a:pt x="1833439" y="7144"/>
                            </a:cubicBezTo>
                            <a:lnTo>
                              <a:pt x="1749933" y="7144"/>
                            </a:lnTo>
                            <a:cubicBezTo>
                              <a:pt x="1155135" y="7144"/>
                              <a:pt x="671227" y="491080"/>
                              <a:pt x="671227" y="1085917"/>
                            </a:cubicBezTo>
                            <a:lnTo>
                              <a:pt x="671227" y="1552213"/>
                            </a:lnTo>
                            <a:cubicBezTo>
                              <a:pt x="608457" y="1618326"/>
                              <a:pt x="569814" y="1707575"/>
                              <a:pt x="569814" y="1805731"/>
                            </a:cubicBezTo>
                            <a:cubicBezTo>
                              <a:pt x="569814" y="1998821"/>
                              <a:pt x="719128" y="2157594"/>
                              <a:pt x="908342" y="2172910"/>
                            </a:cubicBezTo>
                            <a:cubicBezTo>
                              <a:pt x="945042" y="2442648"/>
                              <a:pt x="1115063" y="2670458"/>
                              <a:pt x="1349750" y="2787615"/>
                            </a:cubicBezTo>
                            <a:lnTo>
                              <a:pt x="1349750" y="2911888"/>
                            </a:lnTo>
                            <a:lnTo>
                              <a:pt x="1025795" y="3125658"/>
                            </a:lnTo>
                            <a:cubicBezTo>
                              <a:pt x="1021404" y="3126629"/>
                              <a:pt x="1017032" y="3127924"/>
                              <a:pt x="1012736" y="3129715"/>
                            </a:cubicBezTo>
                            <a:lnTo>
                              <a:pt x="569500" y="3314424"/>
                            </a:lnTo>
                            <a:cubicBezTo>
                              <a:pt x="547335" y="3322358"/>
                              <a:pt x="417081" y="3372412"/>
                              <a:pt x="287760" y="3494542"/>
                            </a:cubicBezTo>
                            <a:cubicBezTo>
                              <a:pt x="159744" y="3615433"/>
                              <a:pt x="7144" y="3832946"/>
                              <a:pt x="7144" y="4182723"/>
                            </a:cubicBezTo>
                            <a:lnTo>
                              <a:pt x="7144" y="4806468"/>
                            </a:lnTo>
                            <a:cubicBezTo>
                              <a:pt x="7144" y="4849235"/>
                              <a:pt x="41796" y="4883916"/>
                              <a:pt x="84573" y="4883916"/>
                            </a:cubicBezTo>
                            <a:lnTo>
                              <a:pt x="999201" y="4883916"/>
                            </a:lnTo>
                            <a:cubicBezTo>
                              <a:pt x="1041968" y="4883916"/>
                              <a:pt x="1076630" y="4849264"/>
                              <a:pt x="1076630" y="4806487"/>
                            </a:cubicBezTo>
                            <a:cubicBezTo>
                              <a:pt x="1076630" y="4763719"/>
                              <a:pt x="1041978" y="4729058"/>
                              <a:pt x="999201" y="4729058"/>
                            </a:cubicBezTo>
                            <a:lnTo>
                              <a:pt x="760686" y="4729058"/>
                            </a:lnTo>
                            <a:lnTo>
                              <a:pt x="760686" y="4154367"/>
                            </a:lnTo>
                            <a:cubicBezTo>
                              <a:pt x="760686" y="4111600"/>
                              <a:pt x="726034" y="4076938"/>
                              <a:pt x="683257" y="4076938"/>
                            </a:cubicBezTo>
                            <a:cubicBezTo>
                              <a:pt x="640490" y="4076938"/>
                              <a:pt x="605828" y="4111590"/>
                              <a:pt x="605828" y="4154367"/>
                            </a:cubicBezTo>
                            <a:lnTo>
                              <a:pt x="605828" y="4729058"/>
                            </a:lnTo>
                            <a:lnTo>
                              <a:pt x="162011" y="4729058"/>
                            </a:lnTo>
                            <a:lnTo>
                              <a:pt x="162011" y="4182723"/>
                            </a:lnTo>
                            <a:cubicBezTo>
                              <a:pt x="162011" y="3624920"/>
                              <a:pt x="603418" y="3466500"/>
                              <a:pt x="621935" y="3460118"/>
                            </a:cubicBezTo>
                            <a:cubicBezTo>
                              <a:pt x="623668" y="3459528"/>
                              <a:pt x="625373" y="3458899"/>
                              <a:pt x="627059" y="3458185"/>
                            </a:cubicBezTo>
                            <a:lnTo>
                              <a:pt x="996277" y="3304318"/>
                            </a:lnTo>
                            <a:lnTo>
                              <a:pt x="1395375" y="4729039"/>
                            </a:lnTo>
                            <a:lnTo>
                              <a:pt x="1241517" y="4729039"/>
                            </a:lnTo>
                            <a:cubicBezTo>
                              <a:pt x="1198750" y="4729039"/>
                              <a:pt x="1164088" y="4763691"/>
                              <a:pt x="1164088" y="4806468"/>
                            </a:cubicBezTo>
                            <a:cubicBezTo>
                              <a:pt x="1164088" y="4849244"/>
                              <a:pt x="1198740" y="4883896"/>
                              <a:pt x="1241517" y="4883896"/>
                            </a:cubicBezTo>
                            <a:lnTo>
                              <a:pt x="1497168" y="4883896"/>
                            </a:lnTo>
                            <a:cubicBezTo>
                              <a:pt x="1497254" y="4883896"/>
                              <a:pt x="1497330" y="4883916"/>
                              <a:pt x="1497416" y="4883916"/>
                            </a:cubicBezTo>
                            <a:cubicBezTo>
                              <a:pt x="1497511" y="4883916"/>
                              <a:pt x="1497616" y="4883896"/>
                              <a:pt x="1497711" y="4883896"/>
                            </a:cubicBezTo>
                            <a:lnTo>
                              <a:pt x="2080965" y="4883896"/>
                            </a:lnTo>
                            <a:lnTo>
                              <a:pt x="2081175" y="4883896"/>
                            </a:lnTo>
                            <a:lnTo>
                              <a:pt x="2082041" y="4883896"/>
                            </a:lnTo>
                            <a:cubicBezTo>
                              <a:pt x="2082136" y="4883896"/>
                              <a:pt x="2082241" y="4883916"/>
                              <a:pt x="2082336" y="4883916"/>
                            </a:cubicBezTo>
                            <a:cubicBezTo>
                              <a:pt x="2082422" y="4883916"/>
                              <a:pt x="2082499" y="4883896"/>
                              <a:pt x="2082584" y="4883896"/>
                            </a:cubicBezTo>
                            <a:lnTo>
                              <a:pt x="3474454" y="4883896"/>
                            </a:lnTo>
                            <a:cubicBezTo>
                              <a:pt x="3517221" y="4883896"/>
                              <a:pt x="3551882" y="4849073"/>
                              <a:pt x="3551882" y="4806315"/>
                            </a:cubicBezTo>
                            <a:lnTo>
                              <a:pt x="3551882" y="4182713"/>
                            </a:lnTo>
                            <a:cubicBezTo>
                              <a:pt x="3551873" y="3726990"/>
                              <a:pt x="3294593" y="3491922"/>
                              <a:pt x="3141183" y="3392348"/>
                            </a:cubicBezTo>
                            <a:close/>
                            <a:moveTo>
                              <a:pt x="1487119" y="3823840"/>
                            </a:moveTo>
                            <a:lnTo>
                              <a:pt x="1552423" y="3979736"/>
                            </a:lnTo>
                            <a:lnTo>
                              <a:pt x="1477080" y="4446689"/>
                            </a:lnTo>
                            <a:lnTo>
                              <a:pt x="1325232" y="3904602"/>
                            </a:lnTo>
                            <a:cubicBezTo>
                              <a:pt x="1326442" y="3904964"/>
                              <a:pt x="1327614" y="3905412"/>
                              <a:pt x="1328842" y="3905707"/>
                            </a:cubicBezTo>
                            <a:cubicBezTo>
                              <a:pt x="1334976" y="3907212"/>
                              <a:pt x="1341187" y="3907955"/>
                              <a:pt x="1347388" y="3907955"/>
                            </a:cubicBezTo>
                            <a:cubicBezTo>
                              <a:pt x="1363742" y="3907955"/>
                              <a:pt x="1379858" y="3902774"/>
                              <a:pt x="1393279" y="3892887"/>
                            </a:cubicBezTo>
                            <a:lnTo>
                              <a:pt x="1487119" y="3823840"/>
                            </a:lnTo>
                            <a:close/>
                            <a:moveTo>
                              <a:pt x="1683906" y="3892791"/>
                            </a:moveTo>
                            <a:lnTo>
                              <a:pt x="1615450" y="3729390"/>
                            </a:lnTo>
                            <a:lnTo>
                              <a:pt x="1783423" y="3605765"/>
                            </a:lnTo>
                            <a:lnTo>
                              <a:pt x="1953263" y="3730762"/>
                            </a:lnTo>
                            <a:lnTo>
                              <a:pt x="1892427" y="3892782"/>
                            </a:lnTo>
                            <a:lnTo>
                              <a:pt x="1683896" y="3892782"/>
                            </a:lnTo>
                            <a:lnTo>
                              <a:pt x="1683896" y="3892791"/>
                            </a:lnTo>
                            <a:close/>
                            <a:moveTo>
                              <a:pt x="2025777" y="3978192"/>
                            </a:moveTo>
                            <a:lnTo>
                              <a:pt x="2082870" y="3826155"/>
                            </a:lnTo>
                            <a:lnTo>
                              <a:pt x="2173567" y="3892906"/>
                            </a:lnTo>
                            <a:cubicBezTo>
                              <a:pt x="2186997" y="3902793"/>
                              <a:pt x="2203104" y="3907974"/>
                              <a:pt x="2219459" y="3907974"/>
                            </a:cubicBezTo>
                            <a:cubicBezTo>
                              <a:pt x="2225650" y="3907974"/>
                              <a:pt x="2231869" y="3907231"/>
                              <a:pt x="2238004" y="3905726"/>
                            </a:cubicBezTo>
                            <a:cubicBezTo>
                              <a:pt x="2244433" y="3904136"/>
                              <a:pt x="2250520" y="3901669"/>
                              <a:pt x="2256225" y="3898583"/>
                            </a:cubicBezTo>
                            <a:lnTo>
                              <a:pt x="2101853" y="4449671"/>
                            </a:lnTo>
                            <a:lnTo>
                              <a:pt x="2025777" y="3978192"/>
                            </a:lnTo>
                            <a:close/>
                            <a:moveTo>
                              <a:pt x="2423703" y="3233757"/>
                            </a:moveTo>
                            <a:lnTo>
                              <a:pt x="2190483" y="3713102"/>
                            </a:lnTo>
                            <a:lnTo>
                              <a:pt x="1901181" y="3500180"/>
                            </a:lnTo>
                            <a:lnTo>
                              <a:pt x="2207028" y="3182703"/>
                            </a:lnTo>
                            <a:cubicBezTo>
                              <a:pt x="2224012" y="3165081"/>
                              <a:pt x="2230917" y="3141498"/>
                              <a:pt x="2227993" y="3118990"/>
                            </a:cubicBezTo>
                            <a:cubicBezTo>
                              <a:pt x="2228403" y="3115761"/>
                              <a:pt x="2228688" y="3112494"/>
                              <a:pt x="2228688" y="3109151"/>
                            </a:cubicBezTo>
                            <a:lnTo>
                              <a:pt x="2228688" y="3105093"/>
                            </a:lnTo>
                            <a:lnTo>
                              <a:pt x="2423703" y="3233757"/>
                            </a:lnTo>
                            <a:close/>
                            <a:moveTo>
                              <a:pt x="2677706" y="2015862"/>
                            </a:moveTo>
                            <a:lnTo>
                              <a:pt x="2677706" y="1595571"/>
                            </a:lnTo>
                            <a:cubicBezTo>
                              <a:pt x="2777614" y="1613411"/>
                              <a:pt x="2853766" y="1700756"/>
                              <a:pt x="2853766" y="1805740"/>
                            </a:cubicBezTo>
                            <a:cubicBezTo>
                              <a:pt x="2853747" y="1910686"/>
                              <a:pt x="2777604" y="1998021"/>
                              <a:pt x="2677706" y="2015862"/>
                            </a:cubicBezTo>
                            <a:close/>
                            <a:moveTo>
                              <a:pt x="1749943" y="162001"/>
                            </a:moveTo>
                            <a:lnTo>
                              <a:pt x="1833448" y="162001"/>
                            </a:lnTo>
                            <a:cubicBezTo>
                              <a:pt x="2342912" y="162001"/>
                              <a:pt x="2757373" y="576463"/>
                              <a:pt x="2757373" y="1085926"/>
                            </a:cubicBezTo>
                            <a:lnTo>
                              <a:pt x="2757373" y="1456430"/>
                            </a:lnTo>
                            <a:cubicBezTo>
                              <a:pt x="2731904" y="1447848"/>
                              <a:pt x="2705253" y="1441895"/>
                              <a:pt x="2677659" y="1439085"/>
                            </a:cubicBezTo>
                            <a:cubicBezTo>
                              <a:pt x="2677659" y="1438761"/>
                              <a:pt x="2677620" y="1438447"/>
                              <a:pt x="2677611" y="1438123"/>
                            </a:cubicBezTo>
                            <a:cubicBezTo>
                              <a:pt x="2677573" y="1436418"/>
                              <a:pt x="2677506" y="1434713"/>
                              <a:pt x="2677354" y="1433036"/>
                            </a:cubicBezTo>
                            <a:cubicBezTo>
                              <a:pt x="2677259" y="1432017"/>
                              <a:pt x="2677097" y="1431017"/>
                              <a:pt x="2676963" y="1429988"/>
                            </a:cubicBezTo>
                            <a:cubicBezTo>
                              <a:pt x="2676763" y="1428512"/>
                              <a:pt x="2676573" y="1427036"/>
                              <a:pt x="2676296" y="1425578"/>
                            </a:cubicBezTo>
                            <a:cubicBezTo>
                              <a:pt x="2676058" y="1424349"/>
                              <a:pt x="2675763" y="1423149"/>
                              <a:pt x="2675458" y="1421940"/>
                            </a:cubicBezTo>
                            <a:cubicBezTo>
                              <a:pt x="2675173" y="1420740"/>
                              <a:pt x="2674887" y="1419558"/>
                              <a:pt x="2674544" y="1418377"/>
                            </a:cubicBezTo>
                            <a:cubicBezTo>
                              <a:pt x="2674144" y="1417006"/>
                              <a:pt x="2673668" y="1415663"/>
                              <a:pt x="2673191" y="1414320"/>
                            </a:cubicBezTo>
                            <a:cubicBezTo>
                              <a:pt x="2672839" y="1413339"/>
                              <a:pt x="2672506" y="1412367"/>
                              <a:pt x="2672125" y="1411405"/>
                            </a:cubicBezTo>
                            <a:cubicBezTo>
                              <a:pt x="2671553" y="1409976"/>
                              <a:pt x="2670915" y="1408605"/>
                              <a:pt x="2670267" y="1407224"/>
                            </a:cubicBezTo>
                            <a:cubicBezTo>
                              <a:pt x="2669867" y="1406366"/>
                              <a:pt x="2669458" y="1405500"/>
                              <a:pt x="2669029" y="1404652"/>
                            </a:cubicBezTo>
                            <a:cubicBezTo>
                              <a:pt x="2668324" y="1403299"/>
                              <a:pt x="2667572" y="1401994"/>
                              <a:pt x="2666800" y="1400699"/>
                            </a:cubicBezTo>
                            <a:cubicBezTo>
                              <a:pt x="2666295" y="1399842"/>
                              <a:pt x="2665800" y="1398984"/>
                              <a:pt x="2665248" y="1398156"/>
                            </a:cubicBezTo>
                            <a:cubicBezTo>
                              <a:pt x="2664476" y="1396965"/>
                              <a:pt x="2663647" y="1395813"/>
                              <a:pt x="2662809" y="1394670"/>
                            </a:cubicBezTo>
                            <a:cubicBezTo>
                              <a:pt x="2662162" y="1393784"/>
                              <a:pt x="2661523" y="1392879"/>
                              <a:pt x="2660828" y="1392031"/>
                            </a:cubicBezTo>
                            <a:cubicBezTo>
                              <a:pt x="2660018" y="1391022"/>
                              <a:pt x="2659180" y="1390060"/>
                              <a:pt x="2658332" y="1389088"/>
                            </a:cubicBezTo>
                            <a:cubicBezTo>
                              <a:pt x="2657513" y="1388155"/>
                              <a:pt x="2656694" y="1387231"/>
                              <a:pt x="2655837" y="1386335"/>
                            </a:cubicBezTo>
                            <a:cubicBezTo>
                              <a:pt x="2655027" y="1385497"/>
                              <a:pt x="2654189" y="1384707"/>
                              <a:pt x="2653341" y="1383906"/>
                            </a:cubicBezTo>
                            <a:cubicBezTo>
                              <a:pt x="2652360" y="1382973"/>
                              <a:pt x="2651379" y="1382059"/>
                              <a:pt x="2650350" y="1381182"/>
                            </a:cubicBezTo>
                            <a:cubicBezTo>
                              <a:pt x="2649503" y="1380458"/>
                              <a:pt x="2648617" y="1379792"/>
                              <a:pt x="2647741" y="1379106"/>
                            </a:cubicBezTo>
                            <a:cubicBezTo>
                              <a:pt x="2646655" y="1378258"/>
                              <a:pt x="2645569" y="1377420"/>
                              <a:pt x="2644435" y="1376639"/>
                            </a:cubicBezTo>
                            <a:cubicBezTo>
                              <a:pt x="2643483" y="1375982"/>
                              <a:pt x="2642492" y="1375372"/>
                              <a:pt x="2641511" y="1374753"/>
                            </a:cubicBezTo>
                            <a:cubicBezTo>
                              <a:pt x="2640397" y="1374048"/>
                              <a:pt x="2639292" y="1373353"/>
                              <a:pt x="2638139" y="1372695"/>
                            </a:cubicBezTo>
                            <a:cubicBezTo>
                              <a:pt x="2636997" y="1372057"/>
                              <a:pt x="2635815" y="1371476"/>
                              <a:pt x="2634634" y="1370886"/>
                            </a:cubicBezTo>
                            <a:cubicBezTo>
                              <a:pt x="2633596" y="1370371"/>
                              <a:pt x="2632558" y="1369847"/>
                              <a:pt x="2631481" y="1369371"/>
                            </a:cubicBezTo>
                            <a:cubicBezTo>
                              <a:pt x="2630081" y="1368752"/>
                              <a:pt x="2628643" y="1368219"/>
                              <a:pt x="2627195" y="1367685"/>
                            </a:cubicBezTo>
                            <a:cubicBezTo>
                              <a:pt x="2626262" y="1367342"/>
                              <a:pt x="2625357" y="1366971"/>
                              <a:pt x="2624404" y="1366666"/>
                            </a:cubicBezTo>
                            <a:cubicBezTo>
                              <a:pt x="2622804" y="1366142"/>
                              <a:pt x="2621175" y="1365714"/>
                              <a:pt x="2619528" y="1365294"/>
                            </a:cubicBezTo>
                            <a:cubicBezTo>
                              <a:pt x="2618832" y="1365123"/>
                              <a:pt x="2618165" y="1364875"/>
                              <a:pt x="2617460" y="1364713"/>
                            </a:cubicBezTo>
                            <a:cubicBezTo>
                              <a:pt x="2314451" y="1295791"/>
                              <a:pt x="2223021" y="914114"/>
                              <a:pt x="2222164" y="910419"/>
                            </a:cubicBezTo>
                            <a:cubicBezTo>
                              <a:pt x="2215458" y="880748"/>
                              <a:pt x="2191969" y="857755"/>
                              <a:pt x="2162166" y="851668"/>
                            </a:cubicBezTo>
                            <a:cubicBezTo>
                              <a:pt x="2132362" y="845563"/>
                              <a:pt x="2101749" y="857479"/>
                              <a:pt x="2083908" y="882148"/>
                            </a:cubicBezTo>
                            <a:cubicBezTo>
                              <a:pt x="1739532" y="1358217"/>
                              <a:pt x="990819" y="1362799"/>
                              <a:pt x="978589" y="1362799"/>
                            </a:cubicBezTo>
                            <a:cubicBezTo>
                              <a:pt x="978551" y="1362799"/>
                              <a:pt x="978513" y="1362799"/>
                              <a:pt x="978494" y="1362799"/>
                            </a:cubicBezTo>
                            <a:cubicBezTo>
                              <a:pt x="978379" y="1362799"/>
                              <a:pt x="978265" y="1362799"/>
                              <a:pt x="978160" y="1362799"/>
                            </a:cubicBezTo>
                            <a:cubicBezTo>
                              <a:pt x="975493" y="1362799"/>
                              <a:pt x="972865" y="1362932"/>
                              <a:pt x="970264" y="1363199"/>
                            </a:cubicBezTo>
                            <a:cubicBezTo>
                              <a:pt x="969445" y="1363285"/>
                              <a:pt x="968664" y="1363456"/>
                              <a:pt x="967845" y="1363570"/>
                            </a:cubicBezTo>
                            <a:cubicBezTo>
                              <a:pt x="966083" y="1363809"/>
                              <a:pt x="964311" y="1364028"/>
                              <a:pt x="962587" y="1364380"/>
                            </a:cubicBezTo>
                            <a:cubicBezTo>
                              <a:pt x="961473" y="1364609"/>
                              <a:pt x="960406" y="1364952"/>
                              <a:pt x="959310" y="1365218"/>
                            </a:cubicBezTo>
                            <a:cubicBezTo>
                              <a:pt x="957929" y="1365571"/>
                              <a:pt x="956529" y="1365857"/>
                              <a:pt x="955177" y="1366285"/>
                            </a:cubicBezTo>
                            <a:cubicBezTo>
                              <a:pt x="953919" y="1366676"/>
                              <a:pt x="952710" y="1367180"/>
                              <a:pt x="951481" y="1367628"/>
                            </a:cubicBezTo>
                            <a:cubicBezTo>
                              <a:pt x="950347" y="1368038"/>
                              <a:pt x="949185" y="1368400"/>
                              <a:pt x="948080" y="1368866"/>
                            </a:cubicBezTo>
                            <a:cubicBezTo>
                              <a:pt x="946671" y="1369466"/>
                              <a:pt x="945328" y="1370171"/>
                              <a:pt x="943947" y="1370848"/>
                            </a:cubicBezTo>
                            <a:cubicBezTo>
                              <a:pt x="943080" y="1371286"/>
                              <a:pt x="942175" y="1371657"/>
                              <a:pt x="941318" y="1372114"/>
                            </a:cubicBezTo>
                            <a:cubicBezTo>
                              <a:pt x="939927" y="1372867"/>
                              <a:pt x="938613" y="1373724"/>
                              <a:pt x="937270" y="1374562"/>
                            </a:cubicBezTo>
                            <a:cubicBezTo>
                              <a:pt x="936498" y="1375048"/>
                              <a:pt x="935688" y="1375467"/>
                              <a:pt x="934936" y="1375972"/>
                            </a:cubicBezTo>
                            <a:cubicBezTo>
                              <a:pt x="933688" y="1376820"/>
                              <a:pt x="932507" y="1377763"/>
                              <a:pt x="931317" y="1378677"/>
                            </a:cubicBezTo>
                            <a:cubicBezTo>
                              <a:pt x="930545" y="1379268"/>
                              <a:pt x="929735" y="1379801"/>
                              <a:pt x="928983" y="1380420"/>
                            </a:cubicBezTo>
                            <a:cubicBezTo>
                              <a:pt x="927897" y="1381316"/>
                              <a:pt x="926897" y="1382297"/>
                              <a:pt x="925859" y="1383249"/>
                            </a:cubicBezTo>
                            <a:cubicBezTo>
                              <a:pt x="925078" y="1383973"/>
                              <a:pt x="924239" y="1384649"/>
                              <a:pt x="923487" y="1385411"/>
                            </a:cubicBezTo>
                            <a:cubicBezTo>
                              <a:pt x="922515" y="1386383"/>
                              <a:pt x="921630" y="1387431"/>
                              <a:pt x="920706" y="1388450"/>
                            </a:cubicBezTo>
                            <a:cubicBezTo>
                              <a:pt x="919972" y="1389269"/>
                              <a:pt x="919191" y="1390041"/>
                              <a:pt x="918486" y="1390898"/>
                            </a:cubicBezTo>
                            <a:cubicBezTo>
                              <a:pt x="917658" y="1391888"/>
                              <a:pt x="916924" y="1392965"/>
                              <a:pt x="916153" y="1393993"/>
                            </a:cubicBezTo>
                            <a:cubicBezTo>
                              <a:pt x="915438" y="1394946"/>
                              <a:pt x="914686" y="1395860"/>
                              <a:pt x="914019" y="1396851"/>
                            </a:cubicBezTo>
                            <a:cubicBezTo>
                              <a:pt x="913333" y="1397851"/>
                              <a:pt x="912752" y="1398918"/>
                              <a:pt x="912124" y="1399956"/>
                            </a:cubicBezTo>
                            <a:cubicBezTo>
                              <a:pt x="911466" y="1401042"/>
                              <a:pt x="910752" y="1402099"/>
                              <a:pt x="910142" y="1403214"/>
                            </a:cubicBezTo>
                            <a:cubicBezTo>
                              <a:pt x="909580" y="1404233"/>
                              <a:pt x="909123" y="1405309"/>
                              <a:pt x="908618" y="1406347"/>
                            </a:cubicBezTo>
                            <a:cubicBezTo>
                              <a:pt x="908028" y="1407557"/>
                              <a:pt x="907399" y="1408728"/>
                              <a:pt x="906875" y="1409967"/>
                            </a:cubicBezTo>
                            <a:cubicBezTo>
                              <a:pt x="906437" y="1410986"/>
                              <a:pt x="906113" y="1412053"/>
                              <a:pt x="905723" y="1413091"/>
                            </a:cubicBezTo>
                            <a:cubicBezTo>
                              <a:pt x="905228" y="1414415"/>
                              <a:pt x="904694" y="1415710"/>
                              <a:pt x="904265" y="1417063"/>
                            </a:cubicBezTo>
                            <a:cubicBezTo>
                              <a:pt x="903932" y="1418130"/>
                              <a:pt x="903704" y="1419225"/>
                              <a:pt x="903418" y="1420301"/>
                            </a:cubicBezTo>
                            <a:cubicBezTo>
                              <a:pt x="903046" y="1421682"/>
                              <a:pt x="902637" y="1423054"/>
                              <a:pt x="902341" y="1424473"/>
                            </a:cubicBezTo>
                            <a:cubicBezTo>
                              <a:pt x="902103" y="1425597"/>
                              <a:pt x="901979" y="1426769"/>
                              <a:pt x="901808" y="1427912"/>
                            </a:cubicBezTo>
                            <a:cubicBezTo>
                              <a:pt x="901579" y="1429312"/>
                              <a:pt x="901313" y="1430712"/>
                              <a:pt x="901170" y="1432131"/>
                            </a:cubicBezTo>
                            <a:cubicBezTo>
                              <a:pt x="901046" y="1433332"/>
                              <a:pt x="901037" y="1434560"/>
                              <a:pt x="900970" y="1435770"/>
                            </a:cubicBezTo>
                            <a:cubicBezTo>
                              <a:pt x="900903" y="1436875"/>
                              <a:pt x="900808" y="1437980"/>
                              <a:pt x="900779" y="1439094"/>
                            </a:cubicBezTo>
                            <a:cubicBezTo>
                              <a:pt x="875005" y="1441714"/>
                              <a:pt x="850040" y="1447057"/>
                              <a:pt x="826094" y="1454734"/>
                            </a:cubicBezTo>
                            <a:lnTo>
                              <a:pt x="826094" y="1085936"/>
                            </a:lnTo>
                            <a:cubicBezTo>
                              <a:pt x="826084" y="576463"/>
                              <a:pt x="1240517" y="162001"/>
                              <a:pt x="1749943" y="162001"/>
                            </a:cubicBezTo>
                            <a:close/>
                            <a:moveTo>
                              <a:pt x="724672" y="1805731"/>
                            </a:moveTo>
                            <a:cubicBezTo>
                              <a:pt x="724672" y="1700746"/>
                              <a:pt x="800814" y="1613402"/>
                              <a:pt x="900732" y="1595561"/>
                            </a:cubicBezTo>
                            <a:lnTo>
                              <a:pt x="900732" y="2015852"/>
                            </a:lnTo>
                            <a:cubicBezTo>
                              <a:pt x="800814" y="1998021"/>
                              <a:pt x="724672" y="1910686"/>
                              <a:pt x="724672" y="1805731"/>
                            </a:cubicBezTo>
                            <a:close/>
                            <a:moveTo>
                              <a:pt x="1055589" y="2063363"/>
                            </a:moveTo>
                            <a:lnTo>
                              <a:pt x="1055589" y="1514866"/>
                            </a:lnTo>
                            <a:cubicBezTo>
                              <a:pt x="1253509" y="1502693"/>
                              <a:pt x="1779394" y="1437008"/>
                              <a:pt x="2117836" y="1082726"/>
                            </a:cubicBezTo>
                            <a:cubicBezTo>
                              <a:pt x="2176196" y="1220019"/>
                              <a:pt x="2297059" y="1420501"/>
                              <a:pt x="2522849" y="1498406"/>
                            </a:cubicBezTo>
                            <a:lnTo>
                              <a:pt x="2522849" y="2063344"/>
                            </a:lnTo>
                            <a:cubicBezTo>
                              <a:pt x="2522849" y="2424103"/>
                              <a:pt x="2229355" y="2717606"/>
                              <a:pt x="1868615" y="2717606"/>
                            </a:cubicBezTo>
                            <a:lnTo>
                              <a:pt x="1709881" y="2717606"/>
                            </a:lnTo>
                            <a:cubicBezTo>
                              <a:pt x="1349092" y="2717616"/>
                              <a:pt x="1055589" y="2424113"/>
                              <a:pt x="1055589" y="2063363"/>
                            </a:cubicBezTo>
                            <a:close/>
                            <a:moveTo>
                              <a:pt x="1709871" y="2872473"/>
                            </a:moveTo>
                            <a:lnTo>
                              <a:pt x="1868605" y="2872473"/>
                            </a:lnTo>
                            <a:cubicBezTo>
                              <a:pt x="1939509" y="2872473"/>
                              <a:pt x="2008270" y="2863234"/>
                              <a:pt x="2073850" y="2846023"/>
                            </a:cubicBezTo>
                            <a:lnTo>
                              <a:pt x="2073850" y="3097749"/>
                            </a:lnTo>
                            <a:lnTo>
                              <a:pt x="1785595" y="3396967"/>
                            </a:lnTo>
                            <a:lnTo>
                              <a:pt x="1503426" y="3122133"/>
                            </a:lnTo>
                            <a:cubicBezTo>
                              <a:pt x="1504140" y="3117904"/>
                              <a:pt x="1504607" y="3113580"/>
                              <a:pt x="1504607" y="3109132"/>
                            </a:cubicBezTo>
                            <a:lnTo>
                              <a:pt x="1504607" y="2954370"/>
                            </a:lnTo>
                            <a:cubicBezTo>
                              <a:pt x="1504607" y="2954331"/>
                              <a:pt x="1504607" y="2954293"/>
                              <a:pt x="1504607" y="2954255"/>
                            </a:cubicBezTo>
                            <a:lnTo>
                              <a:pt x="1504607" y="2846003"/>
                            </a:lnTo>
                            <a:cubicBezTo>
                              <a:pt x="1570187" y="2863234"/>
                              <a:pt x="1638957" y="2872473"/>
                              <a:pt x="1709871" y="2872473"/>
                            </a:cubicBezTo>
                            <a:close/>
                            <a:moveTo>
                              <a:pt x="1349759" y="3097425"/>
                            </a:moveTo>
                            <a:lnTo>
                              <a:pt x="1349759" y="3109141"/>
                            </a:lnTo>
                            <a:cubicBezTo>
                              <a:pt x="1349759" y="3117342"/>
                              <a:pt x="1351064" y="3125238"/>
                              <a:pt x="1353417" y="3132649"/>
                            </a:cubicBezTo>
                            <a:cubicBezTo>
                              <a:pt x="1344911" y="3159652"/>
                              <a:pt x="1351493" y="3190323"/>
                              <a:pt x="1373153" y="3211430"/>
                            </a:cubicBezTo>
                            <a:lnTo>
                              <a:pt x="1667913" y="3498533"/>
                            </a:lnTo>
                            <a:lnTo>
                              <a:pt x="1376363" y="3713112"/>
                            </a:lnTo>
                            <a:lnTo>
                              <a:pt x="1143152" y="3233766"/>
                            </a:lnTo>
                            <a:lnTo>
                              <a:pt x="1349759" y="3097425"/>
                            </a:lnTo>
                            <a:close/>
                            <a:moveTo>
                              <a:pt x="1588389" y="4729067"/>
                            </a:moveTo>
                            <a:lnTo>
                              <a:pt x="1698327" y="4047649"/>
                            </a:lnTo>
                            <a:lnTo>
                              <a:pt x="1880121" y="4047649"/>
                            </a:lnTo>
                            <a:lnTo>
                              <a:pt x="1990049" y="4729067"/>
                            </a:lnTo>
                            <a:lnTo>
                              <a:pt x="1588389" y="4729067"/>
                            </a:lnTo>
                            <a:close/>
                            <a:moveTo>
                              <a:pt x="3397025" y="4729067"/>
                            </a:moveTo>
                            <a:lnTo>
                              <a:pt x="2953169" y="4729067"/>
                            </a:lnTo>
                            <a:lnTo>
                              <a:pt x="2953169" y="4154376"/>
                            </a:lnTo>
                            <a:cubicBezTo>
                              <a:pt x="2953169" y="4111609"/>
                              <a:pt x="2918517" y="4076948"/>
                              <a:pt x="2875741" y="4076948"/>
                            </a:cubicBezTo>
                            <a:cubicBezTo>
                              <a:pt x="2832964" y="4076948"/>
                              <a:pt x="2798312" y="4111600"/>
                              <a:pt x="2798312" y="4154376"/>
                            </a:cubicBezTo>
                            <a:lnTo>
                              <a:pt x="2798312" y="4729067"/>
                            </a:lnTo>
                            <a:lnTo>
                              <a:pt x="2184388" y="4729067"/>
                            </a:lnTo>
                            <a:lnTo>
                              <a:pt x="2581304" y="3312071"/>
                            </a:lnTo>
                            <a:lnTo>
                              <a:pt x="2931967" y="3458204"/>
                            </a:lnTo>
                            <a:cubicBezTo>
                              <a:pt x="2933471" y="3458832"/>
                              <a:pt x="2935281" y="3459518"/>
                              <a:pt x="2936824" y="3460042"/>
                            </a:cubicBezTo>
                            <a:cubicBezTo>
                              <a:pt x="2937339" y="3460233"/>
                              <a:pt x="2989107" y="3478283"/>
                              <a:pt x="3056839" y="3522212"/>
                            </a:cubicBezTo>
                            <a:cubicBezTo>
                              <a:pt x="3056849" y="3522221"/>
                              <a:pt x="3056858" y="3522221"/>
                              <a:pt x="3056868" y="3522231"/>
                            </a:cubicBezTo>
                            <a:cubicBezTo>
                              <a:pt x="3212049" y="3622967"/>
                              <a:pt x="3397025" y="3819325"/>
                              <a:pt x="3397025" y="4182732"/>
                            </a:cubicBezTo>
                            <a:lnTo>
                              <a:pt x="3397025" y="4729067"/>
                            </a:lnTo>
                            <a:lnTo>
                              <a:pt x="3397025" y="4729067"/>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Shape 199">
                        <a:extLst>
                          <a:ext uri="{FF2B5EF4-FFF2-40B4-BE49-F238E27FC236}">
                            <a16:creationId xmlns:a16="http://schemas.microsoft.com/office/drawing/2014/main" id="{14C34D0C-8153-524A-F531-E20C9424526C}"/>
                          </a:ext>
                        </a:extLst>
                      </p:cNvPr>
                      <p:cNvSpPr/>
                      <p:nvPr/>
                    </p:nvSpPr>
                    <p:spPr>
                      <a:xfrm>
                        <a:off x="246127" y="1804238"/>
                        <a:ext cx="44954" cy="63806"/>
                      </a:xfrm>
                      <a:custGeom>
                        <a:avLst/>
                        <a:gdLst>
                          <a:gd name="connsiteX0" fmla="*/ 219151 w 295275"/>
                          <a:gd name="connsiteY0" fmla="*/ 418719 h 419100"/>
                          <a:gd name="connsiteX1" fmla="*/ 296580 w 295275"/>
                          <a:gd name="connsiteY1" fmla="*/ 341290 h 419100"/>
                          <a:gd name="connsiteX2" fmla="*/ 219151 w 295275"/>
                          <a:gd name="connsiteY2" fmla="*/ 263862 h 419100"/>
                          <a:gd name="connsiteX3" fmla="*/ 162001 w 295275"/>
                          <a:gd name="connsiteY3" fmla="*/ 263862 h 419100"/>
                          <a:gd name="connsiteX4" fmla="*/ 162001 w 295275"/>
                          <a:gd name="connsiteY4" fmla="*/ 84572 h 419100"/>
                          <a:gd name="connsiteX5" fmla="*/ 84572 w 295275"/>
                          <a:gd name="connsiteY5" fmla="*/ 7144 h 419100"/>
                          <a:gd name="connsiteX6" fmla="*/ 7144 w 295275"/>
                          <a:gd name="connsiteY6" fmla="*/ 84572 h 419100"/>
                          <a:gd name="connsiteX7" fmla="*/ 7144 w 295275"/>
                          <a:gd name="connsiteY7" fmla="*/ 341290 h 419100"/>
                          <a:gd name="connsiteX8" fmla="*/ 84572 w 295275"/>
                          <a:gd name="connsiteY8" fmla="*/ 418719 h 419100"/>
                          <a:gd name="connsiteX9" fmla="*/ 219151 w 295275"/>
                          <a:gd name="connsiteY9" fmla="*/ 41871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19100">
                            <a:moveTo>
                              <a:pt x="219151" y="418719"/>
                            </a:moveTo>
                            <a:cubicBezTo>
                              <a:pt x="261918" y="418719"/>
                              <a:pt x="296580" y="384067"/>
                              <a:pt x="296580" y="341290"/>
                            </a:cubicBezTo>
                            <a:cubicBezTo>
                              <a:pt x="296580" y="298513"/>
                              <a:pt x="261928" y="263862"/>
                              <a:pt x="219151" y="263862"/>
                            </a:cubicBezTo>
                            <a:lnTo>
                              <a:pt x="162001" y="263862"/>
                            </a:lnTo>
                            <a:lnTo>
                              <a:pt x="162001" y="84572"/>
                            </a:lnTo>
                            <a:cubicBezTo>
                              <a:pt x="162001" y="41805"/>
                              <a:pt x="127349" y="7144"/>
                              <a:pt x="84572" y="7144"/>
                            </a:cubicBezTo>
                            <a:cubicBezTo>
                              <a:pt x="41805" y="7144"/>
                              <a:pt x="7144" y="41796"/>
                              <a:pt x="7144" y="84572"/>
                            </a:cubicBezTo>
                            <a:lnTo>
                              <a:pt x="7144" y="341290"/>
                            </a:lnTo>
                            <a:cubicBezTo>
                              <a:pt x="7144" y="384058"/>
                              <a:pt x="41796" y="418719"/>
                              <a:pt x="84572" y="418719"/>
                            </a:cubicBezTo>
                            <a:lnTo>
                              <a:pt x="219151" y="418719"/>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7" name="Group 153">
                      <a:extLst>
                        <a:ext uri="{FF2B5EF4-FFF2-40B4-BE49-F238E27FC236}">
                          <a16:creationId xmlns:a16="http://schemas.microsoft.com/office/drawing/2014/main" id="{6B90704D-FB6B-DEA8-8D84-C07CFCAD3EEB}"/>
                        </a:ext>
                      </a:extLst>
                    </p:cNvPr>
                    <p:cNvGrpSpPr/>
                    <p:nvPr/>
                  </p:nvGrpSpPr>
                  <p:grpSpPr>
                    <a:xfrm>
                      <a:off x="560627" y="1509520"/>
                      <a:ext cx="589798" cy="811171"/>
                      <a:chOff x="560627" y="1509520"/>
                      <a:chExt cx="589798" cy="811171"/>
                    </a:xfrm>
                  </p:grpSpPr>
                  <p:sp>
                    <p:nvSpPr>
                      <p:cNvPr id="194" name="Freeform: Shape 170">
                        <a:extLst>
                          <a:ext uri="{FF2B5EF4-FFF2-40B4-BE49-F238E27FC236}">
                            <a16:creationId xmlns:a16="http://schemas.microsoft.com/office/drawing/2014/main" id="{EF7F0A0A-0961-8037-7606-47AA95CA137A}"/>
                          </a:ext>
                        </a:extLst>
                      </p:cNvPr>
                      <p:cNvSpPr/>
                      <p:nvPr/>
                    </p:nvSpPr>
                    <p:spPr>
                      <a:xfrm>
                        <a:off x="683724" y="1522374"/>
                        <a:ext cx="351033" cy="275134"/>
                      </a:xfrm>
                      <a:custGeom>
                        <a:avLst/>
                        <a:gdLst>
                          <a:gd name="connsiteX0" fmla="*/ 1047702 w 2114550"/>
                          <a:gd name="connsiteY0" fmla="*/ 7144 h 1657350"/>
                          <a:gd name="connsiteX1" fmla="*/ 7144 w 2114550"/>
                          <a:gd name="connsiteY1" fmla="*/ 1058399 h 1657350"/>
                          <a:gd name="connsiteX2" fmla="*/ 7144 w 2114550"/>
                          <a:gd name="connsiteY2" fmla="*/ 1466183 h 1657350"/>
                          <a:gd name="connsiteX3" fmla="*/ 1386983 w 2114550"/>
                          <a:gd name="connsiteY3" fmla="*/ 874338 h 1657350"/>
                          <a:gd name="connsiteX4" fmla="*/ 2093281 w 2114550"/>
                          <a:gd name="connsiteY4" fmla="*/ 1437189 h 1657350"/>
                          <a:gd name="connsiteX5" fmla="*/ 1047702 w 2114550"/>
                          <a:gd name="connsiteY5" fmla="*/ 7144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4550" h="1657350">
                            <a:moveTo>
                              <a:pt x="1047702" y="7144"/>
                            </a:moveTo>
                            <a:cubicBezTo>
                              <a:pt x="1047702" y="7144"/>
                              <a:pt x="7144" y="15716"/>
                              <a:pt x="7144" y="1058399"/>
                            </a:cubicBezTo>
                            <a:cubicBezTo>
                              <a:pt x="7144" y="2101082"/>
                              <a:pt x="7144" y="1466183"/>
                              <a:pt x="7144" y="1466183"/>
                            </a:cubicBezTo>
                            <a:cubicBezTo>
                              <a:pt x="7144" y="1466183"/>
                              <a:pt x="1224020" y="1216781"/>
                              <a:pt x="1386983" y="874338"/>
                            </a:cubicBezTo>
                            <a:cubicBezTo>
                              <a:pt x="1386983" y="874338"/>
                              <a:pt x="1402956" y="1310116"/>
                              <a:pt x="2093281" y="1437189"/>
                            </a:cubicBezTo>
                            <a:cubicBezTo>
                              <a:pt x="2093281" y="1437189"/>
                              <a:pt x="2315966" y="7144"/>
                              <a:pt x="1047702" y="714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Freeform: Shape 171">
                        <a:extLst>
                          <a:ext uri="{FF2B5EF4-FFF2-40B4-BE49-F238E27FC236}">
                            <a16:creationId xmlns:a16="http://schemas.microsoft.com/office/drawing/2014/main" id="{8A1109AB-09D6-6A00-44C6-48BBC82D938B}"/>
                          </a:ext>
                        </a:extLst>
                      </p:cNvPr>
                      <p:cNvSpPr/>
                      <p:nvPr/>
                    </p:nvSpPr>
                    <p:spPr>
                      <a:xfrm>
                        <a:off x="582223" y="2051302"/>
                        <a:ext cx="222953" cy="259322"/>
                      </a:xfrm>
                      <a:custGeom>
                        <a:avLst/>
                        <a:gdLst>
                          <a:gd name="connsiteX0" fmla="*/ 487385 w 1343025"/>
                          <a:gd name="connsiteY0" fmla="*/ 171783 h 1562100"/>
                          <a:gd name="connsiteX1" fmla="*/ 483746 w 1343025"/>
                          <a:gd name="connsiteY1" fmla="*/ 173136 h 1562100"/>
                          <a:gd name="connsiteX2" fmla="*/ 7144 w 1343025"/>
                          <a:gd name="connsiteY2" fmla="*/ 919153 h 1562100"/>
                          <a:gd name="connsiteX3" fmla="*/ 7144 w 1343025"/>
                          <a:gd name="connsiteY3" fmla="*/ 1490243 h 1562100"/>
                          <a:gd name="connsiteX4" fmla="*/ 500501 w 1343025"/>
                          <a:gd name="connsiteY4" fmla="*/ 1490243 h 1562100"/>
                          <a:gd name="connsiteX5" fmla="*/ 500501 w 1343025"/>
                          <a:gd name="connsiteY5" fmla="*/ 890797 h 1562100"/>
                          <a:gd name="connsiteX6" fmla="*/ 553174 w 1343025"/>
                          <a:gd name="connsiteY6" fmla="*/ 838124 h 1562100"/>
                          <a:gd name="connsiteX7" fmla="*/ 605857 w 1343025"/>
                          <a:gd name="connsiteY7" fmla="*/ 890797 h 1562100"/>
                          <a:gd name="connsiteX8" fmla="*/ 605857 w 1343025"/>
                          <a:gd name="connsiteY8" fmla="*/ 1563986 h 1562100"/>
                          <a:gd name="connsiteX9" fmla="*/ 1340063 w 1343025"/>
                          <a:gd name="connsiteY9" fmla="*/ 1563986 h 1562100"/>
                          <a:gd name="connsiteX10" fmla="*/ 882482 w 1343025"/>
                          <a:gd name="connsiteY10" fmla="*/ 7144 h 1562100"/>
                          <a:gd name="connsiteX11" fmla="*/ 487385 w 1343025"/>
                          <a:gd name="connsiteY11" fmla="*/ 17178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025" h="1562100">
                            <a:moveTo>
                              <a:pt x="487385" y="171783"/>
                            </a:moveTo>
                            <a:cubicBezTo>
                              <a:pt x="486261" y="172260"/>
                              <a:pt x="485089" y="172688"/>
                              <a:pt x="483746" y="173136"/>
                            </a:cubicBezTo>
                            <a:cubicBezTo>
                              <a:pt x="464296" y="179842"/>
                              <a:pt x="7144" y="344110"/>
                              <a:pt x="7144" y="919153"/>
                            </a:cubicBezTo>
                            <a:lnTo>
                              <a:pt x="7144" y="1490243"/>
                            </a:lnTo>
                            <a:lnTo>
                              <a:pt x="500501" y="1490243"/>
                            </a:lnTo>
                            <a:lnTo>
                              <a:pt x="500501" y="890797"/>
                            </a:lnTo>
                            <a:cubicBezTo>
                              <a:pt x="500501" y="861755"/>
                              <a:pt x="524132" y="838124"/>
                              <a:pt x="553174" y="838124"/>
                            </a:cubicBezTo>
                            <a:cubicBezTo>
                              <a:pt x="582225" y="838124"/>
                              <a:pt x="605857" y="861755"/>
                              <a:pt x="605857" y="890797"/>
                            </a:cubicBezTo>
                            <a:lnTo>
                              <a:pt x="605857" y="1563986"/>
                            </a:lnTo>
                            <a:lnTo>
                              <a:pt x="1340063" y="1563986"/>
                            </a:lnTo>
                            <a:lnTo>
                              <a:pt x="882482" y="7144"/>
                            </a:lnTo>
                            <a:lnTo>
                              <a:pt x="487385" y="17178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Shape 172">
                        <a:extLst>
                          <a:ext uri="{FF2B5EF4-FFF2-40B4-BE49-F238E27FC236}">
                            <a16:creationId xmlns:a16="http://schemas.microsoft.com/office/drawing/2014/main" id="{B0EC9CF2-2D2C-1A78-BB25-53D914778B0B}"/>
                          </a:ext>
                        </a:extLst>
                      </p:cNvPr>
                      <p:cNvSpPr/>
                      <p:nvPr/>
                    </p:nvSpPr>
                    <p:spPr>
                      <a:xfrm>
                        <a:off x="916647" y="2052587"/>
                        <a:ext cx="211885" cy="246672"/>
                      </a:xfrm>
                      <a:custGeom>
                        <a:avLst/>
                        <a:gdLst>
                          <a:gd name="connsiteX0" fmla="*/ 925725 w 1276350"/>
                          <a:gd name="connsiteY0" fmla="*/ 230124 h 1485900"/>
                          <a:gd name="connsiteX1" fmla="*/ 800329 w 1276350"/>
                          <a:gd name="connsiteY1" fmla="*/ 165325 h 1485900"/>
                          <a:gd name="connsiteX2" fmla="*/ 796900 w 1276350"/>
                          <a:gd name="connsiteY2" fmla="*/ 164039 h 1485900"/>
                          <a:gd name="connsiteX3" fmla="*/ 420414 w 1276350"/>
                          <a:gd name="connsiteY3" fmla="*/ 7144 h 1485900"/>
                          <a:gd name="connsiteX4" fmla="*/ 7144 w 1276350"/>
                          <a:gd name="connsiteY4" fmla="*/ 1482509 h 1485900"/>
                          <a:gd name="connsiteX5" fmla="*/ 678475 w 1276350"/>
                          <a:gd name="connsiteY5" fmla="*/ 1482509 h 1485900"/>
                          <a:gd name="connsiteX6" fmla="*/ 678475 w 1276350"/>
                          <a:gd name="connsiteY6" fmla="*/ 883063 h 1485900"/>
                          <a:gd name="connsiteX7" fmla="*/ 731149 w 1276350"/>
                          <a:gd name="connsiteY7" fmla="*/ 830389 h 1485900"/>
                          <a:gd name="connsiteX8" fmla="*/ 783831 w 1276350"/>
                          <a:gd name="connsiteY8" fmla="*/ 883063 h 1485900"/>
                          <a:gd name="connsiteX9" fmla="*/ 783831 w 1276350"/>
                          <a:gd name="connsiteY9" fmla="*/ 1482509 h 1485900"/>
                          <a:gd name="connsiteX10" fmla="*/ 1277198 w 1276350"/>
                          <a:gd name="connsiteY10" fmla="*/ 1482509 h 1485900"/>
                          <a:gd name="connsiteX11" fmla="*/ 1277198 w 1276350"/>
                          <a:gd name="connsiteY11" fmla="*/ 911409 h 1485900"/>
                          <a:gd name="connsiteX12" fmla="*/ 925725 w 1276350"/>
                          <a:gd name="connsiteY12" fmla="*/ 230124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1485900">
                            <a:moveTo>
                              <a:pt x="925725" y="230124"/>
                            </a:moveTo>
                            <a:cubicBezTo>
                              <a:pt x="854783" y="184090"/>
                              <a:pt x="800738" y="165459"/>
                              <a:pt x="800329" y="165325"/>
                            </a:cubicBezTo>
                            <a:cubicBezTo>
                              <a:pt x="799233" y="164954"/>
                              <a:pt x="797957" y="164477"/>
                              <a:pt x="796900" y="164039"/>
                            </a:cubicBezTo>
                            <a:lnTo>
                              <a:pt x="420414" y="7144"/>
                            </a:lnTo>
                            <a:lnTo>
                              <a:pt x="7144" y="1482509"/>
                            </a:lnTo>
                            <a:lnTo>
                              <a:pt x="678475" y="1482509"/>
                            </a:lnTo>
                            <a:lnTo>
                              <a:pt x="678475" y="883063"/>
                            </a:lnTo>
                            <a:cubicBezTo>
                              <a:pt x="678475" y="854021"/>
                              <a:pt x="702107" y="830389"/>
                              <a:pt x="731149" y="830389"/>
                            </a:cubicBezTo>
                            <a:cubicBezTo>
                              <a:pt x="760190" y="830389"/>
                              <a:pt x="783831" y="854021"/>
                              <a:pt x="783831" y="883063"/>
                            </a:cubicBezTo>
                            <a:lnTo>
                              <a:pt x="783831" y="1482509"/>
                            </a:lnTo>
                            <a:lnTo>
                              <a:pt x="1277198" y="1482509"/>
                            </a:lnTo>
                            <a:lnTo>
                              <a:pt x="1277198" y="911409"/>
                            </a:lnTo>
                            <a:cubicBezTo>
                              <a:pt x="1277198" y="536857"/>
                              <a:pt x="1086088" y="334194"/>
                              <a:pt x="925725" y="23012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Shape 173">
                        <a:extLst>
                          <a:ext uri="{FF2B5EF4-FFF2-40B4-BE49-F238E27FC236}">
                            <a16:creationId xmlns:a16="http://schemas.microsoft.com/office/drawing/2014/main" id="{D4F0AE80-7F30-3195-6FE6-C603E6284377}"/>
                          </a:ext>
                        </a:extLst>
                      </p:cNvPr>
                      <p:cNvSpPr/>
                      <p:nvPr/>
                    </p:nvSpPr>
                    <p:spPr>
                      <a:xfrm>
                        <a:off x="730563" y="1680747"/>
                        <a:ext cx="252996" cy="284621"/>
                      </a:xfrm>
                      <a:custGeom>
                        <a:avLst/>
                        <a:gdLst>
                          <a:gd name="connsiteX0" fmla="*/ 1117873 w 1524000"/>
                          <a:gd name="connsiteY0" fmla="*/ 43739 h 1714500"/>
                          <a:gd name="connsiteX1" fmla="*/ 1102214 w 1524000"/>
                          <a:gd name="connsiteY1" fmla="*/ 7144 h 1714500"/>
                          <a:gd name="connsiteX2" fmla="*/ 1074658 w 1524000"/>
                          <a:gd name="connsiteY2" fmla="*/ 35852 h 1714500"/>
                          <a:gd name="connsiteX3" fmla="*/ 31852 w 1524000"/>
                          <a:gd name="connsiteY3" fmla="*/ 458676 h 1714500"/>
                          <a:gd name="connsiteX4" fmla="*/ 7144 w 1524000"/>
                          <a:gd name="connsiteY4" fmla="*/ 460210 h 1714500"/>
                          <a:gd name="connsiteX5" fmla="*/ 7144 w 1524000"/>
                          <a:gd name="connsiteY5" fmla="*/ 1031910 h 1714500"/>
                          <a:gd name="connsiteX6" fmla="*/ 686191 w 1524000"/>
                          <a:gd name="connsiteY6" fmla="*/ 1710928 h 1714500"/>
                          <a:gd name="connsiteX7" fmla="*/ 844925 w 1524000"/>
                          <a:gd name="connsiteY7" fmla="*/ 1710928 h 1714500"/>
                          <a:gd name="connsiteX8" fmla="*/ 1523914 w 1524000"/>
                          <a:gd name="connsiteY8" fmla="*/ 1031910 h 1714500"/>
                          <a:gd name="connsiteX9" fmla="*/ 1523914 w 1524000"/>
                          <a:gd name="connsiteY9" fmla="*/ 449361 h 1714500"/>
                          <a:gd name="connsiteX10" fmla="*/ 1506227 w 1524000"/>
                          <a:gd name="connsiteY10" fmla="*/ 443217 h 1714500"/>
                          <a:gd name="connsiteX11" fmla="*/ 1117873 w 1524000"/>
                          <a:gd name="connsiteY11" fmla="*/ 43739 h 1714500"/>
                          <a:gd name="connsiteX12" fmla="*/ 668884 w 1524000"/>
                          <a:gd name="connsiteY12" fmla="*/ 768525 h 1714500"/>
                          <a:gd name="connsiteX13" fmla="*/ 721557 w 1524000"/>
                          <a:gd name="connsiteY13" fmla="*/ 715842 h 1714500"/>
                          <a:gd name="connsiteX14" fmla="*/ 774230 w 1524000"/>
                          <a:gd name="connsiteY14" fmla="*/ 768525 h 1714500"/>
                          <a:gd name="connsiteX15" fmla="*/ 774230 w 1524000"/>
                          <a:gd name="connsiteY15" fmla="*/ 972579 h 1714500"/>
                          <a:gd name="connsiteX16" fmla="*/ 856145 w 1524000"/>
                          <a:gd name="connsiteY16" fmla="*/ 972579 h 1714500"/>
                          <a:gd name="connsiteX17" fmla="*/ 908828 w 1524000"/>
                          <a:gd name="connsiteY17" fmla="*/ 1025252 h 1714500"/>
                          <a:gd name="connsiteX18" fmla="*/ 856145 w 1524000"/>
                          <a:gd name="connsiteY18" fmla="*/ 1077925 h 1714500"/>
                          <a:gd name="connsiteX19" fmla="*/ 721566 w 1524000"/>
                          <a:gd name="connsiteY19" fmla="*/ 1077925 h 1714500"/>
                          <a:gd name="connsiteX20" fmla="*/ 668893 w 1524000"/>
                          <a:gd name="connsiteY20" fmla="*/ 1025252 h 1714500"/>
                          <a:gd name="connsiteX21" fmla="*/ 668893 w 1524000"/>
                          <a:gd name="connsiteY21" fmla="*/ 768525 h 1714500"/>
                          <a:gd name="connsiteX22" fmla="*/ 668884 w 1524000"/>
                          <a:gd name="connsiteY22" fmla="*/ 768525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4000" h="1714500">
                            <a:moveTo>
                              <a:pt x="1117873" y="43739"/>
                            </a:moveTo>
                            <a:lnTo>
                              <a:pt x="1102214" y="7144"/>
                            </a:lnTo>
                            <a:lnTo>
                              <a:pt x="1074658" y="35852"/>
                            </a:lnTo>
                            <a:cubicBezTo>
                              <a:pt x="745065" y="379314"/>
                              <a:pt x="235601" y="445960"/>
                              <a:pt x="31852" y="458676"/>
                            </a:cubicBezTo>
                            <a:lnTo>
                              <a:pt x="7144" y="460210"/>
                            </a:lnTo>
                            <a:lnTo>
                              <a:pt x="7144" y="1031910"/>
                            </a:lnTo>
                            <a:cubicBezTo>
                              <a:pt x="7144" y="1406319"/>
                              <a:pt x="311772" y="1710928"/>
                              <a:pt x="686191" y="1710928"/>
                            </a:cubicBezTo>
                            <a:lnTo>
                              <a:pt x="844925" y="1710928"/>
                            </a:lnTo>
                            <a:cubicBezTo>
                              <a:pt x="1219333" y="1710928"/>
                              <a:pt x="1523914" y="1406309"/>
                              <a:pt x="1523914" y="1031910"/>
                            </a:cubicBezTo>
                            <a:lnTo>
                              <a:pt x="1523914" y="449361"/>
                            </a:lnTo>
                            <a:lnTo>
                              <a:pt x="1506227" y="443217"/>
                            </a:lnTo>
                            <a:cubicBezTo>
                              <a:pt x="1295153" y="369932"/>
                              <a:pt x="1178528" y="185528"/>
                              <a:pt x="1117873" y="43739"/>
                            </a:cubicBezTo>
                            <a:close/>
                            <a:moveTo>
                              <a:pt x="668884" y="768525"/>
                            </a:moveTo>
                            <a:cubicBezTo>
                              <a:pt x="668884" y="739473"/>
                              <a:pt x="692515" y="715842"/>
                              <a:pt x="721557" y="715842"/>
                            </a:cubicBezTo>
                            <a:cubicBezTo>
                              <a:pt x="750599" y="715842"/>
                              <a:pt x="774230" y="739473"/>
                              <a:pt x="774230" y="768525"/>
                            </a:cubicBezTo>
                            <a:lnTo>
                              <a:pt x="774230" y="972579"/>
                            </a:lnTo>
                            <a:lnTo>
                              <a:pt x="856145" y="972579"/>
                            </a:lnTo>
                            <a:cubicBezTo>
                              <a:pt x="885187" y="972579"/>
                              <a:pt x="908828" y="996210"/>
                              <a:pt x="908828" y="1025252"/>
                            </a:cubicBezTo>
                            <a:cubicBezTo>
                              <a:pt x="908828" y="1054294"/>
                              <a:pt x="885196" y="1077925"/>
                              <a:pt x="856145" y="1077925"/>
                            </a:cubicBezTo>
                            <a:lnTo>
                              <a:pt x="721566" y="1077925"/>
                            </a:lnTo>
                            <a:cubicBezTo>
                              <a:pt x="692534" y="1077925"/>
                              <a:pt x="668893" y="1054294"/>
                              <a:pt x="668893" y="1025252"/>
                            </a:cubicBezTo>
                            <a:lnTo>
                              <a:pt x="668893" y="768525"/>
                            </a:lnTo>
                            <a:lnTo>
                              <a:pt x="668884" y="768525"/>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Shape 174">
                        <a:extLst>
                          <a:ext uri="{FF2B5EF4-FFF2-40B4-BE49-F238E27FC236}">
                            <a16:creationId xmlns:a16="http://schemas.microsoft.com/office/drawing/2014/main" id="{F024B1A8-65E2-763B-AA53-9F193F960C99}"/>
                          </a:ext>
                        </a:extLst>
                      </p:cNvPr>
                      <p:cNvSpPr/>
                      <p:nvPr/>
                    </p:nvSpPr>
                    <p:spPr>
                      <a:xfrm>
                        <a:off x="999853" y="1768244"/>
                        <a:ext cx="39531" cy="80643"/>
                      </a:xfrm>
                      <a:custGeom>
                        <a:avLst/>
                        <a:gdLst>
                          <a:gd name="connsiteX0" fmla="*/ 38328 w 238125"/>
                          <a:gd name="connsiteY0" fmla="*/ 13011 h 485775"/>
                          <a:gd name="connsiteX1" fmla="*/ 7144 w 238125"/>
                          <a:gd name="connsiteY1" fmla="*/ 7144 h 485775"/>
                          <a:gd name="connsiteX2" fmla="*/ 7144 w 238125"/>
                          <a:gd name="connsiteY2" fmla="*/ 487271 h 485775"/>
                          <a:gd name="connsiteX3" fmla="*/ 38328 w 238125"/>
                          <a:gd name="connsiteY3" fmla="*/ 481403 h 485775"/>
                          <a:gd name="connsiteX4" fmla="*/ 232715 w 238125"/>
                          <a:gd name="connsiteY4" fmla="*/ 247221 h 485775"/>
                          <a:gd name="connsiteX5" fmla="*/ 38328 w 238125"/>
                          <a:gd name="connsiteY5" fmla="*/ 1301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38328" y="13011"/>
                            </a:moveTo>
                            <a:lnTo>
                              <a:pt x="7144" y="7144"/>
                            </a:lnTo>
                            <a:lnTo>
                              <a:pt x="7144" y="487271"/>
                            </a:lnTo>
                            <a:lnTo>
                              <a:pt x="38328" y="481403"/>
                            </a:lnTo>
                            <a:cubicBezTo>
                              <a:pt x="150962" y="460248"/>
                              <a:pt x="232715" y="361769"/>
                              <a:pt x="232715" y="247221"/>
                            </a:cubicBezTo>
                            <a:cubicBezTo>
                              <a:pt x="232705" y="132664"/>
                              <a:pt x="150962" y="34157"/>
                              <a:pt x="38328" y="1301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Shape 175">
                        <a:extLst>
                          <a:ext uri="{FF2B5EF4-FFF2-40B4-BE49-F238E27FC236}">
                            <a16:creationId xmlns:a16="http://schemas.microsoft.com/office/drawing/2014/main" id="{A30F2815-0DC2-9892-0D9D-F0F620268F00}"/>
                          </a:ext>
                        </a:extLst>
                      </p:cNvPr>
                      <p:cNvSpPr/>
                      <p:nvPr/>
                    </p:nvSpPr>
                    <p:spPr>
                      <a:xfrm>
                        <a:off x="804633" y="1975491"/>
                        <a:ext cx="104361" cy="104361"/>
                      </a:xfrm>
                      <a:custGeom>
                        <a:avLst/>
                        <a:gdLst>
                          <a:gd name="connsiteX0" fmla="*/ 628764 w 628650"/>
                          <a:gd name="connsiteY0" fmla="*/ 7144 h 628650"/>
                          <a:gd name="connsiteX1" fmla="*/ 595808 w 628650"/>
                          <a:gd name="connsiteY1" fmla="*/ 15707 h 628650"/>
                          <a:gd name="connsiteX2" fmla="*/ 398764 w 628650"/>
                          <a:gd name="connsiteY2" fmla="*/ 40805 h 628650"/>
                          <a:gd name="connsiteX3" fmla="*/ 240030 w 628650"/>
                          <a:gd name="connsiteY3" fmla="*/ 40805 h 628650"/>
                          <a:gd name="connsiteX4" fmla="*/ 42967 w 628650"/>
                          <a:gd name="connsiteY4" fmla="*/ 15707 h 628650"/>
                          <a:gd name="connsiteX5" fmla="*/ 10011 w 628650"/>
                          <a:gd name="connsiteY5" fmla="*/ 7144 h 628650"/>
                          <a:gd name="connsiteX6" fmla="*/ 10011 w 628650"/>
                          <a:gd name="connsiteY6" fmla="*/ 302219 h 628650"/>
                          <a:gd name="connsiteX7" fmla="*/ 9258 w 628650"/>
                          <a:gd name="connsiteY7" fmla="*/ 310563 h 628650"/>
                          <a:gd name="connsiteX8" fmla="*/ 7144 w 628650"/>
                          <a:gd name="connsiteY8" fmla="*/ 324022 h 628650"/>
                          <a:gd name="connsiteX9" fmla="*/ 316325 w 628650"/>
                          <a:gd name="connsiteY9" fmla="*/ 625164 h 628650"/>
                          <a:gd name="connsiteX10" fmla="*/ 628783 w 628650"/>
                          <a:gd name="connsiteY10" fmla="*/ 300838 h 628650"/>
                          <a:gd name="connsiteX11" fmla="*/ 628783 w 628650"/>
                          <a:gd name="connsiteY11" fmla="*/ 7144 h 628650"/>
                          <a:gd name="connsiteX12" fmla="*/ 628764 w 628650"/>
                          <a:gd name="connsiteY12" fmla="*/ 7144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628650">
                            <a:moveTo>
                              <a:pt x="628764" y="7144"/>
                            </a:moveTo>
                            <a:lnTo>
                              <a:pt x="595808" y="15707"/>
                            </a:lnTo>
                            <a:cubicBezTo>
                              <a:pt x="531695" y="32356"/>
                              <a:pt x="465401" y="40805"/>
                              <a:pt x="398764" y="40805"/>
                            </a:cubicBezTo>
                            <a:lnTo>
                              <a:pt x="240030" y="40805"/>
                            </a:lnTo>
                            <a:cubicBezTo>
                              <a:pt x="173393" y="40805"/>
                              <a:pt x="107080" y="32376"/>
                              <a:pt x="42967" y="15707"/>
                            </a:cubicBezTo>
                            <a:lnTo>
                              <a:pt x="10011" y="7144"/>
                            </a:lnTo>
                            <a:lnTo>
                              <a:pt x="10011" y="302219"/>
                            </a:lnTo>
                            <a:cubicBezTo>
                              <a:pt x="10011" y="304657"/>
                              <a:pt x="9773" y="307305"/>
                              <a:pt x="9258" y="310563"/>
                            </a:cubicBezTo>
                            <a:lnTo>
                              <a:pt x="7144" y="324022"/>
                            </a:lnTo>
                            <a:lnTo>
                              <a:pt x="316325" y="625164"/>
                            </a:lnTo>
                            <a:lnTo>
                              <a:pt x="628783" y="300838"/>
                            </a:lnTo>
                            <a:lnTo>
                              <a:pt x="628783" y="7144"/>
                            </a:lnTo>
                            <a:lnTo>
                              <a:pt x="62876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Shape 176">
                        <a:extLst>
                          <a:ext uri="{FF2B5EF4-FFF2-40B4-BE49-F238E27FC236}">
                            <a16:creationId xmlns:a16="http://schemas.microsoft.com/office/drawing/2014/main" id="{DA120D0E-940E-B72C-40C3-E5F38EC0D33E}"/>
                          </a:ext>
                        </a:extLst>
                      </p:cNvPr>
                      <p:cNvSpPr/>
                      <p:nvPr/>
                    </p:nvSpPr>
                    <p:spPr>
                      <a:xfrm>
                        <a:off x="675633" y="1768246"/>
                        <a:ext cx="39531" cy="80643"/>
                      </a:xfrm>
                      <a:custGeom>
                        <a:avLst/>
                        <a:gdLst>
                          <a:gd name="connsiteX0" fmla="*/ 232705 w 238125"/>
                          <a:gd name="connsiteY0" fmla="*/ 487270 h 485775"/>
                          <a:gd name="connsiteX1" fmla="*/ 232705 w 238125"/>
                          <a:gd name="connsiteY1" fmla="*/ 7144 h 485775"/>
                          <a:gd name="connsiteX2" fmla="*/ 201530 w 238125"/>
                          <a:gd name="connsiteY2" fmla="*/ 13011 h 485775"/>
                          <a:gd name="connsiteX3" fmla="*/ 7144 w 238125"/>
                          <a:gd name="connsiteY3" fmla="*/ 247231 h 485775"/>
                          <a:gd name="connsiteX4" fmla="*/ 201530 w 238125"/>
                          <a:gd name="connsiteY4" fmla="*/ 481412 h 485775"/>
                          <a:gd name="connsiteX5" fmla="*/ 232705 w 238125"/>
                          <a:gd name="connsiteY5" fmla="*/ 48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232705" y="487270"/>
                            </a:moveTo>
                            <a:lnTo>
                              <a:pt x="232705" y="7144"/>
                            </a:lnTo>
                            <a:lnTo>
                              <a:pt x="201530" y="13011"/>
                            </a:lnTo>
                            <a:cubicBezTo>
                              <a:pt x="88897" y="34157"/>
                              <a:pt x="7144" y="132664"/>
                              <a:pt x="7144" y="247231"/>
                            </a:cubicBezTo>
                            <a:cubicBezTo>
                              <a:pt x="7144" y="361779"/>
                              <a:pt x="88897" y="460258"/>
                              <a:pt x="201530" y="481412"/>
                            </a:cubicBezTo>
                            <a:lnTo>
                              <a:pt x="232705" y="48727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Shape 177">
                        <a:extLst>
                          <a:ext uri="{FF2B5EF4-FFF2-40B4-BE49-F238E27FC236}">
                            <a16:creationId xmlns:a16="http://schemas.microsoft.com/office/drawing/2014/main" id="{C90463DB-9ED3-CDEC-5AD7-45612D27715A}"/>
                          </a:ext>
                        </a:extLst>
                      </p:cNvPr>
                      <p:cNvSpPr/>
                      <p:nvPr/>
                    </p:nvSpPr>
                    <p:spPr>
                      <a:xfrm>
                        <a:off x="896009" y="2143922"/>
                        <a:ext cx="39531" cy="102780"/>
                      </a:xfrm>
                      <a:custGeom>
                        <a:avLst/>
                        <a:gdLst>
                          <a:gd name="connsiteX0" fmla="*/ 199177 w 238125"/>
                          <a:gd name="connsiteY0" fmla="*/ 88039 h 619125"/>
                          <a:gd name="connsiteX1" fmla="*/ 152362 w 238125"/>
                          <a:gd name="connsiteY1" fmla="*/ 72657 h 619125"/>
                          <a:gd name="connsiteX2" fmla="*/ 63341 w 238125"/>
                          <a:gd name="connsiteY2" fmla="*/ 7144 h 619125"/>
                          <a:gd name="connsiteX3" fmla="*/ 7144 w 238125"/>
                          <a:gd name="connsiteY3" fmla="*/ 156848 h 619125"/>
                          <a:gd name="connsiteX4" fmla="*/ 82001 w 238125"/>
                          <a:gd name="connsiteY4" fmla="*/ 620830 h 619125"/>
                          <a:gd name="connsiteX5" fmla="*/ 233448 w 238125"/>
                          <a:gd name="connsiteY5" fmla="*/ 80162 h 619125"/>
                          <a:gd name="connsiteX6" fmla="*/ 218104 w 238125"/>
                          <a:gd name="connsiteY6" fmla="*/ 85735 h 619125"/>
                          <a:gd name="connsiteX7" fmla="*/ 199177 w 238125"/>
                          <a:gd name="connsiteY7" fmla="*/ 88039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125" h="619125">
                            <a:moveTo>
                              <a:pt x="199177" y="88039"/>
                            </a:moveTo>
                            <a:cubicBezTo>
                              <a:pt x="182499" y="88039"/>
                              <a:pt x="166059" y="82743"/>
                              <a:pt x="152362" y="72657"/>
                            </a:cubicBezTo>
                            <a:lnTo>
                              <a:pt x="63341" y="7144"/>
                            </a:lnTo>
                            <a:lnTo>
                              <a:pt x="7144" y="156848"/>
                            </a:lnTo>
                            <a:lnTo>
                              <a:pt x="82001" y="620830"/>
                            </a:lnTo>
                            <a:lnTo>
                              <a:pt x="233448" y="80162"/>
                            </a:lnTo>
                            <a:cubicBezTo>
                              <a:pt x="228562" y="82525"/>
                              <a:pt x="223447" y="84429"/>
                              <a:pt x="218104" y="85735"/>
                            </a:cubicBezTo>
                            <a:cubicBezTo>
                              <a:pt x="211846" y="87278"/>
                              <a:pt x="205492" y="88039"/>
                              <a:pt x="199177" y="88039"/>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Shape 178">
                        <a:extLst>
                          <a:ext uri="{FF2B5EF4-FFF2-40B4-BE49-F238E27FC236}">
                            <a16:creationId xmlns:a16="http://schemas.microsoft.com/office/drawing/2014/main" id="{55CFD45B-5DE5-7E94-0BFA-2220F4539CE6}"/>
                          </a:ext>
                        </a:extLst>
                      </p:cNvPr>
                      <p:cNvSpPr/>
                      <p:nvPr/>
                    </p:nvSpPr>
                    <p:spPr>
                      <a:xfrm>
                        <a:off x="875451" y="2024286"/>
                        <a:ext cx="86968" cy="101199"/>
                      </a:xfrm>
                      <a:custGeom>
                        <a:avLst/>
                        <a:gdLst>
                          <a:gd name="connsiteX0" fmla="*/ 333842 w 523875"/>
                          <a:gd name="connsiteY0" fmla="*/ 8296 h 609600"/>
                          <a:gd name="connsiteX1" fmla="*/ 333185 w 523875"/>
                          <a:gd name="connsiteY1" fmla="*/ 18126 h 609600"/>
                          <a:gd name="connsiteX2" fmla="*/ 311753 w 523875"/>
                          <a:gd name="connsiteY2" fmla="*/ 82934 h 609600"/>
                          <a:gd name="connsiteX3" fmla="*/ 7144 w 523875"/>
                          <a:gd name="connsiteY3" fmla="*/ 399136 h 609600"/>
                          <a:gd name="connsiteX4" fmla="*/ 293466 w 523875"/>
                          <a:gd name="connsiteY4" fmla="*/ 609848 h 609600"/>
                          <a:gd name="connsiteX5" fmla="*/ 525237 w 523875"/>
                          <a:gd name="connsiteY5" fmla="*/ 133455 h 609600"/>
                          <a:gd name="connsiteX6" fmla="*/ 333842 w 523875"/>
                          <a:gd name="connsiteY6" fmla="*/ 7144 h 609600"/>
                          <a:gd name="connsiteX7" fmla="*/ 333842 w 523875"/>
                          <a:gd name="connsiteY7" fmla="*/ 8296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875" h="609600">
                            <a:moveTo>
                              <a:pt x="333842" y="8296"/>
                            </a:moveTo>
                            <a:cubicBezTo>
                              <a:pt x="333842" y="11630"/>
                              <a:pt x="333575" y="14907"/>
                              <a:pt x="333185" y="18126"/>
                            </a:cubicBezTo>
                            <a:cubicBezTo>
                              <a:pt x="336099" y="41043"/>
                              <a:pt x="329022" y="65018"/>
                              <a:pt x="311753" y="82934"/>
                            </a:cubicBezTo>
                            <a:lnTo>
                              <a:pt x="7144" y="399136"/>
                            </a:lnTo>
                            <a:lnTo>
                              <a:pt x="293466" y="609848"/>
                            </a:lnTo>
                            <a:lnTo>
                              <a:pt x="525237" y="133455"/>
                            </a:lnTo>
                            <a:lnTo>
                              <a:pt x="333842" y="7144"/>
                            </a:lnTo>
                            <a:lnTo>
                              <a:pt x="333842" y="8296"/>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Shape 179">
                        <a:extLst>
                          <a:ext uri="{FF2B5EF4-FFF2-40B4-BE49-F238E27FC236}">
                            <a16:creationId xmlns:a16="http://schemas.microsoft.com/office/drawing/2014/main" id="{0DA3A4DA-5821-CAEA-39D5-278CD51D8ABF}"/>
                          </a:ext>
                        </a:extLst>
                      </p:cNvPr>
                      <p:cNvSpPr/>
                      <p:nvPr/>
                    </p:nvSpPr>
                    <p:spPr>
                      <a:xfrm>
                        <a:off x="779820" y="2143530"/>
                        <a:ext cx="37949" cy="102780"/>
                      </a:xfrm>
                      <a:custGeom>
                        <a:avLst/>
                        <a:gdLst>
                          <a:gd name="connsiteX0" fmla="*/ 230429 w 228600"/>
                          <a:gd name="connsiteY0" fmla="*/ 160782 h 619125"/>
                          <a:gd name="connsiteX1" fmla="*/ 166059 w 228600"/>
                          <a:gd name="connsiteY1" fmla="*/ 7144 h 619125"/>
                          <a:gd name="connsiteX2" fmla="*/ 73838 w 228600"/>
                          <a:gd name="connsiteY2" fmla="*/ 75009 h 619125"/>
                          <a:gd name="connsiteX3" fmla="*/ 27013 w 228600"/>
                          <a:gd name="connsiteY3" fmla="*/ 90392 h 619125"/>
                          <a:gd name="connsiteX4" fmla="*/ 8087 w 228600"/>
                          <a:gd name="connsiteY4" fmla="*/ 88087 h 619125"/>
                          <a:gd name="connsiteX5" fmla="*/ 7144 w 228600"/>
                          <a:gd name="connsiteY5" fmla="*/ 87811 h 619125"/>
                          <a:gd name="connsiteX6" fmla="*/ 156286 w 228600"/>
                          <a:gd name="connsiteY6" fmla="*/ 620221 h 619125"/>
                          <a:gd name="connsiteX7" fmla="*/ 230429 w 228600"/>
                          <a:gd name="connsiteY7" fmla="*/ 160782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 h="619125">
                            <a:moveTo>
                              <a:pt x="230429" y="160782"/>
                            </a:moveTo>
                            <a:lnTo>
                              <a:pt x="166059" y="7144"/>
                            </a:lnTo>
                            <a:lnTo>
                              <a:pt x="73838" y="75009"/>
                            </a:lnTo>
                            <a:cubicBezTo>
                              <a:pt x="60131" y="85106"/>
                              <a:pt x="43691" y="90392"/>
                              <a:pt x="27013" y="90392"/>
                            </a:cubicBezTo>
                            <a:cubicBezTo>
                              <a:pt x="20698" y="90392"/>
                              <a:pt x="14354" y="89630"/>
                              <a:pt x="8087" y="88087"/>
                            </a:cubicBezTo>
                            <a:cubicBezTo>
                              <a:pt x="7772" y="88002"/>
                              <a:pt x="7458" y="87878"/>
                              <a:pt x="7144" y="87811"/>
                            </a:cubicBezTo>
                            <a:lnTo>
                              <a:pt x="156286" y="620221"/>
                            </a:lnTo>
                            <a:lnTo>
                              <a:pt x="230429" y="160782"/>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Shape 180">
                        <a:extLst>
                          <a:ext uri="{FF2B5EF4-FFF2-40B4-BE49-F238E27FC236}">
                            <a16:creationId xmlns:a16="http://schemas.microsoft.com/office/drawing/2014/main" id="{1F112341-961C-FE89-AF30-04197D4BA6A8}"/>
                          </a:ext>
                        </a:extLst>
                      </p:cNvPr>
                      <p:cNvSpPr/>
                      <p:nvPr/>
                    </p:nvSpPr>
                    <p:spPr>
                      <a:xfrm>
                        <a:off x="749549" y="2023020"/>
                        <a:ext cx="88549" cy="102780"/>
                      </a:xfrm>
                      <a:custGeom>
                        <a:avLst/>
                        <a:gdLst>
                          <a:gd name="connsiteX0" fmla="*/ 7144 w 533400"/>
                          <a:gd name="connsiteY0" fmla="*/ 141103 h 619125"/>
                          <a:gd name="connsiteX1" fmla="*/ 238916 w 533400"/>
                          <a:gd name="connsiteY1" fmla="*/ 617496 h 619125"/>
                          <a:gd name="connsiteX2" fmla="*/ 527447 w 533400"/>
                          <a:gd name="connsiteY2" fmla="*/ 405146 h 619125"/>
                          <a:gd name="connsiteX3" fmla="*/ 234020 w 533400"/>
                          <a:gd name="connsiteY3" fmla="*/ 119348 h 619125"/>
                          <a:gd name="connsiteX4" fmla="*/ 213703 w 533400"/>
                          <a:gd name="connsiteY4" fmla="*/ 39462 h 619125"/>
                          <a:gd name="connsiteX5" fmla="*/ 210131 w 533400"/>
                          <a:gd name="connsiteY5" fmla="*/ 15935 h 619125"/>
                          <a:gd name="connsiteX6" fmla="*/ 210131 w 533400"/>
                          <a:gd name="connsiteY6" fmla="*/ 7144 h 619125"/>
                          <a:gd name="connsiteX7" fmla="*/ 7144 w 533400"/>
                          <a:gd name="connsiteY7" fmla="*/ 141103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400" h="619125">
                            <a:moveTo>
                              <a:pt x="7144" y="141103"/>
                            </a:moveTo>
                            <a:lnTo>
                              <a:pt x="238916" y="617496"/>
                            </a:lnTo>
                            <a:lnTo>
                              <a:pt x="527447" y="405146"/>
                            </a:lnTo>
                            <a:lnTo>
                              <a:pt x="234020" y="119348"/>
                            </a:lnTo>
                            <a:cubicBezTo>
                              <a:pt x="212055" y="97945"/>
                              <a:pt x="205264" y="66894"/>
                              <a:pt x="213703" y="39462"/>
                            </a:cubicBezTo>
                            <a:cubicBezTo>
                              <a:pt x="211388" y="32032"/>
                              <a:pt x="210131" y="24146"/>
                              <a:pt x="210131" y="15935"/>
                            </a:cubicBezTo>
                            <a:lnTo>
                              <a:pt x="210131" y="7144"/>
                            </a:lnTo>
                            <a:lnTo>
                              <a:pt x="7144" y="141103"/>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Shape 181">
                        <a:extLst>
                          <a:ext uri="{FF2B5EF4-FFF2-40B4-BE49-F238E27FC236}">
                            <a16:creationId xmlns:a16="http://schemas.microsoft.com/office/drawing/2014/main" id="{AA814CC6-0961-4CFE-4FFF-388E76B13169}"/>
                          </a:ext>
                        </a:extLst>
                      </p:cNvPr>
                      <p:cNvSpPr/>
                      <p:nvPr/>
                    </p:nvSpPr>
                    <p:spPr>
                      <a:xfrm>
                        <a:off x="820353" y="2177915"/>
                        <a:ext cx="74318" cy="120173"/>
                      </a:xfrm>
                      <a:custGeom>
                        <a:avLst/>
                        <a:gdLst>
                          <a:gd name="connsiteX0" fmla="*/ 327717 w 447675"/>
                          <a:gd name="connsiteY0" fmla="*/ 7144 h 723900"/>
                          <a:gd name="connsiteX1" fmla="*/ 121672 w 447675"/>
                          <a:gd name="connsiteY1" fmla="*/ 7144 h 723900"/>
                          <a:gd name="connsiteX2" fmla="*/ 7144 w 447675"/>
                          <a:gd name="connsiteY2" fmla="*/ 717023 h 723900"/>
                          <a:gd name="connsiteX3" fmla="*/ 442227 w 447675"/>
                          <a:gd name="connsiteY3" fmla="*/ 717023 h 723900"/>
                        </a:gdLst>
                        <a:ahLst/>
                        <a:cxnLst>
                          <a:cxn ang="0">
                            <a:pos x="connsiteX0" y="connsiteY0"/>
                          </a:cxn>
                          <a:cxn ang="0">
                            <a:pos x="connsiteX1" y="connsiteY1"/>
                          </a:cxn>
                          <a:cxn ang="0">
                            <a:pos x="connsiteX2" y="connsiteY2"/>
                          </a:cxn>
                          <a:cxn ang="0">
                            <a:pos x="connsiteX3" y="connsiteY3"/>
                          </a:cxn>
                        </a:cxnLst>
                        <a:rect l="l" t="t" r="r" b="b"/>
                        <a:pathLst>
                          <a:path w="447675" h="723900">
                            <a:moveTo>
                              <a:pt x="327717" y="7144"/>
                            </a:moveTo>
                            <a:lnTo>
                              <a:pt x="121672" y="7144"/>
                            </a:lnTo>
                            <a:lnTo>
                              <a:pt x="7144" y="717023"/>
                            </a:lnTo>
                            <a:lnTo>
                              <a:pt x="442227" y="71702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Shape 182">
                        <a:extLst>
                          <a:ext uri="{FF2B5EF4-FFF2-40B4-BE49-F238E27FC236}">
                            <a16:creationId xmlns:a16="http://schemas.microsoft.com/office/drawing/2014/main" id="{8DBB45C5-6D7A-2A6E-629C-DCD92CAC3B04}"/>
                          </a:ext>
                        </a:extLst>
                      </p:cNvPr>
                      <p:cNvSpPr/>
                      <p:nvPr/>
                    </p:nvSpPr>
                    <p:spPr>
                      <a:xfrm>
                        <a:off x="824724" y="2103990"/>
                        <a:ext cx="63249" cy="53762"/>
                      </a:xfrm>
                      <a:custGeom>
                        <a:avLst/>
                        <a:gdLst>
                          <a:gd name="connsiteX0" fmla="*/ 311420 w 381000"/>
                          <a:gd name="connsiteY0" fmla="*/ 326060 h 323850"/>
                          <a:gd name="connsiteX1" fmla="*/ 379505 w 381000"/>
                          <a:gd name="connsiteY1" fmla="*/ 144723 h 323850"/>
                          <a:gd name="connsiteX2" fmla="*/ 192577 w 381000"/>
                          <a:gd name="connsiteY2" fmla="*/ 7144 h 323850"/>
                          <a:gd name="connsiteX3" fmla="*/ 7144 w 381000"/>
                          <a:gd name="connsiteY3" fmla="*/ 143599 h 323850"/>
                          <a:gd name="connsiteX4" fmla="*/ 83582 w 381000"/>
                          <a:gd name="connsiteY4" fmla="*/ 32606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23850">
                            <a:moveTo>
                              <a:pt x="311420" y="326060"/>
                            </a:moveTo>
                            <a:lnTo>
                              <a:pt x="379505" y="144723"/>
                            </a:lnTo>
                            <a:lnTo>
                              <a:pt x="192577" y="7144"/>
                            </a:lnTo>
                            <a:lnTo>
                              <a:pt x="7144" y="143599"/>
                            </a:lnTo>
                            <a:lnTo>
                              <a:pt x="83582" y="326060"/>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Shape 183">
                        <a:extLst>
                          <a:ext uri="{FF2B5EF4-FFF2-40B4-BE49-F238E27FC236}">
                            <a16:creationId xmlns:a16="http://schemas.microsoft.com/office/drawing/2014/main" id="{3471A8DE-5197-8809-2097-342627C19E4B}"/>
                          </a:ext>
                        </a:extLst>
                      </p:cNvPr>
                      <p:cNvSpPr/>
                      <p:nvPr/>
                    </p:nvSpPr>
                    <p:spPr>
                      <a:xfrm>
                        <a:off x="560627" y="1509520"/>
                        <a:ext cx="589798" cy="811171"/>
                      </a:xfrm>
                      <a:custGeom>
                        <a:avLst/>
                        <a:gdLst>
                          <a:gd name="connsiteX0" fmla="*/ 3141183 w 3552825"/>
                          <a:gd name="connsiteY0" fmla="*/ 3392348 h 4886325"/>
                          <a:gd name="connsiteX1" fmla="*/ 3141117 w 3552825"/>
                          <a:gd name="connsiteY1" fmla="*/ 3392310 h 4886325"/>
                          <a:gd name="connsiteX2" fmla="*/ 2989555 w 3552825"/>
                          <a:gd name="connsiteY2" fmla="*/ 3314452 h 4886325"/>
                          <a:gd name="connsiteX3" fmla="*/ 2548747 w 3552825"/>
                          <a:gd name="connsiteY3" fmla="*/ 3130753 h 4886325"/>
                          <a:gd name="connsiteX4" fmla="*/ 2237956 w 3552825"/>
                          <a:gd name="connsiteY4" fmla="*/ 2925651 h 4886325"/>
                          <a:gd name="connsiteX5" fmla="*/ 2228698 w 3552825"/>
                          <a:gd name="connsiteY5" fmla="*/ 2920499 h 4886325"/>
                          <a:gd name="connsiteX6" fmla="*/ 2228698 w 3552825"/>
                          <a:gd name="connsiteY6" fmla="*/ 2787615 h 4886325"/>
                          <a:gd name="connsiteX7" fmla="*/ 2670077 w 3552825"/>
                          <a:gd name="connsiteY7" fmla="*/ 2172910 h 4886325"/>
                          <a:gd name="connsiteX8" fmla="*/ 3008605 w 3552825"/>
                          <a:gd name="connsiteY8" fmla="*/ 1805731 h 4886325"/>
                          <a:gd name="connsiteX9" fmla="*/ 2912212 w 3552825"/>
                          <a:gd name="connsiteY9" fmla="*/ 1557490 h 4886325"/>
                          <a:gd name="connsiteX10" fmla="*/ 2912212 w 3552825"/>
                          <a:gd name="connsiteY10" fmla="*/ 1085926 h 4886325"/>
                          <a:gd name="connsiteX11" fmla="*/ 1833439 w 3552825"/>
                          <a:gd name="connsiteY11" fmla="*/ 7144 h 4886325"/>
                          <a:gd name="connsiteX12" fmla="*/ 1749933 w 3552825"/>
                          <a:gd name="connsiteY12" fmla="*/ 7144 h 4886325"/>
                          <a:gd name="connsiteX13" fmla="*/ 671227 w 3552825"/>
                          <a:gd name="connsiteY13" fmla="*/ 1085917 h 4886325"/>
                          <a:gd name="connsiteX14" fmla="*/ 671227 w 3552825"/>
                          <a:gd name="connsiteY14" fmla="*/ 1552213 h 4886325"/>
                          <a:gd name="connsiteX15" fmla="*/ 569814 w 3552825"/>
                          <a:gd name="connsiteY15" fmla="*/ 1805731 h 4886325"/>
                          <a:gd name="connsiteX16" fmla="*/ 908342 w 3552825"/>
                          <a:gd name="connsiteY16" fmla="*/ 2172910 h 4886325"/>
                          <a:gd name="connsiteX17" fmla="*/ 1349750 w 3552825"/>
                          <a:gd name="connsiteY17" fmla="*/ 2787615 h 4886325"/>
                          <a:gd name="connsiteX18" fmla="*/ 1349750 w 3552825"/>
                          <a:gd name="connsiteY18" fmla="*/ 2911888 h 4886325"/>
                          <a:gd name="connsiteX19" fmla="*/ 1025795 w 3552825"/>
                          <a:gd name="connsiteY19" fmla="*/ 3125658 h 4886325"/>
                          <a:gd name="connsiteX20" fmla="*/ 1012736 w 3552825"/>
                          <a:gd name="connsiteY20" fmla="*/ 3129715 h 4886325"/>
                          <a:gd name="connsiteX21" fmla="*/ 569500 w 3552825"/>
                          <a:gd name="connsiteY21" fmla="*/ 3314424 h 4886325"/>
                          <a:gd name="connsiteX22" fmla="*/ 287760 w 3552825"/>
                          <a:gd name="connsiteY22" fmla="*/ 3494542 h 4886325"/>
                          <a:gd name="connsiteX23" fmla="*/ 7144 w 3552825"/>
                          <a:gd name="connsiteY23" fmla="*/ 4182723 h 4886325"/>
                          <a:gd name="connsiteX24" fmla="*/ 7144 w 3552825"/>
                          <a:gd name="connsiteY24" fmla="*/ 4806468 h 4886325"/>
                          <a:gd name="connsiteX25" fmla="*/ 84573 w 3552825"/>
                          <a:gd name="connsiteY25" fmla="*/ 4883916 h 4886325"/>
                          <a:gd name="connsiteX26" fmla="*/ 999201 w 3552825"/>
                          <a:gd name="connsiteY26" fmla="*/ 4883916 h 4886325"/>
                          <a:gd name="connsiteX27" fmla="*/ 1076630 w 3552825"/>
                          <a:gd name="connsiteY27" fmla="*/ 4806487 h 4886325"/>
                          <a:gd name="connsiteX28" fmla="*/ 999201 w 3552825"/>
                          <a:gd name="connsiteY28" fmla="*/ 4729058 h 4886325"/>
                          <a:gd name="connsiteX29" fmla="*/ 760686 w 3552825"/>
                          <a:gd name="connsiteY29" fmla="*/ 4729058 h 4886325"/>
                          <a:gd name="connsiteX30" fmla="*/ 760686 w 3552825"/>
                          <a:gd name="connsiteY30" fmla="*/ 4154367 h 4886325"/>
                          <a:gd name="connsiteX31" fmla="*/ 683257 w 3552825"/>
                          <a:gd name="connsiteY31" fmla="*/ 4076938 h 4886325"/>
                          <a:gd name="connsiteX32" fmla="*/ 605828 w 3552825"/>
                          <a:gd name="connsiteY32" fmla="*/ 4154367 h 4886325"/>
                          <a:gd name="connsiteX33" fmla="*/ 605828 w 3552825"/>
                          <a:gd name="connsiteY33" fmla="*/ 4729058 h 4886325"/>
                          <a:gd name="connsiteX34" fmla="*/ 162011 w 3552825"/>
                          <a:gd name="connsiteY34" fmla="*/ 4729058 h 4886325"/>
                          <a:gd name="connsiteX35" fmla="*/ 162011 w 3552825"/>
                          <a:gd name="connsiteY35" fmla="*/ 4182723 h 4886325"/>
                          <a:gd name="connsiteX36" fmla="*/ 621935 w 3552825"/>
                          <a:gd name="connsiteY36" fmla="*/ 3460118 h 4886325"/>
                          <a:gd name="connsiteX37" fmla="*/ 627059 w 3552825"/>
                          <a:gd name="connsiteY37" fmla="*/ 3458185 h 4886325"/>
                          <a:gd name="connsiteX38" fmla="*/ 996277 w 3552825"/>
                          <a:gd name="connsiteY38" fmla="*/ 3304318 h 4886325"/>
                          <a:gd name="connsiteX39" fmla="*/ 1395375 w 3552825"/>
                          <a:gd name="connsiteY39" fmla="*/ 4729039 h 4886325"/>
                          <a:gd name="connsiteX40" fmla="*/ 1241517 w 3552825"/>
                          <a:gd name="connsiteY40" fmla="*/ 4729039 h 4886325"/>
                          <a:gd name="connsiteX41" fmla="*/ 1164088 w 3552825"/>
                          <a:gd name="connsiteY41" fmla="*/ 4806468 h 4886325"/>
                          <a:gd name="connsiteX42" fmla="*/ 1241517 w 3552825"/>
                          <a:gd name="connsiteY42" fmla="*/ 4883896 h 4886325"/>
                          <a:gd name="connsiteX43" fmla="*/ 1497168 w 3552825"/>
                          <a:gd name="connsiteY43" fmla="*/ 4883896 h 4886325"/>
                          <a:gd name="connsiteX44" fmla="*/ 1497416 w 3552825"/>
                          <a:gd name="connsiteY44" fmla="*/ 4883916 h 4886325"/>
                          <a:gd name="connsiteX45" fmla="*/ 1497711 w 3552825"/>
                          <a:gd name="connsiteY45" fmla="*/ 4883896 h 4886325"/>
                          <a:gd name="connsiteX46" fmla="*/ 2080965 w 3552825"/>
                          <a:gd name="connsiteY46" fmla="*/ 4883896 h 4886325"/>
                          <a:gd name="connsiteX47" fmla="*/ 2081175 w 3552825"/>
                          <a:gd name="connsiteY47" fmla="*/ 4883896 h 4886325"/>
                          <a:gd name="connsiteX48" fmla="*/ 2082041 w 3552825"/>
                          <a:gd name="connsiteY48" fmla="*/ 4883896 h 4886325"/>
                          <a:gd name="connsiteX49" fmla="*/ 2082336 w 3552825"/>
                          <a:gd name="connsiteY49" fmla="*/ 4883916 h 4886325"/>
                          <a:gd name="connsiteX50" fmla="*/ 2082584 w 3552825"/>
                          <a:gd name="connsiteY50" fmla="*/ 4883896 h 4886325"/>
                          <a:gd name="connsiteX51" fmla="*/ 3474454 w 3552825"/>
                          <a:gd name="connsiteY51" fmla="*/ 4883896 h 4886325"/>
                          <a:gd name="connsiteX52" fmla="*/ 3551882 w 3552825"/>
                          <a:gd name="connsiteY52" fmla="*/ 4806315 h 4886325"/>
                          <a:gd name="connsiteX53" fmla="*/ 3551882 w 3552825"/>
                          <a:gd name="connsiteY53" fmla="*/ 4182713 h 4886325"/>
                          <a:gd name="connsiteX54" fmla="*/ 3141183 w 3552825"/>
                          <a:gd name="connsiteY54" fmla="*/ 3392348 h 4886325"/>
                          <a:gd name="connsiteX55" fmla="*/ 1487119 w 3552825"/>
                          <a:gd name="connsiteY55" fmla="*/ 3823840 h 4886325"/>
                          <a:gd name="connsiteX56" fmla="*/ 1552423 w 3552825"/>
                          <a:gd name="connsiteY56" fmla="*/ 3979736 h 4886325"/>
                          <a:gd name="connsiteX57" fmla="*/ 1477080 w 3552825"/>
                          <a:gd name="connsiteY57" fmla="*/ 4446689 h 4886325"/>
                          <a:gd name="connsiteX58" fmla="*/ 1325232 w 3552825"/>
                          <a:gd name="connsiteY58" fmla="*/ 3904602 h 4886325"/>
                          <a:gd name="connsiteX59" fmla="*/ 1328842 w 3552825"/>
                          <a:gd name="connsiteY59" fmla="*/ 3905707 h 4886325"/>
                          <a:gd name="connsiteX60" fmla="*/ 1347388 w 3552825"/>
                          <a:gd name="connsiteY60" fmla="*/ 3907955 h 4886325"/>
                          <a:gd name="connsiteX61" fmla="*/ 1393279 w 3552825"/>
                          <a:gd name="connsiteY61" fmla="*/ 3892887 h 4886325"/>
                          <a:gd name="connsiteX62" fmla="*/ 1487119 w 3552825"/>
                          <a:gd name="connsiteY62" fmla="*/ 3823840 h 4886325"/>
                          <a:gd name="connsiteX63" fmla="*/ 1683906 w 3552825"/>
                          <a:gd name="connsiteY63" fmla="*/ 3892791 h 4886325"/>
                          <a:gd name="connsiteX64" fmla="*/ 1615450 w 3552825"/>
                          <a:gd name="connsiteY64" fmla="*/ 3729390 h 4886325"/>
                          <a:gd name="connsiteX65" fmla="*/ 1783423 w 3552825"/>
                          <a:gd name="connsiteY65" fmla="*/ 3605765 h 4886325"/>
                          <a:gd name="connsiteX66" fmla="*/ 1953263 w 3552825"/>
                          <a:gd name="connsiteY66" fmla="*/ 3730762 h 4886325"/>
                          <a:gd name="connsiteX67" fmla="*/ 1892427 w 3552825"/>
                          <a:gd name="connsiteY67" fmla="*/ 3892782 h 4886325"/>
                          <a:gd name="connsiteX68" fmla="*/ 1683896 w 3552825"/>
                          <a:gd name="connsiteY68" fmla="*/ 3892782 h 4886325"/>
                          <a:gd name="connsiteX69" fmla="*/ 1683896 w 3552825"/>
                          <a:gd name="connsiteY69" fmla="*/ 3892791 h 4886325"/>
                          <a:gd name="connsiteX70" fmla="*/ 2025777 w 3552825"/>
                          <a:gd name="connsiteY70" fmla="*/ 3978192 h 4886325"/>
                          <a:gd name="connsiteX71" fmla="*/ 2082870 w 3552825"/>
                          <a:gd name="connsiteY71" fmla="*/ 3826155 h 4886325"/>
                          <a:gd name="connsiteX72" fmla="*/ 2173567 w 3552825"/>
                          <a:gd name="connsiteY72" fmla="*/ 3892906 h 4886325"/>
                          <a:gd name="connsiteX73" fmla="*/ 2219459 w 3552825"/>
                          <a:gd name="connsiteY73" fmla="*/ 3907974 h 4886325"/>
                          <a:gd name="connsiteX74" fmla="*/ 2238004 w 3552825"/>
                          <a:gd name="connsiteY74" fmla="*/ 3905726 h 4886325"/>
                          <a:gd name="connsiteX75" fmla="*/ 2256225 w 3552825"/>
                          <a:gd name="connsiteY75" fmla="*/ 3898583 h 4886325"/>
                          <a:gd name="connsiteX76" fmla="*/ 2101853 w 3552825"/>
                          <a:gd name="connsiteY76" fmla="*/ 4449671 h 4886325"/>
                          <a:gd name="connsiteX77" fmla="*/ 2025777 w 3552825"/>
                          <a:gd name="connsiteY77" fmla="*/ 3978192 h 4886325"/>
                          <a:gd name="connsiteX78" fmla="*/ 2423703 w 3552825"/>
                          <a:gd name="connsiteY78" fmla="*/ 3233757 h 4886325"/>
                          <a:gd name="connsiteX79" fmla="*/ 2190483 w 3552825"/>
                          <a:gd name="connsiteY79" fmla="*/ 3713102 h 4886325"/>
                          <a:gd name="connsiteX80" fmla="*/ 1901181 w 3552825"/>
                          <a:gd name="connsiteY80" fmla="*/ 3500180 h 4886325"/>
                          <a:gd name="connsiteX81" fmla="*/ 2207028 w 3552825"/>
                          <a:gd name="connsiteY81" fmla="*/ 3182703 h 4886325"/>
                          <a:gd name="connsiteX82" fmla="*/ 2227993 w 3552825"/>
                          <a:gd name="connsiteY82" fmla="*/ 3118990 h 4886325"/>
                          <a:gd name="connsiteX83" fmla="*/ 2228688 w 3552825"/>
                          <a:gd name="connsiteY83" fmla="*/ 3109151 h 4886325"/>
                          <a:gd name="connsiteX84" fmla="*/ 2228688 w 3552825"/>
                          <a:gd name="connsiteY84" fmla="*/ 3105093 h 4886325"/>
                          <a:gd name="connsiteX85" fmla="*/ 2423703 w 3552825"/>
                          <a:gd name="connsiteY85" fmla="*/ 3233757 h 4886325"/>
                          <a:gd name="connsiteX86" fmla="*/ 2677706 w 3552825"/>
                          <a:gd name="connsiteY86" fmla="*/ 2015862 h 4886325"/>
                          <a:gd name="connsiteX87" fmla="*/ 2677706 w 3552825"/>
                          <a:gd name="connsiteY87" fmla="*/ 1595571 h 4886325"/>
                          <a:gd name="connsiteX88" fmla="*/ 2853766 w 3552825"/>
                          <a:gd name="connsiteY88" fmla="*/ 1805740 h 4886325"/>
                          <a:gd name="connsiteX89" fmla="*/ 2677706 w 3552825"/>
                          <a:gd name="connsiteY89" fmla="*/ 2015862 h 4886325"/>
                          <a:gd name="connsiteX90" fmla="*/ 1749943 w 3552825"/>
                          <a:gd name="connsiteY90" fmla="*/ 162001 h 4886325"/>
                          <a:gd name="connsiteX91" fmla="*/ 1833448 w 3552825"/>
                          <a:gd name="connsiteY91" fmla="*/ 162001 h 4886325"/>
                          <a:gd name="connsiteX92" fmla="*/ 2757373 w 3552825"/>
                          <a:gd name="connsiteY92" fmla="*/ 1085926 h 4886325"/>
                          <a:gd name="connsiteX93" fmla="*/ 2757373 w 3552825"/>
                          <a:gd name="connsiteY93" fmla="*/ 1456430 h 4886325"/>
                          <a:gd name="connsiteX94" fmla="*/ 2677659 w 3552825"/>
                          <a:gd name="connsiteY94" fmla="*/ 1439085 h 4886325"/>
                          <a:gd name="connsiteX95" fmla="*/ 2677611 w 3552825"/>
                          <a:gd name="connsiteY95" fmla="*/ 1438123 h 4886325"/>
                          <a:gd name="connsiteX96" fmla="*/ 2677354 w 3552825"/>
                          <a:gd name="connsiteY96" fmla="*/ 1433036 h 4886325"/>
                          <a:gd name="connsiteX97" fmla="*/ 2676963 w 3552825"/>
                          <a:gd name="connsiteY97" fmla="*/ 1429988 h 4886325"/>
                          <a:gd name="connsiteX98" fmla="*/ 2676296 w 3552825"/>
                          <a:gd name="connsiteY98" fmla="*/ 1425578 h 4886325"/>
                          <a:gd name="connsiteX99" fmla="*/ 2675458 w 3552825"/>
                          <a:gd name="connsiteY99" fmla="*/ 1421940 h 4886325"/>
                          <a:gd name="connsiteX100" fmla="*/ 2674544 w 3552825"/>
                          <a:gd name="connsiteY100" fmla="*/ 1418377 h 4886325"/>
                          <a:gd name="connsiteX101" fmla="*/ 2673191 w 3552825"/>
                          <a:gd name="connsiteY101" fmla="*/ 1414320 h 4886325"/>
                          <a:gd name="connsiteX102" fmla="*/ 2672125 w 3552825"/>
                          <a:gd name="connsiteY102" fmla="*/ 1411405 h 4886325"/>
                          <a:gd name="connsiteX103" fmla="*/ 2670267 w 3552825"/>
                          <a:gd name="connsiteY103" fmla="*/ 1407224 h 4886325"/>
                          <a:gd name="connsiteX104" fmla="*/ 2669029 w 3552825"/>
                          <a:gd name="connsiteY104" fmla="*/ 1404652 h 4886325"/>
                          <a:gd name="connsiteX105" fmla="*/ 2666800 w 3552825"/>
                          <a:gd name="connsiteY105" fmla="*/ 1400699 h 4886325"/>
                          <a:gd name="connsiteX106" fmla="*/ 2665248 w 3552825"/>
                          <a:gd name="connsiteY106" fmla="*/ 1398156 h 4886325"/>
                          <a:gd name="connsiteX107" fmla="*/ 2662809 w 3552825"/>
                          <a:gd name="connsiteY107" fmla="*/ 1394670 h 4886325"/>
                          <a:gd name="connsiteX108" fmla="*/ 2660828 w 3552825"/>
                          <a:gd name="connsiteY108" fmla="*/ 1392031 h 4886325"/>
                          <a:gd name="connsiteX109" fmla="*/ 2658332 w 3552825"/>
                          <a:gd name="connsiteY109" fmla="*/ 1389088 h 4886325"/>
                          <a:gd name="connsiteX110" fmla="*/ 2655837 w 3552825"/>
                          <a:gd name="connsiteY110" fmla="*/ 1386335 h 4886325"/>
                          <a:gd name="connsiteX111" fmla="*/ 2653341 w 3552825"/>
                          <a:gd name="connsiteY111" fmla="*/ 1383906 h 4886325"/>
                          <a:gd name="connsiteX112" fmla="*/ 2650350 w 3552825"/>
                          <a:gd name="connsiteY112" fmla="*/ 1381182 h 4886325"/>
                          <a:gd name="connsiteX113" fmla="*/ 2647741 w 3552825"/>
                          <a:gd name="connsiteY113" fmla="*/ 1379106 h 4886325"/>
                          <a:gd name="connsiteX114" fmla="*/ 2644435 w 3552825"/>
                          <a:gd name="connsiteY114" fmla="*/ 1376639 h 4886325"/>
                          <a:gd name="connsiteX115" fmla="*/ 2641511 w 3552825"/>
                          <a:gd name="connsiteY115" fmla="*/ 1374753 h 4886325"/>
                          <a:gd name="connsiteX116" fmla="*/ 2638139 w 3552825"/>
                          <a:gd name="connsiteY116" fmla="*/ 1372695 h 4886325"/>
                          <a:gd name="connsiteX117" fmla="*/ 2634634 w 3552825"/>
                          <a:gd name="connsiteY117" fmla="*/ 1370886 h 4886325"/>
                          <a:gd name="connsiteX118" fmla="*/ 2631481 w 3552825"/>
                          <a:gd name="connsiteY118" fmla="*/ 1369371 h 4886325"/>
                          <a:gd name="connsiteX119" fmla="*/ 2627195 w 3552825"/>
                          <a:gd name="connsiteY119" fmla="*/ 1367685 h 4886325"/>
                          <a:gd name="connsiteX120" fmla="*/ 2624404 w 3552825"/>
                          <a:gd name="connsiteY120" fmla="*/ 1366666 h 4886325"/>
                          <a:gd name="connsiteX121" fmla="*/ 2619528 w 3552825"/>
                          <a:gd name="connsiteY121" fmla="*/ 1365294 h 4886325"/>
                          <a:gd name="connsiteX122" fmla="*/ 2617460 w 3552825"/>
                          <a:gd name="connsiteY122" fmla="*/ 1364713 h 4886325"/>
                          <a:gd name="connsiteX123" fmla="*/ 2222164 w 3552825"/>
                          <a:gd name="connsiteY123" fmla="*/ 910419 h 4886325"/>
                          <a:gd name="connsiteX124" fmla="*/ 2162166 w 3552825"/>
                          <a:gd name="connsiteY124" fmla="*/ 851668 h 4886325"/>
                          <a:gd name="connsiteX125" fmla="*/ 2083908 w 3552825"/>
                          <a:gd name="connsiteY125" fmla="*/ 882148 h 4886325"/>
                          <a:gd name="connsiteX126" fmla="*/ 978589 w 3552825"/>
                          <a:gd name="connsiteY126" fmla="*/ 1362799 h 4886325"/>
                          <a:gd name="connsiteX127" fmla="*/ 978494 w 3552825"/>
                          <a:gd name="connsiteY127" fmla="*/ 1362799 h 4886325"/>
                          <a:gd name="connsiteX128" fmla="*/ 978160 w 3552825"/>
                          <a:gd name="connsiteY128" fmla="*/ 1362799 h 4886325"/>
                          <a:gd name="connsiteX129" fmla="*/ 970264 w 3552825"/>
                          <a:gd name="connsiteY129" fmla="*/ 1363199 h 4886325"/>
                          <a:gd name="connsiteX130" fmla="*/ 967845 w 3552825"/>
                          <a:gd name="connsiteY130" fmla="*/ 1363570 h 4886325"/>
                          <a:gd name="connsiteX131" fmla="*/ 962587 w 3552825"/>
                          <a:gd name="connsiteY131" fmla="*/ 1364380 h 4886325"/>
                          <a:gd name="connsiteX132" fmla="*/ 959310 w 3552825"/>
                          <a:gd name="connsiteY132" fmla="*/ 1365218 h 4886325"/>
                          <a:gd name="connsiteX133" fmla="*/ 955177 w 3552825"/>
                          <a:gd name="connsiteY133" fmla="*/ 1366285 h 4886325"/>
                          <a:gd name="connsiteX134" fmla="*/ 951481 w 3552825"/>
                          <a:gd name="connsiteY134" fmla="*/ 1367628 h 4886325"/>
                          <a:gd name="connsiteX135" fmla="*/ 948080 w 3552825"/>
                          <a:gd name="connsiteY135" fmla="*/ 1368866 h 4886325"/>
                          <a:gd name="connsiteX136" fmla="*/ 943947 w 3552825"/>
                          <a:gd name="connsiteY136" fmla="*/ 1370848 h 4886325"/>
                          <a:gd name="connsiteX137" fmla="*/ 941318 w 3552825"/>
                          <a:gd name="connsiteY137" fmla="*/ 1372114 h 4886325"/>
                          <a:gd name="connsiteX138" fmla="*/ 937270 w 3552825"/>
                          <a:gd name="connsiteY138" fmla="*/ 1374562 h 4886325"/>
                          <a:gd name="connsiteX139" fmla="*/ 934936 w 3552825"/>
                          <a:gd name="connsiteY139" fmla="*/ 1375972 h 4886325"/>
                          <a:gd name="connsiteX140" fmla="*/ 931317 w 3552825"/>
                          <a:gd name="connsiteY140" fmla="*/ 1378677 h 4886325"/>
                          <a:gd name="connsiteX141" fmla="*/ 928983 w 3552825"/>
                          <a:gd name="connsiteY141" fmla="*/ 1380420 h 4886325"/>
                          <a:gd name="connsiteX142" fmla="*/ 925859 w 3552825"/>
                          <a:gd name="connsiteY142" fmla="*/ 1383249 h 4886325"/>
                          <a:gd name="connsiteX143" fmla="*/ 923487 w 3552825"/>
                          <a:gd name="connsiteY143" fmla="*/ 1385411 h 4886325"/>
                          <a:gd name="connsiteX144" fmla="*/ 920706 w 3552825"/>
                          <a:gd name="connsiteY144" fmla="*/ 1388450 h 4886325"/>
                          <a:gd name="connsiteX145" fmla="*/ 918486 w 3552825"/>
                          <a:gd name="connsiteY145" fmla="*/ 1390898 h 4886325"/>
                          <a:gd name="connsiteX146" fmla="*/ 916153 w 3552825"/>
                          <a:gd name="connsiteY146" fmla="*/ 1393993 h 4886325"/>
                          <a:gd name="connsiteX147" fmla="*/ 914019 w 3552825"/>
                          <a:gd name="connsiteY147" fmla="*/ 1396851 h 4886325"/>
                          <a:gd name="connsiteX148" fmla="*/ 912124 w 3552825"/>
                          <a:gd name="connsiteY148" fmla="*/ 1399956 h 4886325"/>
                          <a:gd name="connsiteX149" fmla="*/ 910142 w 3552825"/>
                          <a:gd name="connsiteY149" fmla="*/ 1403214 h 4886325"/>
                          <a:gd name="connsiteX150" fmla="*/ 908618 w 3552825"/>
                          <a:gd name="connsiteY150" fmla="*/ 1406347 h 4886325"/>
                          <a:gd name="connsiteX151" fmla="*/ 906875 w 3552825"/>
                          <a:gd name="connsiteY151" fmla="*/ 1409967 h 4886325"/>
                          <a:gd name="connsiteX152" fmla="*/ 905723 w 3552825"/>
                          <a:gd name="connsiteY152" fmla="*/ 1413091 h 4886325"/>
                          <a:gd name="connsiteX153" fmla="*/ 904265 w 3552825"/>
                          <a:gd name="connsiteY153" fmla="*/ 1417063 h 4886325"/>
                          <a:gd name="connsiteX154" fmla="*/ 903418 w 3552825"/>
                          <a:gd name="connsiteY154" fmla="*/ 1420301 h 4886325"/>
                          <a:gd name="connsiteX155" fmla="*/ 902341 w 3552825"/>
                          <a:gd name="connsiteY155" fmla="*/ 1424473 h 4886325"/>
                          <a:gd name="connsiteX156" fmla="*/ 901808 w 3552825"/>
                          <a:gd name="connsiteY156" fmla="*/ 1427912 h 4886325"/>
                          <a:gd name="connsiteX157" fmla="*/ 901170 w 3552825"/>
                          <a:gd name="connsiteY157" fmla="*/ 1432131 h 4886325"/>
                          <a:gd name="connsiteX158" fmla="*/ 900970 w 3552825"/>
                          <a:gd name="connsiteY158" fmla="*/ 1435770 h 4886325"/>
                          <a:gd name="connsiteX159" fmla="*/ 900779 w 3552825"/>
                          <a:gd name="connsiteY159" fmla="*/ 1439094 h 4886325"/>
                          <a:gd name="connsiteX160" fmla="*/ 826094 w 3552825"/>
                          <a:gd name="connsiteY160" fmla="*/ 1454734 h 4886325"/>
                          <a:gd name="connsiteX161" fmla="*/ 826094 w 3552825"/>
                          <a:gd name="connsiteY161" fmla="*/ 1085936 h 4886325"/>
                          <a:gd name="connsiteX162" fmla="*/ 1749943 w 3552825"/>
                          <a:gd name="connsiteY162" fmla="*/ 162001 h 4886325"/>
                          <a:gd name="connsiteX163" fmla="*/ 724672 w 3552825"/>
                          <a:gd name="connsiteY163" fmla="*/ 1805731 h 4886325"/>
                          <a:gd name="connsiteX164" fmla="*/ 900732 w 3552825"/>
                          <a:gd name="connsiteY164" fmla="*/ 1595561 h 4886325"/>
                          <a:gd name="connsiteX165" fmla="*/ 900732 w 3552825"/>
                          <a:gd name="connsiteY165" fmla="*/ 2015852 h 4886325"/>
                          <a:gd name="connsiteX166" fmla="*/ 724672 w 3552825"/>
                          <a:gd name="connsiteY166" fmla="*/ 1805731 h 4886325"/>
                          <a:gd name="connsiteX167" fmla="*/ 1055589 w 3552825"/>
                          <a:gd name="connsiteY167" fmla="*/ 2063363 h 4886325"/>
                          <a:gd name="connsiteX168" fmla="*/ 1055589 w 3552825"/>
                          <a:gd name="connsiteY168" fmla="*/ 1514866 h 4886325"/>
                          <a:gd name="connsiteX169" fmla="*/ 2117836 w 3552825"/>
                          <a:gd name="connsiteY169" fmla="*/ 1082726 h 4886325"/>
                          <a:gd name="connsiteX170" fmla="*/ 2522849 w 3552825"/>
                          <a:gd name="connsiteY170" fmla="*/ 1498406 h 4886325"/>
                          <a:gd name="connsiteX171" fmla="*/ 2522849 w 3552825"/>
                          <a:gd name="connsiteY171" fmla="*/ 2063344 h 4886325"/>
                          <a:gd name="connsiteX172" fmla="*/ 1868615 w 3552825"/>
                          <a:gd name="connsiteY172" fmla="*/ 2717606 h 4886325"/>
                          <a:gd name="connsiteX173" fmla="*/ 1709881 w 3552825"/>
                          <a:gd name="connsiteY173" fmla="*/ 2717606 h 4886325"/>
                          <a:gd name="connsiteX174" fmla="*/ 1055589 w 3552825"/>
                          <a:gd name="connsiteY174" fmla="*/ 2063363 h 4886325"/>
                          <a:gd name="connsiteX175" fmla="*/ 1709871 w 3552825"/>
                          <a:gd name="connsiteY175" fmla="*/ 2872473 h 4886325"/>
                          <a:gd name="connsiteX176" fmla="*/ 1868605 w 3552825"/>
                          <a:gd name="connsiteY176" fmla="*/ 2872473 h 4886325"/>
                          <a:gd name="connsiteX177" fmla="*/ 2073850 w 3552825"/>
                          <a:gd name="connsiteY177" fmla="*/ 2846023 h 4886325"/>
                          <a:gd name="connsiteX178" fmla="*/ 2073850 w 3552825"/>
                          <a:gd name="connsiteY178" fmla="*/ 3097749 h 4886325"/>
                          <a:gd name="connsiteX179" fmla="*/ 1785595 w 3552825"/>
                          <a:gd name="connsiteY179" fmla="*/ 3396967 h 4886325"/>
                          <a:gd name="connsiteX180" fmla="*/ 1503426 w 3552825"/>
                          <a:gd name="connsiteY180" fmla="*/ 3122133 h 4886325"/>
                          <a:gd name="connsiteX181" fmla="*/ 1504607 w 3552825"/>
                          <a:gd name="connsiteY181" fmla="*/ 3109132 h 4886325"/>
                          <a:gd name="connsiteX182" fmla="*/ 1504607 w 3552825"/>
                          <a:gd name="connsiteY182" fmla="*/ 2954370 h 4886325"/>
                          <a:gd name="connsiteX183" fmla="*/ 1504607 w 3552825"/>
                          <a:gd name="connsiteY183" fmla="*/ 2954255 h 4886325"/>
                          <a:gd name="connsiteX184" fmla="*/ 1504607 w 3552825"/>
                          <a:gd name="connsiteY184" fmla="*/ 2846003 h 4886325"/>
                          <a:gd name="connsiteX185" fmla="*/ 1709871 w 3552825"/>
                          <a:gd name="connsiteY185" fmla="*/ 2872473 h 4886325"/>
                          <a:gd name="connsiteX186" fmla="*/ 1349759 w 3552825"/>
                          <a:gd name="connsiteY186" fmla="*/ 3097425 h 4886325"/>
                          <a:gd name="connsiteX187" fmla="*/ 1349759 w 3552825"/>
                          <a:gd name="connsiteY187" fmla="*/ 3109141 h 4886325"/>
                          <a:gd name="connsiteX188" fmla="*/ 1353417 w 3552825"/>
                          <a:gd name="connsiteY188" fmla="*/ 3132649 h 4886325"/>
                          <a:gd name="connsiteX189" fmla="*/ 1373153 w 3552825"/>
                          <a:gd name="connsiteY189" fmla="*/ 3211430 h 4886325"/>
                          <a:gd name="connsiteX190" fmla="*/ 1667913 w 3552825"/>
                          <a:gd name="connsiteY190" fmla="*/ 3498533 h 4886325"/>
                          <a:gd name="connsiteX191" fmla="*/ 1376363 w 3552825"/>
                          <a:gd name="connsiteY191" fmla="*/ 3713112 h 4886325"/>
                          <a:gd name="connsiteX192" fmla="*/ 1143152 w 3552825"/>
                          <a:gd name="connsiteY192" fmla="*/ 3233766 h 4886325"/>
                          <a:gd name="connsiteX193" fmla="*/ 1349759 w 3552825"/>
                          <a:gd name="connsiteY193" fmla="*/ 3097425 h 4886325"/>
                          <a:gd name="connsiteX194" fmla="*/ 1588389 w 3552825"/>
                          <a:gd name="connsiteY194" fmla="*/ 4729067 h 4886325"/>
                          <a:gd name="connsiteX195" fmla="*/ 1698327 w 3552825"/>
                          <a:gd name="connsiteY195" fmla="*/ 4047649 h 4886325"/>
                          <a:gd name="connsiteX196" fmla="*/ 1880121 w 3552825"/>
                          <a:gd name="connsiteY196" fmla="*/ 4047649 h 4886325"/>
                          <a:gd name="connsiteX197" fmla="*/ 1990049 w 3552825"/>
                          <a:gd name="connsiteY197" fmla="*/ 4729067 h 4886325"/>
                          <a:gd name="connsiteX198" fmla="*/ 1588389 w 3552825"/>
                          <a:gd name="connsiteY198" fmla="*/ 4729067 h 4886325"/>
                          <a:gd name="connsiteX199" fmla="*/ 3397025 w 3552825"/>
                          <a:gd name="connsiteY199" fmla="*/ 4729067 h 4886325"/>
                          <a:gd name="connsiteX200" fmla="*/ 2953169 w 3552825"/>
                          <a:gd name="connsiteY200" fmla="*/ 4729067 h 4886325"/>
                          <a:gd name="connsiteX201" fmla="*/ 2953169 w 3552825"/>
                          <a:gd name="connsiteY201" fmla="*/ 4154376 h 4886325"/>
                          <a:gd name="connsiteX202" fmla="*/ 2875741 w 3552825"/>
                          <a:gd name="connsiteY202" fmla="*/ 4076948 h 4886325"/>
                          <a:gd name="connsiteX203" fmla="*/ 2798312 w 3552825"/>
                          <a:gd name="connsiteY203" fmla="*/ 4154376 h 4886325"/>
                          <a:gd name="connsiteX204" fmla="*/ 2798312 w 3552825"/>
                          <a:gd name="connsiteY204" fmla="*/ 4729067 h 4886325"/>
                          <a:gd name="connsiteX205" fmla="*/ 2184388 w 3552825"/>
                          <a:gd name="connsiteY205" fmla="*/ 4729067 h 4886325"/>
                          <a:gd name="connsiteX206" fmla="*/ 2581304 w 3552825"/>
                          <a:gd name="connsiteY206" fmla="*/ 3312071 h 4886325"/>
                          <a:gd name="connsiteX207" fmla="*/ 2931967 w 3552825"/>
                          <a:gd name="connsiteY207" fmla="*/ 3458204 h 4886325"/>
                          <a:gd name="connsiteX208" fmla="*/ 2936824 w 3552825"/>
                          <a:gd name="connsiteY208" fmla="*/ 3460042 h 4886325"/>
                          <a:gd name="connsiteX209" fmla="*/ 3056839 w 3552825"/>
                          <a:gd name="connsiteY209" fmla="*/ 3522212 h 4886325"/>
                          <a:gd name="connsiteX210" fmla="*/ 3056868 w 3552825"/>
                          <a:gd name="connsiteY210" fmla="*/ 3522231 h 4886325"/>
                          <a:gd name="connsiteX211" fmla="*/ 3397025 w 3552825"/>
                          <a:gd name="connsiteY211" fmla="*/ 4182732 h 4886325"/>
                          <a:gd name="connsiteX212" fmla="*/ 3397025 w 3552825"/>
                          <a:gd name="connsiteY212" fmla="*/ 4729067 h 4886325"/>
                          <a:gd name="connsiteX213" fmla="*/ 3397025 w 3552825"/>
                          <a:gd name="connsiteY213" fmla="*/ 4729067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3552825" h="4886325">
                            <a:moveTo>
                              <a:pt x="3141183" y="3392348"/>
                            </a:moveTo>
                            <a:cubicBezTo>
                              <a:pt x="3141164" y="3392338"/>
                              <a:pt x="3141145" y="3392319"/>
                              <a:pt x="3141117" y="3392310"/>
                            </a:cubicBezTo>
                            <a:cubicBezTo>
                              <a:pt x="3065155" y="3343037"/>
                              <a:pt x="3004033" y="3319653"/>
                              <a:pt x="2989555" y="3314452"/>
                            </a:cubicBezTo>
                            <a:lnTo>
                              <a:pt x="2548747" y="3130753"/>
                            </a:lnTo>
                            <a:lnTo>
                              <a:pt x="2237956" y="2925651"/>
                            </a:lnTo>
                            <a:cubicBezTo>
                              <a:pt x="2234965" y="2923670"/>
                              <a:pt x="2231851" y="2922013"/>
                              <a:pt x="2228698" y="2920499"/>
                            </a:cubicBezTo>
                            <a:lnTo>
                              <a:pt x="2228698" y="2787615"/>
                            </a:lnTo>
                            <a:cubicBezTo>
                              <a:pt x="2463375" y="2670448"/>
                              <a:pt x="2633387" y="2442639"/>
                              <a:pt x="2670077" y="2172910"/>
                            </a:cubicBezTo>
                            <a:cubicBezTo>
                              <a:pt x="2859291" y="2157594"/>
                              <a:pt x="3008605" y="1998821"/>
                              <a:pt x="3008605" y="1805731"/>
                            </a:cubicBezTo>
                            <a:cubicBezTo>
                              <a:pt x="3008605" y="1710185"/>
                              <a:pt x="2972048" y="1623032"/>
                              <a:pt x="2912212" y="1557490"/>
                            </a:cubicBezTo>
                            <a:lnTo>
                              <a:pt x="2912212" y="1085926"/>
                            </a:lnTo>
                            <a:cubicBezTo>
                              <a:pt x="2912221" y="491080"/>
                              <a:pt x="2428285" y="7144"/>
                              <a:pt x="1833439" y="7144"/>
                            </a:cubicBezTo>
                            <a:lnTo>
                              <a:pt x="1749933" y="7144"/>
                            </a:lnTo>
                            <a:cubicBezTo>
                              <a:pt x="1155135" y="7144"/>
                              <a:pt x="671227" y="491080"/>
                              <a:pt x="671227" y="1085917"/>
                            </a:cubicBezTo>
                            <a:lnTo>
                              <a:pt x="671227" y="1552213"/>
                            </a:lnTo>
                            <a:cubicBezTo>
                              <a:pt x="608457" y="1618326"/>
                              <a:pt x="569814" y="1707575"/>
                              <a:pt x="569814" y="1805731"/>
                            </a:cubicBezTo>
                            <a:cubicBezTo>
                              <a:pt x="569814" y="1998821"/>
                              <a:pt x="719128" y="2157594"/>
                              <a:pt x="908342" y="2172910"/>
                            </a:cubicBezTo>
                            <a:cubicBezTo>
                              <a:pt x="945042" y="2442648"/>
                              <a:pt x="1115063" y="2670458"/>
                              <a:pt x="1349750" y="2787615"/>
                            </a:cubicBezTo>
                            <a:lnTo>
                              <a:pt x="1349750" y="2911888"/>
                            </a:lnTo>
                            <a:lnTo>
                              <a:pt x="1025795" y="3125658"/>
                            </a:lnTo>
                            <a:cubicBezTo>
                              <a:pt x="1021404" y="3126629"/>
                              <a:pt x="1017032" y="3127924"/>
                              <a:pt x="1012736" y="3129715"/>
                            </a:cubicBezTo>
                            <a:lnTo>
                              <a:pt x="569500" y="3314424"/>
                            </a:lnTo>
                            <a:cubicBezTo>
                              <a:pt x="547335" y="3322358"/>
                              <a:pt x="417081" y="3372412"/>
                              <a:pt x="287760" y="3494542"/>
                            </a:cubicBezTo>
                            <a:cubicBezTo>
                              <a:pt x="159744" y="3615433"/>
                              <a:pt x="7144" y="3832946"/>
                              <a:pt x="7144" y="4182723"/>
                            </a:cubicBezTo>
                            <a:lnTo>
                              <a:pt x="7144" y="4806468"/>
                            </a:lnTo>
                            <a:cubicBezTo>
                              <a:pt x="7144" y="4849235"/>
                              <a:pt x="41796" y="4883916"/>
                              <a:pt x="84573" y="4883916"/>
                            </a:cubicBezTo>
                            <a:lnTo>
                              <a:pt x="999201" y="4883916"/>
                            </a:lnTo>
                            <a:cubicBezTo>
                              <a:pt x="1041968" y="4883916"/>
                              <a:pt x="1076630" y="4849264"/>
                              <a:pt x="1076630" y="4806487"/>
                            </a:cubicBezTo>
                            <a:cubicBezTo>
                              <a:pt x="1076630" y="4763719"/>
                              <a:pt x="1041978" y="4729058"/>
                              <a:pt x="999201" y="4729058"/>
                            </a:cubicBezTo>
                            <a:lnTo>
                              <a:pt x="760686" y="4729058"/>
                            </a:lnTo>
                            <a:lnTo>
                              <a:pt x="760686" y="4154367"/>
                            </a:lnTo>
                            <a:cubicBezTo>
                              <a:pt x="760686" y="4111600"/>
                              <a:pt x="726034" y="4076938"/>
                              <a:pt x="683257" y="4076938"/>
                            </a:cubicBezTo>
                            <a:cubicBezTo>
                              <a:pt x="640490" y="4076938"/>
                              <a:pt x="605828" y="4111590"/>
                              <a:pt x="605828" y="4154367"/>
                            </a:cubicBezTo>
                            <a:lnTo>
                              <a:pt x="605828" y="4729058"/>
                            </a:lnTo>
                            <a:lnTo>
                              <a:pt x="162011" y="4729058"/>
                            </a:lnTo>
                            <a:lnTo>
                              <a:pt x="162011" y="4182723"/>
                            </a:lnTo>
                            <a:cubicBezTo>
                              <a:pt x="162011" y="3624920"/>
                              <a:pt x="603418" y="3466500"/>
                              <a:pt x="621935" y="3460118"/>
                            </a:cubicBezTo>
                            <a:cubicBezTo>
                              <a:pt x="623668" y="3459528"/>
                              <a:pt x="625373" y="3458899"/>
                              <a:pt x="627059" y="3458185"/>
                            </a:cubicBezTo>
                            <a:lnTo>
                              <a:pt x="996277" y="3304318"/>
                            </a:lnTo>
                            <a:lnTo>
                              <a:pt x="1395375" y="4729039"/>
                            </a:lnTo>
                            <a:lnTo>
                              <a:pt x="1241517" y="4729039"/>
                            </a:lnTo>
                            <a:cubicBezTo>
                              <a:pt x="1198750" y="4729039"/>
                              <a:pt x="1164088" y="4763691"/>
                              <a:pt x="1164088" y="4806468"/>
                            </a:cubicBezTo>
                            <a:cubicBezTo>
                              <a:pt x="1164088" y="4849244"/>
                              <a:pt x="1198740" y="4883896"/>
                              <a:pt x="1241517" y="4883896"/>
                            </a:cubicBezTo>
                            <a:lnTo>
                              <a:pt x="1497168" y="4883896"/>
                            </a:lnTo>
                            <a:cubicBezTo>
                              <a:pt x="1497254" y="4883896"/>
                              <a:pt x="1497330" y="4883916"/>
                              <a:pt x="1497416" y="4883916"/>
                            </a:cubicBezTo>
                            <a:cubicBezTo>
                              <a:pt x="1497511" y="4883916"/>
                              <a:pt x="1497616" y="4883896"/>
                              <a:pt x="1497711" y="4883896"/>
                            </a:cubicBezTo>
                            <a:lnTo>
                              <a:pt x="2080965" y="4883896"/>
                            </a:lnTo>
                            <a:lnTo>
                              <a:pt x="2081175" y="4883896"/>
                            </a:lnTo>
                            <a:lnTo>
                              <a:pt x="2082041" y="4883896"/>
                            </a:lnTo>
                            <a:cubicBezTo>
                              <a:pt x="2082136" y="4883896"/>
                              <a:pt x="2082241" y="4883916"/>
                              <a:pt x="2082336" y="4883916"/>
                            </a:cubicBezTo>
                            <a:cubicBezTo>
                              <a:pt x="2082422" y="4883916"/>
                              <a:pt x="2082499" y="4883896"/>
                              <a:pt x="2082584" y="4883896"/>
                            </a:cubicBezTo>
                            <a:lnTo>
                              <a:pt x="3474454" y="4883896"/>
                            </a:lnTo>
                            <a:cubicBezTo>
                              <a:pt x="3517221" y="4883896"/>
                              <a:pt x="3551882" y="4849073"/>
                              <a:pt x="3551882" y="4806315"/>
                            </a:cubicBezTo>
                            <a:lnTo>
                              <a:pt x="3551882" y="4182713"/>
                            </a:lnTo>
                            <a:cubicBezTo>
                              <a:pt x="3551873" y="3726990"/>
                              <a:pt x="3294593" y="3491922"/>
                              <a:pt x="3141183" y="3392348"/>
                            </a:cubicBezTo>
                            <a:close/>
                            <a:moveTo>
                              <a:pt x="1487119" y="3823840"/>
                            </a:moveTo>
                            <a:lnTo>
                              <a:pt x="1552423" y="3979736"/>
                            </a:lnTo>
                            <a:lnTo>
                              <a:pt x="1477080" y="4446689"/>
                            </a:lnTo>
                            <a:lnTo>
                              <a:pt x="1325232" y="3904602"/>
                            </a:lnTo>
                            <a:cubicBezTo>
                              <a:pt x="1326442" y="3904964"/>
                              <a:pt x="1327614" y="3905412"/>
                              <a:pt x="1328842" y="3905707"/>
                            </a:cubicBezTo>
                            <a:cubicBezTo>
                              <a:pt x="1334976" y="3907212"/>
                              <a:pt x="1341187" y="3907955"/>
                              <a:pt x="1347388" y="3907955"/>
                            </a:cubicBezTo>
                            <a:cubicBezTo>
                              <a:pt x="1363742" y="3907955"/>
                              <a:pt x="1379858" y="3902774"/>
                              <a:pt x="1393279" y="3892887"/>
                            </a:cubicBezTo>
                            <a:lnTo>
                              <a:pt x="1487119" y="3823840"/>
                            </a:lnTo>
                            <a:close/>
                            <a:moveTo>
                              <a:pt x="1683906" y="3892791"/>
                            </a:moveTo>
                            <a:lnTo>
                              <a:pt x="1615450" y="3729390"/>
                            </a:lnTo>
                            <a:lnTo>
                              <a:pt x="1783423" y="3605765"/>
                            </a:lnTo>
                            <a:lnTo>
                              <a:pt x="1953263" y="3730762"/>
                            </a:lnTo>
                            <a:lnTo>
                              <a:pt x="1892427" y="3892782"/>
                            </a:lnTo>
                            <a:lnTo>
                              <a:pt x="1683896" y="3892782"/>
                            </a:lnTo>
                            <a:lnTo>
                              <a:pt x="1683896" y="3892791"/>
                            </a:lnTo>
                            <a:close/>
                            <a:moveTo>
                              <a:pt x="2025777" y="3978192"/>
                            </a:moveTo>
                            <a:lnTo>
                              <a:pt x="2082870" y="3826155"/>
                            </a:lnTo>
                            <a:lnTo>
                              <a:pt x="2173567" y="3892906"/>
                            </a:lnTo>
                            <a:cubicBezTo>
                              <a:pt x="2186997" y="3902793"/>
                              <a:pt x="2203104" y="3907974"/>
                              <a:pt x="2219459" y="3907974"/>
                            </a:cubicBezTo>
                            <a:cubicBezTo>
                              <a:pt x="2225650" y="3907974"/>
                              <a:pt x="2231869" y="3907231"/>
                              <a:pt x="2238004" y="3905726"/>
                            </a:cubicBezTo>
                            <a:cubicBezTo>
                              <a:pt x="2244433" y="3904136"/>
                              <a:pt x="2250520" y="3901669"/>
                              <a:pt x="2256225" y="3898583"/>
                            </a:cubicBezTo>
                            <a:lnTo>
                              <a:pt x="2101853" y="4449671"/>
                            </a:lnTo>
                            <a:lnTo>
                              <a:pt x="2025777" y="3978192"/>
                            </a:lnTo>
                            <a:close/>
                            <a:moveTo>
                              <a:pt x="2423703" y="3233757"/>
                            </a:moveTo>
                            <a:lnTo>
                              <a:pt x="2190483" y="3713102"/>
                            </a:lnTo>
                            <a:lnTo>
                              <a:pt x="1901181" y="3500180"/>
                            </a:lnTo>
                            <a:lnTo>
                              <a:pt x="2207028" y="3182703"/>
                            </a:lnTo>
                            <a:cubicBezTo>
                              <a:pt x="2224012" y="3165081"/>
                              <a:pt x="2230917" y="3141498"/>
                              <a:pt x="2227993" y="3118990"/>
                            </a:cubicBezTo>
                            <a:cubicBezTo>
                              <a:pt x="2228403" y="3115761"/>
                              <a:pt x="2228688" y="3112494"/>
                              <a:pt x="2228688" y="3109151"/>
                            </a:cubicBezTo>
                            <a:lnTo>
                              <a:pt x="2228688" y="3105093"/>
                            </a:lnTo>
                            <a:lnTo>
                              <a:pt x="2423703" y="3233757"/>
                            </a:lnTo>
                            <a:close/>
                            <a:moveTo>
                              <a:pt x="2677706" y="2015862"/>
                            </a:moveTo>
                            <a:lnTo>
                              <a:pt x="2677706" y="1595571"/>
                            </a:lnTo>
                            <a:cubicBezTo>
                              <a:pt x="2777614" y="1613411"/>
                              <a:pt x="2853766" y="1700756"/>
                              <a:pt x="2853766" y="1805740"/>
                            </a:cubicBezTo>
                            <a:cubicBezTo>
                              <a:pt x="2853747" y="1910686"/>
                              <a:pt x="2777604" y="1998021"/>
                              <a:pt x="2677706" y="2015862"/>
                            </a:cubicBezTo>
                            <a:close/>
                            <a:moveTo>
                              <a:pt x="1749943" y="162001"/>
                            </a:moveTo>
                            <a:lnTo>
                              <a:pt x="1833448" y="162001"/>
                            </a:lnTo>
                            <a:cubicBezTo>
                              <a:pt x="2342912" y="162001"/>
                              <a:pt x="2757373" y="576463"/>
                              <a:pt x="2757373" y="1085926"/>
                            </a:cubicBezTo>
                            <a:lnTo>
                              <a:pt x="2757373" y="1456430"/>
                            </a:lnTo>
                            <a:cubicBezTo>
                              <a:pt x="2731904" y="1447848"/>
                              <a:pt x="2705253" y="1441895"/>
                              <a:pt x="2677659" y="1439085"/>
                            </a:cubicBezTo>
                            <a:cubicBezTo>
                              <a:pt x="2677659" y="1438761"/>
                              <a:pt x="2677620" y="1438447"/>
                              <a:pt x="2677611" y="1438123"/>
                            </a:cubicBezTo>
                            <a:cubicBezTo>
                              <a:pt x="2677573" y="1436418"/>
                              <a:pt x="2677506" y="1434713"/>
                              <a:pt x="2677354" y="1433036"/>
                            </a:cubicBezTo>
                            <a:cubicBezTo>
                              <a:pt x="2677259" y="1432017"/>
                              <a:pt x="2677097" y="1431017"/>
                              <a:pt x="2676963" y="1429988"/>
                            </a:cubicBezTo>
                            <a:cubicBezTo>
                              <a:pt x="2676763" y="1428512"/>
                              <a:pt x="2676573" y="1427036"/>
                              <a:pt x="2676296" y="1425578"/>
                            </a:cubicBezTo>
                            <a:cubicBezTo>
                              <a:pt x="2676058" y="1424349"/>
                              <a:pt x="2675763" y="1423149"/>
                              <a:pt x="2675458" y="1421940"/>
                            </a:cubicBezTo>
                            <a:cubicBezTo>
                              <a:pt x="2675173" y="1420740"/>
                              <a:pt x="2674887" y="1419558"/>
                              <a:pt x="2674544" y="1418377"/>
                            </a:cubicBezTo>
                            <a:cubicBezTo>
                              <a:pt x="2674144" y="1417006"/>
                              <a:pt x="2673668" y="1415663"/>
                              <a:pt x="2673191" y="1414320"/>
                            </a:cubicBezTo>
                            <a:cubicBezTo>
                              <a:pt x="2672839" y="1413339"/>
                              <a:pt x="2672506" y="1412367"/>
                              <a:pt x="2672125" y="1411405"/>
                            </a:cubicBezTo>
                            <a:cubicBezTo>
                              <a:pt x="2671553" y="1409976"/>
                              <a:pt x="2670915" y="1408605"/>
                              <a:pt x="2670267" y="1407224"/>
                            </a:cubicBezTo>
                            <a:cubicBezTo>
                              <a:pt x="2669867" y="1406366"/>
                              <a:pt x="2669458" y="1405500"/>
                              <a:pt x="2669029" y="1404652"/>
                            </a:cubicBezTo>
                            <a:cubicBezTo>
                              <a:pt x="2668324" y="1403299"/>
                              <a:pt x="2667572" y="1401994"/>
                              <a:pt x="2666800" y="1400699"/>
                            </a:cubicBezTo>
                            <a:cubicBezTo>
                              <a:pt x="2666295" y="1399842"/>
                              <a:pt x="2665800" y="1398984"/>
                              <a:pt x="2665248" y="1398156"/>
                            </a:cubicBezTo>
                            <a:cubicBezTo>
                              <a:pt x="2664476" y="1396965"/>
                              <a:pt x="2663647" y="1395813"/>
                              <a:pt x="2662809" y="1394670"/>
                            </a:cubicBezTo>
                            <a:cubicBezTo>
                              <a:pt x="2662162" y="1393784"/>
                              <a:pt x="2661523" y="1392879"/>
                              <a:pt x="2660828" y="1392031"/>
                            </a:cubicBezTo>
                            <a:cubicBezTo>
                              <a:pt x="2660018" y="1391022"/>
                              <a:pt x="2659180" y="1390060"/>
                              <a:pt x="2658332" y="1389088"/>
                            </a:cubicBezTo>
                            <a:cubicBezTo>
                              <a:pt x="2657513" y="1388155"/>
                              <a:pt x="2656694" y="1387231"/>
                              <a:pt x="2655837" y="1386335"/>
                            </a:cubicBezTo>
                            <a:cubicBezTo>
                              <a:pt x="2655027" y="1385497"/>
                              <a:pt x="2654189" y="1384707"/>
                              <a:pt x="2653341" y="1383906"/>
                            </a:cubicBezTo>
                            <a:cubicBezTo>
                              <a:pt x="2652360" y="1382973"/>
                              <a:pt x="2651379" y="1382059"/>
                              <a:pt x="2650350" y="1381182"/>
                            </a:cubicBezTo>
                            <a:cubicBezTo>
                              <a:pt x="2649503" y="1380458"/>
                              <a:pt x="2648617" y="1379792"/>
                              <a:pt x="2647741" y="1379106"/>
                            </a:cubicBezTo>
                            <a:cubicBezTo>
                              <a:pt x="2646655" y="1378258"/>
                              <a:pt x="2645569" y="1377420"/>
                              <a:pt x="2644435" y="1376639"/>
                            </a:cubicBezTo>
                            <a:cubicBezTo>
                              <a:pt x="2643483" y="1375982"/>
                              <a:pt x="2642492" y="1375372"/>
                              <a:pt x="2641511" y="1374753"/>
                            </a:cubicBezTo>
                            <a:cubicBezTo>
                              <a:pt x="2640397" y="1374048"/>
                              <a:pt x="2639292" y="1373353"/>
                              <a:pt x="2638139" y="1372695"/>
                            </a:cubicBezTo>
                            <a:cubicBezTo>
                              <a:pt x="2636997" y="1372057"/>
                              <a:pt x="2635815" y="1371476"/>
                              <a:pt x="2634634" y="1370886"/>
                            </a:cubicBezTo>
                            <a:cubicBezTo>
                              <a:pt x="2633596" y="1370371"/>
                              <a:pt x="2632558" y="1369847"/>
                              <a:pt x="2631481" y="1369371"/>
                            </a:cubicBezTo>
                            <a:cubicBezTo>
                              <a:pt x="2630081" y="1368752"/>
                              <a:pt x="2628643" y="1368219"/>
                              <a:pt x="2627195" y="1367685"/>
                            </a:cubicBezTo>
                            <a:cubicBezTo>
                              <a:pt x="2626262" y="1367342"/>
                              <a:pt x="2625357" y="1366971"/>
                              <a:pt x="2624404" y="1366666"/>
                            </a:cubicBezTo>
                            <a:cubicBezTo>
                              <a:pt x="2622804" y="1366142"/>
                              <a:pt x="2621175" y="1365714"/>
                              <a:pt x="2619528" y="1365294"/>
                            </a:cubicBezTo>
                            <a:cubicBezTo>
                              <a:pt x="2618832" y="1365123"/>
                              <a:pt x="2618165" y="1364875"/>
                              <a:pt x="2617460" y="1364713"/>
                            </a:cubicBezTo>
                            <a:cubicBezTo>
                              <a:pt x="2314451" y="1295791"/>
                              <a:pt x="2223021" y="914114"/>
                              <a:pt x="2222164" y="910419"/>
                            </a:cubicBezTo>
                            <a:cubicBezTo>
                              <a:pt x="2215458" y="880748"/>
                              <a:pt x="2191969" y="857755"/>
                              <a:pt x="2162166" y="851668"/>
                            </a:cubicBezTo>
                            <a:cubicBezTo>
                              <a:pt x="2132362" y="845563"/>
                              <a:pt x="2101749" y="857479"/>
                              <a:pt x="2083908" y="882148"/>
                            </a:cubicBezTo>
                            <a:cubicBezTo>
                              <a:pt x="1739532" y="1358217"/>
                              <a:pt x="990819" y="1362799"/>
                              <a:pt x="978589" y="1362799"/>
                            </a:cubicBezTo>
                            <a:cubicBezTo>
                              <a:pt x="978551" y="1362799"/>
                              <a:pt x="978513" y="1362799"/>
                              <a:pt x="978494" y="1362799"/>
                            </a:cubicBezTo>
                            <a:cubicBezTo>
                              <a:pt x="978379" y="1362799"/>
                              <a:pt x="978265" y="1362799"/>
                              <a:pt x="978160" y="1362799"/>
                            </a:cubicBezTo>
                            <a:cubicBezTo>
                              <a:pt x="975493" y="1362799"/>
                              <a:pt x="972865" y="1362932"/>
                              <a:pt x="970264" y="1363199"/>
                            </a:cubicBezTo>
                            <a:cubicBezTo>
                              <a:pt x="969445" y="1363285"/>
                              <a:pt x="968664" y="1363456"/>
                              <a:pt x="967845" y="1363570"/>
                            </a:cubicBezTo>
                            <a:cubicBezTo>
                              <a:pt x="966083" y="1363809"/>
                              <a:pt x="964311" y="1364028"/>
                              <a:pt x="962587" y="1364380"/>
                            </a:cubicBezTo>
                            <a:cubicBezTo>
                              <a:pt x="961473" y="1364609"/>
                              <a:pt x="960406" y="1364952"/>
                              <a:pt x="959310" y="1365218"/>
                            </a:cubicBezTo>
                            <a:cubicBezTo>
                              <a:pt x="957929" y="1365571"/>
                              <a:pt x="956529" y="1365857"/>
                              <a:pt x="955177" y="1366285"/>
                            </a:cubicBezTo>
                            <a:cubicBezTo>
                              <a:pt x="953919" y="1366676"/>
                              <a:pt x="952710" y="1367180"/>
                              <a:pt x="951481" y="1367628"/>
                            </a:cubicBezTo>
                            <a:cubicBezTo>
                              <a:pt x="950347" y="1368038"/>
                              <a:pt x="949185" y="1368400"/>
                              <a:pt x="948080" y="1368866"/>
                            </a:cubicBezTo>
                            <a:cubicBezTo>
                              <a:pt x="946671" y="1369466"/>
                              <a:pt x="945328" y="1370171"/>
                              <a:pt x="943947" y="1370848"/>
                            </a:cubicBezTo>
                            <a:cubicBezTo>
                              <a:pt x="943080" y="1371286"/>
                              <a:pt x="942175" y="1371657"/>
                              <a:pt x="941318" y="1372114"/>
                            </a:cubicBezTo>
                            <a:cubicBezTo>
                              <a:pt x="939927" y="1372867"/>
                              <a:pt x="938613" y="1373724"/>
                              <a:pt x="937270" y="1374562"/>
                            </a:cubicBezTo>
                            <a:cubicBezTo>
                              <a:pt x="936498" y="1375048"/>
                              <a:pt x="935688" y="1375467"/>
                              <a:pt x="934936" y="1375972"/>
                            </a:cubicBezTo>
                            <a:cubicBezTo>
                              <a:pt x="933688" y="1376820"/>
                              <a:pt x="932507" y="1377763"/>
                              <a:pt x="931317" y="1378677"/>
                            </a:cubicBezTo>
                            <a:cubicBezTo>
                              <a:pt x="930545" y="1379268"/>
                              <a:pt x="929735" y="1379801"/>
                              <a:pt x="928983" y="1380420"/>
                            </a:cubicBezTo>
                            <a:cubicBezTo>
                              <a:pt x="927897" y="1381316"/>
                              <a:pt x="926897" y="1382297"/>
                              <a:pt x="925859" y="1383249"/>
                            </a:cubicBezTo>
                            <a:cubicBezTo>
                              <a:pt x="925078" y="1383973"/>
                              <a:pt x="924239" y="1384649"/>
                              <a:pt x="923487" y="1385411"/>
                            </a:cubicBezTo>
                            <a:cubicBezTo>
                              <a:pt x="922515" y="1386383"/>
                              <a:pt x="921630" y="1387431"/>
                              <a:pt x="920706" y="1388450"/>
                            </a:cubicBezTo>
                            <a:cubicBezTo>
                              <a:pt x="919972" y="1389269"/>
                              <a:pt x="919191" y="1390041"/>
                              <a:pt x="918486" y="1390898"/>
                            </a:cubicBezTo>
                            <a:cubicBezTo>
                              <a:pt x="917658" y="1391888"/>
                              <a:pt x="916924" y="1392965"/>
                              <a:pt x="916153" y="1393993"/>
                            </a:cubicBezTo>
                            <a:cubicBezTo>
                              <a:pt x="915438" y="1394946"/>
                              <a:pt x="914686" y="1395860"/>
                              <a:pt x="914019" y="1396851"/>
                            </a:cubicBezTo>
                            <a:cubicBezTo>
                              <a:pt x="913333" y="1397851"/>
                              <a:pt x="912752" y="1398918"/>
                              <a:pt x="912124" y="1399956"/>
                            </a:cubicBezTo>
                            <a:cubicBezTo>
                              <a:pt x="911466" y="1401042"/>
                              <a:pt x="910752" y="1402099"/>
                              <a:pt x="910142" y="1403214"/>
                            </a:cubicBezTo>
                            <a:cubicBezTo>
                              <a:pt x="909580" y="1404233"/>
                              <a:pt x="909123" y="1405309"/>
                              <a:pt x="908618" y="1406347"/>
                            </a:cubicBezTo>
                            <a:cubicBezTo>
                              <a:pt x="908028" y="1407557"/>
                              <a:pt x="907399" y="1408728"/>
                              <a:pt x="906875" y="1409967"/>
                            </a:cubicBezTo>
                            <a:cubicBezTo>
                              <a:pt x="906437" y="1410986"/>
                              <a:pt x="906113" y="1412053"/>
                              <a:pt x="905723" y="1413091"/>
                            </a:cubicBezTo>
                            <a:cubicBezTo>
                              <a:pt x="905228" y="1414415"/>
                              <a:pt x="904694" y="1415710"/>
                              <a:pt x="904265" y="1417063"/>
                            </a:cubicBezTo>
                            <a:cubicBezTo>
                              <a:pt x="903932" y="1418130"/>
                              <a:pt x="903704" y="1419225"/>
                              <a:pt x="903418" y="1420301"/>
                            </a:cubicBezTo>
                            <a:cubicBezTo>
                              <a:pt x="903046" y="1421682"/>
                              <a:pt x="902637" y="1423054"/>
                              <a:pt x="902341" y="1424473"/>
                            </a:cubicBezTo>
                            <a:cubicBezTo>
                              <a:pt x="902103" y="1425597"/>
                              <a:pt x="901979" y="1426769"/>
                              <a:pt x="901808" y="1427912"/>
                            </a:cubicBezTo>
                            <a:cubicBezTo>
                              <a:pt x="901579" y="1429312"/>
                              <a:pt x="901313" y="1430712"/>
                              <a:pt x="901170" y="1432131"/>
                            </a:cubicBezTo>
                            <a:cubicBezTo>
                              <a:pt x="901046" y="1433332"/>
                              <a:pt x="901037" y="1434560"/>
                              <a:pt x="900970" y="1435770"/>
                            </a:cubicBezTo>
                            <a:cubicBezTo>
                              <a:pt x="900903" y="1436875"/>
                              <a:pt x="900808" y="1437980"/>
                              <a:pt x="900779" y="1439094"/>
                            </a:cubicBezTo>
                            <a:cubicBezTo>
                              <a:pt x="875005" y="1441714"/>
                              <a:pt x="850040" y="1447057"/>
                              <a:pt x="826094" y="1454734"/>
                            </a:cubicBezTo>
                            <a:lnTo>
                              <a:pt x="826094" y="1085936"/>
                            </a:lnTo>
                            <a:cubicBezTo>
                              <a:pt x="826084" y="576463"/>
                              <a:pt x="1240517" y="162001"/>
                              <a:pt x="1749943" y="162001"/>
                            </a:cubicBezTo>
                            <a:close/>
                            <a:moveTo>
                              <a:pt x="724672" y="1805731"/>
                            </a:moveTo>
                            <a:cubicBezTo>
                              <a:pt x="724672" y="1700746"/>
                              <a:pt x="800814" y="1613402"/>
                              <a:pt x="900732" y="1595561"/>
                            </a:cubicBezTo>
                            <a:lnTo>
                              <a:pt x="900732" y="2015852"/>
                            </a:lnTo>
                            <a:cubicBezTo>
                              <a:pt x="800814" y="1998021"/>
                              <a:pt x="724672" y="1910686"/>
                              <a:pt x="724672" y="1805731"/>
                            </a:cubicBezTo>
                            <a:close/>
                            <a:moveTo>
                              <a:pt x="1055589" y="2063363"/>
                            </a:moveTo>
                            <a:lnTo>
                              <a:pt x="1055589" y="1514866"/>
                            </a:lnTo>
                            <a:cubicBezTo>
                              <a:pt x="1253509" y="1502693"/>
                              <a:pt x="1779394" y="1437008"/>
                              <a:pt x="2117836" y="1082726"/>
                            </a:cubicBezTo>
                            <a:cubicBezTo>
                              <a:pt x="2176196" y="1220019"/>
                              <a:pt x="2297059" y="1420501"/>
                              <a:pt x="2522849" y="1498406"/>
                            </a:cubicBezTo>
                            <a:lnTo>
                              <a:pt x="2522849" y="2063344"/>
                            </a:lnTo>
                            <a:cubicBezTo>
                              <a:pt x="2522849" y="2424103"/>
                              <a:pt x="2229355" y="2717606"/>
                              <a:pt x="1868615" y="2717606"/>
                            </a:cubicBezTo>
                            <a:lnTo>
                              <a:pt x="1709881" y="2717606"/>
                            </a:lnTo>
                            <a:cubicBezTo>
                              <a:pt x="1349092" y="2717616"/>
                              <a:pt x="1055589" y="2424113"/>
                              <a:pt x="1055589" y="2063363"/>
                            </a:cubicBezTo>
                            <a:close/>
                            <a:moveTo>
                              <a:pt x="1709871" y="2872473"/>
                            </a:moveTo>
                            <a:lnTo>
                              <a:pt x="1868605" y="2872473"/>
                            </a:lnTo>
                            <a:cubicBezTo>
                              <a:pt x="1939509" y="2872473"/>
                              <a:pt x="2008270" y="2863234"/>
                              <a:pt x="2073850" y="2846023"/>
                            </a:cubicBezTo>
                            <a:lnTo>
                              <a:pt x="2073850" y="3097749"/>
                            </a:lnTo>
                            <a:lnTo>
                              <a:pt x="1785595" y="3396967"/>
                            </a:lnTo>
                            <a:lnTo>
                              <a:pt x="1503426" y="3122133"/>
                            </a:lnTo>
                            <a:cubicBezTo>
                              <a:pt x="1504140" y="3117904"/>
                              <a:pt x="1504607" y="3113580"/>
                              <a:pt x="1504607" y="3109132"/>
                            </a:cubicBezTo>
                            <a:lnTo>
                              <a:pt x="1504607" y="2954370"/>
                            </a:lnTo>
                            <a:cubicBezTo>
                              <a:pt x="1504607" y="2954331"/>
                              <a:pt x="1504607" y="2954293"/>
                              <a:pt x="1504607" y="2954255"/>
                            </a:cubicBezTo>
                            <a:lnTo>
                              <a:pt x="1504607" y="2846003"/>
                            </a:lnTo>
                            <a:cubicBezTo>
                              <a:pt x="1570187" y="2863234"/>
                              <a:pt x="1638957" y="2872473"/>
                              <a:pt x="1709871" y="2872473"/>
                            </a:cubicBezTo>
                            <a:close/>
                            <a:moveTo>
                              <a:pt x="1349759" y="3097425"/>
                            </a:moveTo>
                            <a:lnTo>
                              <a:pt x="1349759" y="3109141"/>
                            </a:lnTo>
                            <a:cubicBezTo>
                              <a:pt x="1349759" y="3117342"/>
                              <a:pt x="1351064" y="3125238"/>
                              <a:pt x="1353417" y="3132649"/>
                            </a:cubicBezTo>
                            <a:cubicBezTo>
                              <a:pt x="1344911" y="3159652"/>
                              <a:pt x="1351493" y="3190323"/>
                              <a:pt x="1373153" y="3211430"/>
                            </a:cubicBezTo>
                            <a:lnTo>
                              <a:pt x="1667913" y="3498533"/>
                            </a:lnTo>
                            <a:lnTo>
                              <a:pt x="1376363" y="3713112"/>
                            </a:lnTo>
                            <a:lnTo>
                              <a:pt x="1143152" y="3233766"/>
                            </a:lnTo>
                            <a:lnTo>
                              <a:pt x="1349759" y="3097425"/>
                            </a:lnTo>
                            <a:close/>
                            <a:moveTo>
                              <a:pt x="1588389" y="4729067"/>
                            </a:moveTo>
                            <a:lnTo>
                              <a:pt x="1698327" y="4047649"/>
                            </a:lnTo>
                            <a:lnTo>
                              <a:pt x="1880121" y="4047649"/>
                            </a:lnTo>
                            <a:lnTo>
                              <a:pt x="1990049" y="4729067"/>
                            </a:lnTo>
                            <a:lnTo>
                              <a:pt x="1588389" y="4729067"/>
                            </a:lnTo>
                            <a:close/>
                            <a:moveTo>
                              <a:pt x="3397025" y="4729067"/>
                            </a:moveTo>
                            <a:lnTo>
                              <a:pt x="2953169" y="4729067"/>
                            </a:lnTo>
                            <a:lnTo>
                              <a:pt x="2953169" y="4154376"/>
                            </a:lnTo>
                            <a:cubicBezTo>
                              <a:pt x="2953169" y="4111609"/>
                              <a:pt x="2918517" y="4076948"/>
                              <a:pt x="2875741" y="4076948"/>
                            </a:cubicBezTo>
                            <a:cubicBezTo>
                              <a:pt x="2832964" y="4076948"/>
                              <a:pt x="2798312" y="4111600"/>
                              <a:pt x="2798312" y="4154376"/>
                            </a:cubicBezTo>
                            <a:lnTo>
                              <a:pt x="2798312" y="4729067"/>
                            </a:lnTo>
                            <a:lnTo>
                              <a:pt x="2184388" y="4729067"/>
                            </a:lnTo>
                            <a:lnTo>
                              <a:pt x="2581304" y="3312071"/>
                            </a:lnTo>
                            <a:lnTo>
                              <a:pt x="2931967" y="3458204"/>
                            </a:lnTo>
                            <a:cubicBezTo>
                              <a:pt x="2933471" y="3458832"/>
                              <a:pt x="2935281" y="3459518"/>
                              <a:pt x="2936824" y="3460042"/>
                            </a:cubicBezTo>
                            <a:cubicBezTo>
                              <a:pt x="2937339" y="3460233"/>
                              <a:pt x="2989107" y="3478283"/>
                              <a:pt x="3056839" y="3522212"/>
                            </a:cubicBezTo>
                            <a:cubicBezTo>
                              <a:pt x="3056849" y="3522221"/>
                              <a:pt x="3056858" y="3522221"/>
                              <a:pt x="3056868" y="3522231"/>
                            </a:cubicBezTo>
                            <a:cubicBezTo>
                              <a:pt x="3212049" y="3622967"/>
                              <a:pt x="3397025" y="3819325"/>
                              <a:pt x="3397025" y="4182732"/>
                            </a:cubicBezTo>
                            <a:lnTo>
                              <a:pt x="3397025" y="4729067"/>
                            </a:lnTo>
                            <a:lnTo>
                              <a:pt x="3397025" y="4729067"/>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Shape 184">
                        <a:extLst>
                          <a:ext uri="{FF2B5EF4-FFF2-40B4-BE49-F238E27FC236}">
                            <a16:creationId xmlns:a16="http://schemas.microsoft.com/office/drawing/2014/main" id="{080A386A-94E2-6A58-5910-A7CE2A00E67E}"/>
                          </a:ext>
                        </a:extLst>
                      </p:cNvPr>
                      <p:cNvSpPr/>
                      <p:nvPr/>
                    </p:nvSpPr>
                    <p:spPr>
                      <a:xfrm>
                        <a:off x="836306" y="1794288"/>
                        <a:ext cx="49018" cy="69574"/>
                      </a:xfrm>
                      <a:custGeom>
                        <a:avLst/>
                        <a:gdLst>
                          <a:gd name="connsiteX0" fmla="*/ 219151 w 295275"/>
                          <a:gd name="connsiteY0" fmla="*/ 418719 h 419100"/>
                          <a:gd name="connsiteX1" fmla="*/ 296580 w 295275"/>
                          <a:gd name="connsiteY1" fmla="*/ 341290 h 419100"/>
                          <a:gd name="connsiteX2" fmla="*/ 219151 w 295275"/>
                          <a:gd name="connsiteY2" fmla="*/ 263862 h 419100"/>
                          <a:gd name="connsiteX3" fmla="*/ 162001 w 295275"/>
                          <a:gd name="connsiteY3" fmla="*/ 263862 h 419100"/>
                          <a:gd name="connsiteX4" fmla="*/ 162001 w 295275"/>
                          <a:gd name="connsiteY4" fmla="*/ 84572 h 419100"/>
                          <a:gd name="connsiteX5" fmla="*/ 84572 w 295275"/>
                          <a:gd name="connsiteY5" fmla="*/ 7144 h 419100"/>
                          <a:gd name="connsiteX6" fmla="*/ 7144 w 295275"/>
                          <a:gd name="connsiteY6" fmla="*/ 84572 h 419100"/>
                          <a:gd name="connsiteX7" fmla="*/ 7144 w 295275"/>
                          <a:gd name="connsiteY7" fmla="*/ 341290 h 419100"/>
                          <a:gd name="connsiteX8" fmla="*/ 84572 w 295275"/>
                          <a:gd name="connsiteY8" fmla="*/ 418719 h 419100"/>
                          <a:gd name="connsiteX9" fmla="*/ 219151 w 295275"/>
                          <a:gd name="connsiteY9" fmla="*/ 41871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19100">
                            <a:moveTo>
                              <a:pt x="219151" y="418719"/>
                            </a:moveTo>
                            <a:cubicBezTo>
                              <a:pt x="261918" y="418719"/>
                              <a:pt x="296580" y="384067"/>
                              <a:pt x="296580" y="341290"/>
                            </a:cubicBezTo>
                            <a:cubicBezTo>
                              <a:pt x="296580" y="298513"/>
                              <a:pt x="261928" y="263862"/>
                              <a:pt x="219151" y="263862"/>
                            </a:cubicBezTo>
                            <a:lnTo>
                              <a:pt x="162001" y="263862"/>
                            </a:lnTo>
                            <a:lnTo>
                              <a:pt x="162001" y="84572"/>
                            </a:lnTo>
                            <a:cubicBezTo>
                              <a:pt x="162001" y="41805"/>
                              <a:pt x="127349" y="7144"/>
                              <a:pt x="84572" y="7144"/>
                            </a:cubicBezTo>
                            <a:cubicBezTo>
                              <a:pt x="41805" y="7144"/>
                              <a:pt x="7144" y="41796"/>
                              <a:pt x="7144" y="84572"/>
                            </a:cubicBezTo>
                            <a:lnTo>
                              <a:pt x="7144" y="341290"/>
                            </a:lnTo>
                            <a:cubicBezTo>
                              <a:pt x="7144" y="384058"/>
                              <a:pt x="41796" y="418719"/>
                              <a:pt x="84572" y="418719"/>
                            </a:cubicBezTo>
                            <a:lnTo>
                              <a:pt x="219151" y="418719"/>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8" name="Group 154">
                      <a:extLst>
                        <a:ext uri="{FF2B5EF4-FFF2-40B4-BE49-F238E27FC236}">
                          <a16:creationId xmlns:a16="http://schemas.microsoft.com/office/drawing/2014/main" id="{A22CEB18-317D-3B23-813C-19C75FC2DF6C}"/>
                        </a:ext>
                      </a:extLst>
                    </p:cNvPr>
                    <p:cNvGrpSpPr/>
                    <p:nvPr/>
                  </p:nvGrpSpPr>
                  <p:grpSpPr>
                    <a:xfrm>
                      <a:off x="1176849" y="1536496"/>
                      <a:ext cx="540900" cy="743918"/>
                      <a:chOff x="1176849" y="1536496"/>
                      <a:chExt cx="540900" cy="743918"/>
                    </a:xfrm>
                  </p:grpSpPr>
                  <p:sp>
                    <p:nvSpPr>
                      <p:cNvPr id="179" name="Freeform: Shape 155">
                        <a:extLst>
                          <a:ext uri="{FF2B5EF4-FFF2-40B4-BE49-F238E27FC236}">
                            <a16:creationId xmlns:a16="http://schemas.microsoft.com/office/drawing/2014/main" id="{84BEB1E6-743D-B481-1731-AA47687E49EE}"/>
                          </a:ext>
                        </a:extLst>
                      </p:cNvPr>
                      <p:cNvSpPr/>
                      <p:nvPr/>
                    </p:nvSpPr>
                    <p:spPr>
                      <a:xfrm>
                        <a:off x="1289741" y="1548284"/>
                        <a:ext cx="321930" cy="252323"/>
                      </a:xfrm>
                      <a:custGeom>
                        <a:avLst/>
                        <a:gdLst>
                          <a:gd name="connsiteX0" fmla="*/ 1047702 w 2114550"/>
                          <a:gd name="connsiteY0" fmla="*/ 7144 h 1657350"/>
                          <a:gd name="connsiteX1" fmla="*/ 7144 w 2114550"/>
                          <a:gd name="connsiteY1" fmla="*/ 1058399 h 1657350"/>
                          <a:gd name="connsiteX2" fmla="*/ 7144 w 2114550"/>
                          <a:gd name="connsiteY2" fmla="*/ 1466183 h 1657350"/>
                          <a:gd name="connsiteX3" fmla="*/ 1386983 w 2114550"/>
                          <a:gd name="connsiteY3" fmla="*/ 874338 h 1657350"/>
                          <a:gd name="connsiteX4" fmla="*/ 2093281 w 2114550"/>
                          <a:gd name="connsiteY4" fmla="*/ 1437189 h 1657350"/>
                          <a:gd name="connsiteX5" fmla="*/ 1047702 w 2114550"/>
                          <a:gd name="connsiteY5" fmla="*/ 7144 h 165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4550" h="1657350">
                            <a:moveTo>
                              <a:pt x="1047702" y="7144"/>
                            </a:moveTo>
                            <a:cubicBezTo>
                              <a:pt x="1047702" y="7144"/>
                              <a:pt x="7144" y="15716"/>
                              <a:pt x="7144" y="1058399"/>
                            </a:cubicBezTo>
                            <a:cubicBezTo>
                              <a:pt x="7144" y="2101082"/>
                              <a:pt x="7144" y="1466183"/>
                              <a:pt x="7144" y="1466183"/>
                            </a:cubicBezTo>
                            <a:cubicBezTo>
                              <a:pt x="7144" y="1466183"/>
                              <a:pt x="1224020" y="1216781"/>
                              <a:pt x="1386983" y="874338"/>
                            </a:cubicBezTo>
                            <a:cubicBezTo>
                              <a:pt x="1386983" y="874338"/>
                              <a:pt x="1402956" y="1310116"/>
                              <a:pt x="2093281" y="1437189"/>
                            </a:cubicBezTo>
                            <a:cubicBezTo>
                              <a:pt x="2093281" y="1437189"/>
                              <a:pt x="2315966" y="7144"/>
                              <a:pt x="1047702" y="714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0" name="Freeform: Shape 156">
                        <a:extLst>
                          <a:ext uri="{FF2B5EF4-FFF2-40B4-BE49-F238E27FC236}">
                            <a16:creationId xmlns:a16="http://schemas.microsoft.com/office/drawing/2014/main" id="{80FFEA48-E9E2-A250-15F7-F8FD087B4CA9}"/>
                          </a:ext>
                        </a:extLst>
                      </p:cNvPr>
                      <p:cNvSpPr/>
                      <p:nvPr/>
                    </p:nvSpPr>
                    <p:spPr>
                      <a:xfrm>
                        <a:off x="1196655" y="2033359"/>
                        <a:ext cx="204469" cy="237822"/>
                      </a:xfrm>
                      <a:custGeom>
                        <a:avLst/>
                        <a:gdLst>
                          <a:gd name="connsiteX0" fmla="*/ 487385 w 1343025"/>
                          <a:gd name="connsiteY0" fmla="*/ 171783 h 1562100"/>
                          <a:gd name="connsiteX1" fmla="*/ 483746 w 1343025"/>
                          <a:gd name="connsiteY1" fmla="*/ 173136 h 1562100"/>
                          <a:gd name="connsiteX2" fmla="*/ 7144 w 1343025"/>
                          <a:gd name="connsiteY2" fmla="*/ 919153 h 1562100"/>
                          <a:gd name="connsiteX3" fmla="*/ 7144 w 1343025"/>
                          <a:gd name="connsiteY3" fmla="*/ 1490243 h 1562100"/>
                          <a:gd name="connsiteX4" fmla="*/ 500501 w 1343025"/>
                          <a:gd name="connsiteY4" fmla="*/ 1490243 h 1562100"/>
                          <a:gd name="connsiteX5" fmla="*/ 500501 w 1343025"/>
                          <a:gd name="connsiteY5" fmla="*/ 890797 h 1562100"/>
                          <a:gd name="connsiteX6" fmla="*/ 553174 w 1343025"/>
                          <a:gd name="connsiteY6" fmla="*/ 838124 h 1562100"/>
                          <a:gd name="connsiteX7" fmla="*/ 605857 w 1343025"/>
                          <a:gd name="connsiteY7" fmla="*/ 890797 h 1562100"/>
                          <a:gd name="connsiteX8" fmla="*/ 605857 w 1343025"/>
                          <a:gd name="connsiteY8" fmla="*/ 1563986 h 1562100"/>
                          <a:gd name="connsiteX9" fmla="*/ 1340063 w 1343025"/>
                          <a:gd name="connsiteY9" fmla="*/ 1563986 h 1562100"/>
                          <a:gd name="connsiteX10" fmla="*/ 882482 w 1343025"/>
                          <a:gd name="connsiteY10" fmla="*/ 7144 h 1562100"/>
                          <a:gd name="connsiteX11" fmla="*/ 487385 w 1343025"/>
                          <a:gd name="connsiteY11" fmla="*/ 171783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3025" h="1562100">
                            <a:moveTo>
                              <a:pt x="487385" y="171783"/>
                            </a:moveTo>
                            <a:cubicBezTo>
                              <a:pt x="486261" y="172260"/>
                              <a:pt x="485089" y="172688"/>
                              <a:pt x="483746" y="173136"/>
                            </a:cubicBezTo>
                            <a:cubicBezTo>
                              <a:pt x="464296" y="179842"/>
                              <a:pt x="7144" y="344110"/>
                              <a:pt x="7144" y="919153"/>
                            </a:cubicBezTo>
                            <a:lnTo>
                              <a:pt x="7144" y="1490243"/>
                            </a:lnTo>
                            <a:lnTo>
                              <a:pt x="500501" y="1490243"/>
                            </a:lnTo>
                            <a:lnTo>
                              <a:pt x="500501" y="890797"/>
                            </a:lnTo>
                            <a:cubicBezTo>
                              <a:pt x="500501" y="861755"/>
                              <a:pt x="524132" y="838124"/>
                              <a:pt x="553174" y="838124"/>
                            </a:cubicBezTo>
                            <a:cubicBezTo>
                              <a:pt x="582225" y="838124"/>
                              <a:pt x="605857" y="861755"/>
                              <a:pt x="605857" y="890797"/>
                            </a:cubicBezTo>
                            <a:lnTo>
                              <a:pt x="605857" y="1563986"/>
                            </a:lnTo>
                            <a:lnTo>
                              <a:pt x="1340063" y="1563986"/>
                            </a:lnTo>
                            <a:lnTo>
                              <a:pt x="882482" y="7144"/>
                            </a:lnTo>
                            <a:lnTo>
                              <a:pt x="487385" y="17178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Shape 157">
                        <a:extLst>
                          <a:ext uri="{FF2B5EF4-FFF2-40B4-BE49-F238E27FC236}">
                            <a16:creationId xmlns:a16="http://schemas.microsoft.com/office/drawing/2014/main" id="{A14DD65B-E475-4B97-369A-AD241C3D9C18}"/>
                          </a:ext>
                        </a:extLst>
                      </p:cNvPr>
                      <p:cNvSpPr/>
                      <p:nvPr/>
                    </p:nvSpPr>
                    <p:spPr>
                      <a:xfrm>
                        <a:off x="1503353" y="2034538"/>
                        <a:ext cx="194318" cy="226221"/>
                      </a:xfrm>
                      <a:custGeom>
                        <a:avLst/>
                        <a:gdLst>
                          <a:gd name="connsiteX0" fmla="*/ 925725 w 1276350"/>
                          <a:gd name="connsiteY0" fmla="*/ 230124 h 1485900"/>
                          <a:gd name="connsiteX1" fmla="*/ 800329 w 1276350"/>
                          <a:gd name="connsiteY1" fmla="*/ 165325 h 1485900"/>
                          <a:gd name="connsiteX2" fmla="*/ 796900 w 1276350"/>
                          <a:gd name="connsiteY2" fmla="*/ 164039 h 1485900"/>
                          <a:gd name="connsiteX3" fmla="*/ 420414 w 1276350"/>
                          <a:gd name="connsiteY3" fmla="*/ 7144 h 1485900"/>
                          <a:gd name="connsiteX4" fmla="*/ 7144 w 1276350"/>
                          <a:gd name="connsiteY4" fmla="*/ 1482509 h 1485900"/>
                          <a:gd name="connsiteX5" fmla="*/ 678475 w 1276350"/>
                          <a:gd name="connsiteY5" fmla="*/ 1482509 h 1485900"/>
                          <a:gd name="connsiteX6" fmla="*/ 678475 w 1276350"/>
                          <a:gd name="connsiteY6" fmla="*/ 883063 h 1485900"/>
                          <a:gd name="connsiteX7" fmla="*/ 731149 w 1276350"/>
                          <a:gd name="connsiteY7" fmla="*/ 830389 h 1485900"/>
                          <a:gd name="connsiteX8" fmla="*/ 783831 w 1276350"/>
                          <a:gd name="connsiteY8" fmla="*/ 883063 h 1485900"/>
                          <a:gd name="connsiteX9" fmla="*/ 783831 w 1276350"/>
                          <a:gd name="connsiteY9" fmla="*/ 1482509 h 1485900"/>
                          <a:gd name="connsiteX10" fmla="*/ 1277198 w 1276350"/>
                          <a:gd name="connsiteY10" fmla="*/ 1482509 h 1485900"/>
                          <a:gd name="connsiteX11" fmla="*/ 1277198 w 1276350"/>
                          <a:gd name="connsiteY11" fmla="*/ 911409 h 1485900"/>
                          <a:gd name="connsiteX12" fmla="*/ 925725 w 1276350"/>
                          <a:gd name="connsiteY12" fmla="*/ 230124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350" h="1485900">
                            <a:moveTo>
                              <a:pt x="925725" y="230124"/>
                            </a:moveTo>
                            <a:cubicBezTo>
                              <a:pt x="854783" y="184090"/>
                              <a:pt x="800738" y="165459"/>
                              <a:pt x="800329" y="165325"/>
                            </a:cubicBezTo>
                            <a:cubicBezTo>
                              <a:pt x="799233" y="164954"/>
                              <a:pt x="797957" y="164477"/>
                              <a:pt x="796900" y="164039"/>
                            </a:cubicBezTo>
                            <a:lnTo>
                              <a:pt x="420414" y="7144"/>
                            </a:lnTo>
                            <a:lnTo>
                              <a:pt x="7144" y="1482509"/>
                            </a:lnTo>
                            <a:lnTo>
                              <a:pt x="678475" y="1482509"/>
                            </a:lnTo>
                            <a:lnTo>
                              <a:pt x="678475" y="883063"/>
                            </a:lnTo>
                            <a:cubicBezTo>
                              <a:pt x="678475" y="854021"/>
                              <a:pt x="702107" y="830389"/>
                              <a:pt x="731149" y="830389"/>
                            </a:cubicBezTo>
                            <a:cubicBezTo>
                              <a:pt x="760190" y="830389"/>
                              <a:pt x="783831" y="854021"/>
                              <a:pt x="783831" y="883063"/>
                            </a:cubicBezTo>
                            <a:lnTo>
                              <a:pt x="783831" y="1482509"/>
                            </a:lnTo>
                            <a:lnTo>
                              <a:pt x="1277198" y="1482509"/>
                            </a:lnTo>
                            <a:lnTo>
                              <a:pt x="1277198" y="911409"/>
                            </a:lnTo>
                            <a:cubicBezTo>
                              <a:pt x="1277198" y="536857"/>
                              <a:pt x="1086088" y="334194"/>
                              <a:pt x="925725" y="23012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Freeform: Shape 158">
                        <a:extLst>
                          <a:ext uri="{FF2B5EF4-FFF2-40B4-BE49-F238E27FC236}">
                            <a16:creationId xmlns:a16="http://schemas.microsoft.com/office/drawing/2014/main" id="{C0C432DF-5D98-6253-E9A5-E59DA840B980}"/>
                          </a:ext>
                        </a:extLst>
                      </p:cNvPr>
                      <p:cNvSpPr/>
                      <p:nvPr/>
                    </p:nvSpPr>
                    <p:spPr>
                      <a:xfrm>
                        <a:off x="1332696" y="1693527"/>
                        <a:ext cx="232021" cy="261024"/>
                      </a:xfrm>
                      <a:custGeom>
                        <a:avLst/>
                        <a:gdLst>
                          <a:gd name="connsiteX0" fmla="*/ 1117873 w 1524000"/>
                          <a:gd name="connsiteY0" fmla="*/ 43739 h 1714500"/>
                          <a:gd name="connsiteX1" fmla="*/ 1102214 w 1524000"/>
                          <a:gd name="connsiteY1" fmla="*/ 7144 h 1714500"/>
                          <a:gd name="connsiteX2" fmla="*/ 1074658 w 1524000"/>
                          <a:gd name="connsiteY2" fmla="*/ 35852 h 1714500"/>
                          <a:gd name="connsiteX3" fmla="*/ 31852 w 1524000"/>
                          <a:gd name="connsiteY3" fmla="*/ 458676 h 1714500"/>
                          <a:gd name="connsiteX4" fmla="*/ 7144 w 1524000"/>
                          <a:gd name="connsiteY4" fmla="*/ 460210 h 1714500"/>
                          <a:gd name="connsiteX5" fmla="*/ 7144 w 1524000"/>
                          <a:gd name="connsiteY5" fmla="*/ 1031910 h 1714500"/>
                          <a:gd name="connsiteX6" fmla="*/ 686191 w 1524000"/>
                          <a:gd name="connsiteY6" fmla="*/ 1710928 h 1714500"/>
                          <a:gd name="connsiteX7" fmla="*/ 844925 w 1524000"/>
                          <a:gd name="connsiteY7" fmla="*/ 1710928 h 1714500"/>
                          <a:gd name="connsiteX8" fmla="*/ 1523914 w 1524000"/>
                          <a:gd name="connsiteY8" fmla="*/ 1031910 h 1714500"/>
                          <a:gd name="connsiteX9" fmla="*/ 1523914 w 1524000"/>
                          <a:gd name="connsiteY9" fmla="*/ 449361 h 1714500"/>
                          <a:gd name="connsiteX10" fmla="*/ 1506227 w 1524000"/>
                          <a:gd name="connsiteY10" fmla="*/ 443217 h 1714500"/>
                          <a:gd name="connsiteX11" fmla="*/ 1117873 w 1524000"/>
                          <a:gd name="connsiteY11" fmla="*/ 43739 h 1714500"/>
                          <a:gd name="connsiteX12" fmla="*/ 668884 w 1524000"/>
                          <a:gd name="connsiteY12" fmla="*/ 768525 h 1714500"/>
                          <a:gd name="connsiteX13" fmla="*/ 721557 w 1524000"/>
                          <a:gd name="connsiteY13" fmla="*/ 715842 h 1714500"/>
                          <a:gd name="connsiteX14" fmla="*/ 774230 w 1524000"/>
                          <a:gd name="connsiteY14" fmla="*/ 768525 h 1714500"/>
                          <a:gd name="connsiteX15" fmla="*/ 774230 w 1524000"/>
                          <a:gd name="connsiteY15" fmla="*/ 972579 h 1714500"/>
                          <a:gd name="connsiteX16" fmla="*/ 856145 w 1524000"/>
                          <a:gd name="connsiteY16" fmla="*/ 972579 h 1714500"/>
                          <a:gd name="connsiteX17" fmla="*/ 908828 w 1524000"/>
                          <a:gd name="connsiteY17" fmla="*/ 1025252 h 1714500"/>
                          <a:gd name="connsiteX18" fmla="*/ 856145 w 1524000"/>
                          <a:gd name="connsiteY18" fmla="*/ 1077925 h 1714500"/>
                          <a:gd name="connsiteX19" fmla="*/ 721566 w 1524000"/>
                          <a:gd name="connsiteY19" fmla="*/ 1077925 h 1714500"/>
                          <a:gd name="connsiteX20" fmla="*/ 668893 w 1524000"/>
                          <a:gd name="connsiteY20" fmla="*/ 1025252 h 1714500"/>
                          <a:gd name="connsiteX21" fmla="*/ 668893 w 1524000"/>
                          <a:gd name="connsiteY21" fmla="*/ 768525 h 1714500"/>
                          <a:gd name="connsiteX22" fmla="*/ 668884 w 1524000"/>
                          <a:gd name="connsiteY22" fmla="*/ 768525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4000" h="1714500">
                            <a:moveTo>
                              <a:pt x="1117873" y="43739"/>
                            </a:moveTo>
                            <a:lnTo>
                              <a:pt x="1102214" y="7144"/>
                            </a:lnTo>
                            <a:lnTo>
                              <a:pt x="1074658" y="35852"/>
                            </a:lnTo>
                            <a:cubicBezTo>
                              <a:pt x="745065" y="379314"/>
                              <a:pt x="235601" y="445960"/>
                              <a:pt x="31852" y="458676"/>
                            </a:cubicBezTo>
                            <a:lnTo>
                              <a:pt x="7144" y="460210"/>
                            </a:lnTo>
                            <a:lnTo>
                              <a:pt x="7144" y="1031910"/>
                            </a:lnTo>
                            <a:cubicBezTo>
                              <a:pt x="7144" y="1406319"/>
                              <a:pt x="311772" y="1710928"/>
                              <a:pt x="686191" y="1710928"/>
                            </a:cubicBezTo>
                            <a:lnTo>
                              <a:pt x="844925" y="1710928"/>
                            </a:lnTo>
                            <a:cubicBezTo>
                              <a:pt x="1219333" y="1710928"/>
                              <a:pt x="1523914" y="1406309"/>
                              <a:pt x="1523914" y="1031910"/>
                            </a:cubicBezTo>
                            <a:lnTo>
                              <a:pt x="1523914" y="449361"/>
                            </a:lnTo>
                            <a:lnTo>
                              <a:pt x="1506227" y="443217"/>
                            </a:lnTo>
                            <a:cubicBezTo>
                              <a:pt x="1295153" y="369932"/>
                              <a:pt x="1178528" y="185528"/>
                              <a:pt x="1117873" y="43739"/>
                            </a:cubicBezTo>
                            <a:close/>
                            <a:moveTo>
                              <a:pt x="668884" y="768525"/>
                            </a:moveTo>
                            <a:cubicBezTo>
                              <a:pt x="668884" y="739473"/>
                              <a:pt x="692515" y="715842"/>
                              <a:pt x="721557" y="715842"/>
                            </a:cubicBezTo>
                            <a:cubicBezTo>
                              <a:pt x="750599" y="715842"/>
                              <a:pt x="774230" y="739473"/>
                              <a:pt x="774230" y="768525"/>
                            </a:cubicBezTo>
                            <a:lnTo>
                              <a:pt x="774230" y="972579"/>
                            </a:lnTo>
                            <a:lnTo>
                              <a:pt x="856145" y="972579"/>
                            </a:lnTo>
                            <a:cubicBezTo>
                              <a:pt x="885187" y="972579"/>
                              <a:pt x="908828" y="996210"/>
                              <a:pt x="908828" y="1025252"/>
                            </a:cubicBezTo>
                            <a:cubicBezTo>
                              <a:pt x="908828" y="1054294"/>
                              <a:pt x="885196" y="1077925"/>
                              <a:pt x="856145" y="1077925"/>
                            </a:cubicBezTo>
                            <a:lnTo>
                              <a:pt x="721566" y="1077925"/>
                            </a:lnTo>
                            <a:cubicBezTo>
                              <a:pt x="692534" y="1077925"/>
                              <a:pt x="668893" y="1054294"/>
                              <a:pt x="668893" y="1025252"/>
                            </a:cubicBezTo>
                            <a:lnTo>
                              <a:pt x="668893" y="768525"/>
                            </a:lnTo>
                            <a:lnTo>
                              <a:pt x="668884" y="768525"/>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Shape 159">
                        <a:extLst>
                          <a:ext uri="{FF2B5EF4-FFF2-40B4-BE49-F238E27FC236}">
                            <a16:creationId xmlns:a16="http://schemas.microsoft.com/office/drawing/2014/main" id="{E061337C-5C75-7B0D-6430-0DCD9769F066}"/>
                          </a:ext>
                        </a:extLst>
                      </p:cNvPr>
                      <p:cNvSpPr/>
                      <p:nvPr/>
                    </p:nvSpPr>
                    <p:spPr>
                      <a:xfrm>
                        <a:off x="1579660" y="1773770"/>
                        <a:ext cx="36253" cy="73957"/>
                      </a:xfrm>
                      <a:custGeom>
                        <a:avLst/>
                        <a:gdLst>
                          <a:gd name="connsiteX0" fmla="*/ 38328 w 238125"/>
                          <a:gd name="connsiteY0" fmla="*/ 13011 h 485775"/>
                          <a:gd name="connsiteX1" fmla="*/ 7144 w 238125"/>
                          <a:gd name="connsiteY1" fmla="*/ 7144 h 485775"/>
                          <a:gd name="connsiteX2" fmla="*/ 7144 w 238125"/>
                          <a:gd name="connsiteY2" fmla="*/ 487271 h 485775"/>
                          <a:gd name="connsiteX3" fmla="*/ 38328 w 238125"/>
                          <a:gd name="connsiteY3" fmla="*/ 481403 h 485775"/>
                          <a:gd name="connsiteX4" fmla="*/ 232715 w 238125"/>
                          <a:gd name="connsiteY4" fmla="*/ 247221 h 485775"/>
                          <a:gd name="connsiteX5" fmla="*/ 38328 w 238125"/>
                          <a:gd name="connsiteY5" fmla="*/ 1301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38328" y="13011"/>
                            </a:moveTo>
                            <a:lnTo>
                              <a:pt x="7144" y="7144"/>
                            </a:lnTo>
                            <a:lnTo>
                              <a:pt x="7144" y="487271"/>
                            </a:lnTo>
                            <a:lnTo>
                              <a:pt x="38328" y="481403"/>
                            </a:lnTo>
                            <a:cubicBezTo>
                              <a:pt x="150962" y="460248"/>
                              <a:pt x="232715" y="361769"/>
                              <a:pt x="232715" y="247221"/>
                            </a:cubicBezTo>
                            <a:cubicBezTo>
                              <a:pt x="232705" y="132664"/>
                              <a:pt x="150962" y="34157"/>
                              <a:pt x="38328" y="13011"/>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Shape 160">
                        <a:extLst>
                          <a:ext uri="{FF2B5EF4-FFF2-40B4-BE49-F238E27FC236}">
                            <a16:creationId xmlns:a16="http://schemas.microsoft.com/office/drawing/2014/main" id="{2061FC25-BF1A-1B0B-F330-F0618CBA10B9}"/>
                          </a:ext>
                        </a:extLst>
                      </p:cNvPr>
                      <p:cNvSpPr/>
                      <p:nvPr/>
                    </p:nvSpPr>
                    <p:spPr>
                      <a:xfrm>
                        <a:off x="1400625" y="1963834"/>
                        <a:ext cx="95709" cy="95709"/>
                      </a:xfrm>
                      <a:custGeom>
                        <a:avLst/>
                        <a:gdLst>
                          <a:gd name="connsiteX0" fmla="*/ 628764 w 628650"/>
                          <a:gd name="connsiteY0" fmla="*/ 7144 h 628650"/>
                          <a:gd name="connsiteX1" fmla="*/ 595808 w 628650"/>
                          <a:gd name="connsiteY1" fmla="*/ 15707 h 628650"/>
                          <a:gd name="connsiteX2" fmla="*/ 398764 w 628650"/>
                          <a:gd name="connsiteY2" fmla="*/ 40805 h 628650"/>
                          <a:gd name="connsiteX3" fmla="*/ 240030 w 628650"/>
                          <a:gd name="connsiteY3" fmla="*/ 40805 h 628650"/>
                          <a:gd name="connsiteX4" fmla="*/ 42967 w 628650"/>
                          <a:gd name="connsiteY4" fmla="*/ 15707 h 628650"/>
                          <a:gd name="connsiteX5" fmla="*/ 10011 w 628650"/>
                          <a:gd name="connsiteY5" fmla="*/ 7144 h 628650"/>
                          <a:gd name="connsiteX6" fmla="*/ 10011 w 628650"/>
                          <a:gd name="connsiteY6" fmla="*/ 302219 h 628650"/>
                          <a:gd name="connsiteX7" fmla="*/ 9258 w 628650"/>
                          <a:gd name="connsiteY7" fmla="*/ 310563 h 628650"/>
                          <a:gd name="connsiteX8" fmla="*/ 7144 w 628650"/>
                          <a:gd name="connsiteY8" fmla="*/ 324022 h 628650"/>
                          <a:gd name="connsiteX9" fmla="*/ 316325 w 628650"/>
                          <a:gd name="connsiteY9" fmla="*/ 625164 h 628650"/>
                          <a:gd name="connsiteX10" fmla="*/ 628783 w 628650"/>
                          <a:gd name="connsiteY10" fmla="*/ 300838 h 628650"/>
                          <a:gd name="connsiteX11" fmla="*/ 628783 w 628650"/>
                          <a:gd name="connsiteY11" fmla="*/ 7144 h 628650"/>
                          <a:gd name="connsiteX12" fmla="*/ 628764 w 628650"/>
                          <a:gd name="connsiteY12" fmla="*/ 7144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8650" h="628650">
                            <a:moveTo>
                              <a:pt x="628764" y="7144"/>
                            </a:moveTo>
                            <a:lnTo>
                              <a:pt x="595808" y="15707"/>
                            </a:lnTo>
                            <a:cubicBezTo>
                              <a:pt x="531695" y="32356"/>
                              <a:pt x="465401" y="40805"/>
                              <a:pt x="398764" y="40805"/>
                            </a:cubicBezTo>
                            <a:lnTo>
                              <a:pt x="240030" y="40805"/>
                            </a:lnTo>
                            <a:cubicBezTo>
                              <a:pt x="173393" y="40805"/>
                              <a:pt x="107080" y="32376"/>
                              <a:pt x="42967" y="15707"/>
                            </a:cubicBezTo>
                            <a:lnTo>
                              <a:pt x="10011" y="7144"/>
                            </a:lnTo>
                            <a:lnTo>
                              <a:pt x="10011" y="302219"/>
                            </a:lnTo>
                            <a:cubicBezTo>
                              <a:pt x="10011" y="304657"/>
                              <a:pt x="9773" y="307305"/>
                              <a:pt x="9258" y="310563"/>
                            </a:cubicBezTo>
                            <a:lnTo>
                              <a:pt x="7144" y="324022"/>
                            </a:lnTo>
                            <a:lnTo>
                              <a:pt x="316325" y="625164"/>
                            </a:lnTo>
                            <a:lnTo>
                              <a:pt x="628783" y="300838"/>
                            </a:lnTo>
                            <a:lnTo>
                              <a:pt x="628783" y="7144"/>
                            </a:lnTo>
                            <a:lnTo>
                              <a:pt x="62876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Shape 161">
                        <a:extLst>
                          <a:ext uri="{FF2B5EF4-FFF2-40B4-BE49-F238E27FC236}">
                            <a16:creationId xmlns:a16="http://schemas.microsoft.com/office/drawing/2014/main" id="{1BFEEF64-754E-2295-999B-59A64F331CC4}"/>
                          </a:ext>
                        </a:extLst>
                      </p:cNvPr>
                      <p:cNvSpPr/>
                      <p:nvPr/>
                    </p:nvSpPr>
                    <p:spPr>
                      <a:xfrm>
                        <a:off x="1282320" y="1773771"/>
                        <a:ext cx="36253" cy="73957"/>
                      </a:xfrm>
                      <a:custGeom>
                        <a:avLst/>
                        <a:gdLst>
                          <a:gd name="connsiteX0" fmla="*/ 232705 w 238125"/>
                          <a:gd name="connsiteY0" fmla="*/ 487270 h 485775"/>
                          <a:gd name="connsiteX1" fmla="*/ 232705 w 238125"/>
                          <a:gd name="connsiteY1" fmla="*/ 7144 h 485775"/>
                          <a:gd name="connsiteX2" fmla="*/ 201530 w 238125"/>
                          <a:gd name="connsiteY2" fmla="*/ 13011 h 485775"/>
                          <a:gd name="connsiteX3" fmla="*/ 7144 w 238125"/>
                          <a:gd name="connsiteY3" fmla="*/ 247231 h 485775"/>
                          <a:gd name="connsiteX4" fmla="*/ 201530 w 238125"/>
                          <a:gd name="connsiteY4" fmla="*/ 481412 h 485775"/>
                          <a:gd name="connsiteX5" fmla="*/ 232705 w 238125"/>
                          <a:gd name="connsiteY5" fmla="*/ 48727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5" h="485775">
                            <a:moveTo>
                              <a:pt x="232705" y="487270"/>
                            </a:moveTo>
                            <a:lnTo>
                              <a:pt x="232705" y="7144"/>
                            </a:lnTo>
                            <a:lnTo>
                              <a:pt x="201530" y="13011"/>
                            </a:lnTo>
                            <a:cubicBezTo>
                              <a:pt x="88897" y="34157"/>
                              <a:pt x="7144" y="132664"/>
                              <a:pt x="7144" y="247231"/>
                            </a:cubicBezTo>
                            <a:cubicBezTo>
                              <a:pt x="7144" y="361779"/>
                              <a:pt x="88897" y="460258"/>
                              <a:pt x="201530" y="481412"/>
                            </a:cubicBezTo>
                            <a:lnTo>
                              <a:pt x="232705" y="48727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Shape 162">
                        <a:extLst>
                          <a:ext uri="{FF2B5EF4-FFF2-40B4-BE49-F238E27FC236}">
                            <a16:creationId xmlns:a16="http://schemas.microsoft.com/office/drawing/2014/main" id="{DEE516A9-B628-A959-EEA7-06D10B79801B}"/>
                          </a:ext>
                        </a:extLst>
                      </p:cNvPr>
                      <p:cNvSpPr/>
                      <p:nvPr/>
                    </p:nvSpPr>
                    <p:spPr>
                      <a:xfrm>
                        <a:off x="1484425" y="2118301"/>
                        <a:ext cx="36253" cy="94259"/>
                      </a:xfrm>
                      <a:custGeom>
                        <a:avLst/>
                        <a:gdLst>
                          <a:gd name="connsiteX0" fmla="*/ 199177 w 238125"/>
                          <a:gd name="connsiteY0" fmla="*/ 88039 h 619125"/>
                          <a:gd name="connsiteX1" fmla="*/ 152362 w 238125"/>
                          <a:gd name="connsiteY1" fmla="*/ 72657 h 619125"/>
                          <a:gd name="connsiteX2" fmla="*/ 63341 w 238125"/>
                          <a:gd name="connsiteY2" fmla="*/ 7144 h 619125"/>
                          <a:gd name="connsiteX3" fmla="*/ 7144 w 238125"/>
                          <a:gd name="connsiteY3" fmla="*/ 156848 h 619125"/>
                          <a:gd name="connsiteX4" fmla="*/ 82001 w 238125"/>
                          <a:gd name="connsiteY4" fmla="*/ 620830 h 619125"/>
                          <a:gd name="connsiteX5" fmla="*/ 233448 w 238125"/>
                          <a:gd name="connsiteY5" fmla="*/ 80162 h 619125"/>
                          <a:gd name="connsiteX6" fmla="*/ 218104 w 238125"/>
                          <a:gd name="connsiteY6" fmla="*/ 85735 h 619125"/>
                          <a:gd name="connsiteX7" fmla="*/ 199177 w 238125"/>
                          <a:gd name="connsiteY7" fmla="*/ 88039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125" h="619125">
                            <a:moveTo>
                              <a:pt x="199177" y="88039"/>
                            </a:moveTo>
                            <a:cubicBezTo>
                              <a:pt x="182499" y="88039"/>
                              <a:pt x="166059" y="82743"/>
                              <a:pt x="152362" y="72657"/>
                            </a:cubicBezTo>
                            <a:lnTo>
                              <a:pt x="63341" y="7144"/>
                            </a:lnTo>
                            <a:lnTo>
                              <a:pt x="7144" y="156848"/>
                            </a:lnTo>
                            <a:lnTo>
                              <a:pt x="82001" y="620830"/>
                            </a:lnTo>
                            <a:lnTo>
                              <a:pt x="233448" y="80162"/>
                            </a:lnTo>
                            <a:cubicBezTo>
                              <a:pt x="228562" y="82525"/>
                              <a:pt x="223447" y="84429"/>
                              <a:pt x="218104" y="85735"/>
                            </a:cubicBezTo>
                            <a:cubicBezTo>
                              <a:pt x="211846" y="87278"/>
                              <a:pt x="205492" y="88039"/>
                              <a:pt x="199177" y="88039"/>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Shape 163">
                        <a:extLst>
                          <a:ext uri="{FF2B5EF4-FFF2-40B4-BE49-F238E27FC236}">
                            <a16:creationId xmlns:a16="http://schemas.microsoft.com/office/drawing/2014/main" id="{28A11E54-A5BA-2074-2C97-E90CD86016AA}"/>
                          </a:ext>
                        </a:extLst>
                      </p:cNvPr>
                      <p:cNvSpPr/>
                      <p:nvPr/>
                    </p:nvSpPr>
                    <p:spPr>
                      <a:xfrm>
                        <a:off x="1465572" y="2008584"/>
                        <a:ext cx="79757" cy="92808"/>
                      </a:xfrm>
                      <a:custGeom>
                        <a:avLst/>
                        <a:gdLst>
                          <a:gd name="connsiteX0" fmla="*/ 333842 w 523875"/>
                          <a:gd name="connsiteY0" fmla="*/ 8296 h 609600"/>
                          <a:gd name="connsiteX1" fmla="*/ 333185 w 523875"/>
                          <a:gd name="connsiteY1" fmla="*/ 18126 h 609600"/>
                          <a:gd name="connsiteX2" fmla="*/ 311753 w 523875"/>
                          <a:gd name="connsiteY2" fmla="*/ 82934 h 609600"/>
                          <a:gd name="connsiteX3" fmla="*/ 7144 w 523875"/>
                          <a:gd name="connsiteY3" fmla="*/ 399136 h 609600"/>
                          <a:gd name="connsiteX4" fmla="*/ 293466 w 523875"/>
                          <a:gd name="connsiteY4" fmla="*/ 609848 h 609600"/>
                          <a:gd name="connsiteX5" fmla="*/ 525237 w 523875"/>
                          <a:gd name="connsiteY5" fmla="*/ 133455 h 609600"/>
                          <a:gd name="connsiteX6" fmla="*/ 333842 w 523875"/>
                          <a:gd name="connsiteY6" fmla="*/ 7144 h 609600"/>
                          <a:gd name="connsiteX7" fmla="*/ 333842 w 523875"/>
                          <a:gd name="connsiteY7" fmla="*/ 8296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875" h="609600">
                            <a:moveTo>
                              <a:pt x="333842" y="8296"/>
                            </a:moveTo>
                            <a:cubicBezTo>
                              <a:pt x="333842" y="11630"/>
                              <a:pt x="333575" y="14907"/>
                              <a:pt x="333185" y="18126"/>
                            </a:cubicBezTo>
                            <a:cubicBezTo>
                              <a:pt x="336099" y="41043"/>
                              <a:pt x="329022" y="65018"/>
                              <a:pt x="311753" y="82934"/>
                            </a:cubicBezTo>
                            <a:lnTo>
                              <a:pt x="7144" y="399136"/>
                            </a:lnTo>
                            <a:lnTo>
                              <a:pt x="293466" y="609848"/>
                            </a:lnTo>
                            <a:lnTo>
                              <a:pt x="525237" y="133455"/>
                            </a:lnTo>
                            <a:lnTo>
                              <a:pt x="333842" y="7144"/>
                            </a:lnTo>
                            <a:lnTo>
                              <a:pt x="333842" y="8296"/>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Freeform: Shape 164">
                        <a:extLst>
                          <a:ext uri="{FF2B5EF4-FFF2-40B4-BE49-F238E27FC236}">
                            <a16:creationId xmlns:a16="http://schemas.microsoft.com/office/drawing/2014/main" id="{1639C1E8-5C49-E42A-5A97-2CD0FD2A1E47}"/>
                          </a:ext>
                        </a:extLst>
                      </p:cNvPr>
                      <p:cNvSpPr/>
                      <p:nvPr/>
                    </p:nvSpPr>
                    <p:spPr>
                      <a:xfrm>
                        <a:off x="1377869" y="2117941"/>
                        <a:ext cx="34803" cy="94259"/>
                      </a:xfrm>
                      <a:custGeom>
                        <a:avLst/>
                        <a:gdLst>
                          <a:gd name="connsiteX0" fmla="*/ 230429 w 228600"/>
                          <a:gd name="connsiteY0" fmla="*/ 160782 h 619125"/>
                          <a:gd name="connsiteX1" fmla="*/ 166059 w 228600"/>
                          <a:gd name="connsiteY1" fmla="*/ 7144 h 619125"/>
                          <a:gd name="connsiteX2" fmla="*/ 73838 w 228600"/>
                          <a:gd name="connsiteY2" fmla="*/ 75009 h 619125"/>
                          <a:gd name="connsiteX3" fmla="*/ 27013 w 228600"/>
                          <a:gd name="connsiteY3" fmla="*/ 90392 h 619125"/>
                          <a:gd name="connsiteX4" fmla="*/ 8087 w 228600"/>
                          <a:gd name="connsiteY4" fmla="*/ 88087 h 619125"/>
                          <a:gd name="connsiteX5" fmla="*/ 7144 w 228600"/>
                          <a:gd name="connsiteY5" fmla="*/ 87811 h 619125"/>
                          <a:gd name="connsiteX6" fmla="*/ 156286 w 228600"/>
                          <a:gd name="connsiteY6" fmla="*/ 620221 h 619125"/>
                          <a:gd name="connsiteX7" fmla="*/ 230429 w 228600"/>
                          <a:gd name="connsiteY7" fmla="*/ 160782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00" h="619125">
                            <a:moveTo>
                              <a:pt x="230429" y="160782"/>
                            </a:moveTo>
                            <a:lnTo>
                              <a:pt x="166059" y="7144"/>
                            </a:lnTo>
                            <a:lnTo>
                              <a:pt x="73838" y="75009"/>
                            </a:lnTo>
                            <a:cubicBezTo>
                              <a:pt x="60131" y="85106"/>
                              <a:pt x="43691" y="90392"/>
                              <a:pt x="27013" y="90392"/>
                            </a:cubicBezTo>
                            <a:cubicBezTo>
                              <a:pt x="20698" y="90392"/>
                              <a:pt x="14354" y="89630"/>
                              <a:pt x="8087" y="88087"/>
                            </a:cubicBezTo>
                            <a:cubicBezTo>
                              <a:pt x="7772" y="88002"/>
                              <a:pt x="7458" y="87878"/>
                              <a:pt x="7144" y="87811"/>
                            </a:cubicBezTo>
                            <a:lnTo>
                              <a:pt x="156286" y="620221"/>
                            </a:lnTo>
                            <a:lnTo>
                              <a:pt x="230429" y="160782"/>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Shape 165">
                        <a:extLst>
                          <a:ext uri="{FF2B5EF4-FFF2-40B4-BE49-F238E27FC236}">
                            <a16:creationId xmlns:a16="http://schemas.microsoft.com/office/drawing/2014/main" id="{E4B5B52F-07ED-FD07-2A7D-D03B420C37F9}"/>
                          </a:ext>
                        </a:extLst>
                      </p:cNvPr>
                      <p:cNvSpPr/>
                      <p:nvPr/>
                    </p:nvSpPr>
                    <p:spPr>
                      <a:xfrm>
                        <a:off x="1350108" y="2007422"/>
                        <a:ext cx="81208" cy="94259"/>
                      </a:xfrm>
                      <a:custGeom>
                        <a:avLst/>
                        <a:gdLst>
                          <a:gd name="connsiteX0" fmla="*/ 7144 w 533400"/>
                          <a:gd name="connsiteY0" fmla="*/ 141103 h 619125"/>
                          <a:gd name="connsiteX1" fmla="*/ 238916 w 533400"/>
                          <a:gd name="connsiteY1" fmla="*/ 617496 h 619125"/>
                          <a:gd name="connsiteX2" fmla="*/ 527447 w 533400"/>
                          <a:gd name="connsiteY2" fmla="*/ 405146 h 619125"/>
                          <a:gd name="connsiteX3" fmla="*/ 234020 w 533400"/>
                          <a:gd name="connsiteY3" fmla="*/ 119348 h 619125"/>
                          <a:gd name="connsiteX4" fmla="*/ 213703 w 533400"/>
                          <a:gd name="connsiteY4" fmla="*/ 39462 h 619125"/>
                          <a:gd name="connsiteX5" fmla="*/ 210131 w 533400"/>
                          <a:gd name="connsiteY5" fmla="*/ 15935 h 619125"/>
                          <a:gd name="connsiteX6" fmla="*/ 210131 w 533400"/>
                          <a:gd name="connsiteY6" fmla="*/ 7144 h 619125"/>
                          <a:gd name="connsiteX7" fmla="*/ 7144 w 533400"/>
                          <a:gd name="connsiteY7" fmla="*/ 141103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3400" h="619125">
                            <a:moveTo>
                              <a:pt x="7144" y="141103"/>
                            </a:moveTo>
                            <a:lnTo>
                              <a:pt x="238916" y="617496"/>
                            </a:lnTo>
                            <a:lnTo>
                              <a:pt x="527447" y="405146"/>
                            </a:lnTo>
                            <a:lnTo>
                              <a:pt x="234020" y="119348"/>
                            </a:lnTo>
                            <a:cubicBezTo>
                              <a:pt x="212055" y="97945"/>
                              <a:pt x="205264" y="66894"/>
                              <a:pt x="213703" y="39462"/>
                            </a:cubicBezTo>
                            <a:cubicBezTo>
                              <a:pt x="211388" y="32032"/>
                              <a:pt x="210131" y="24146"/>
                              <a:pt x="210131" y="15935"/>
                            </a:cubicBezTo>
                            <a:lnTo>
                              <a:pt x="210131" y="7144"/>
                            </a:lnTo>
                            <a:lnTo>
                              <a:pt x="7144" y="141103"/>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Freeform: Shape 166">
                        <a:extLst>
                          <a:ext uri="{FF2B5EF4-FFF2-40B4-BE49-F238E27FC236}">
                            <a16:creationId xmlns:a16="http://schemas.microsoft.com/office/drawing/2014/main" id="{1F47FA43-E0A8-1B28-4FFF-97694B6A710C}"/>
                          </a:ext>
                        </a:extLst>
                      </p:cNvPr>
                      <p:cNvSpPr/>
                      <p:nvPr/>
                    </p:nvSpPr>
                    <p:spPr>
                      <a:xfrm>
                        <a:off x="1415042" y="2149476"/>
                        <a:ext cx="68156" cy="110210"/>
                      </a:xfrm>
                      <a:custGeom>
                        <a:avLst/>
                        <a:gdLst>
                          <a:gd name="connsiteX0" fmla="*/ 327717 w 447675"/>
                          <a:gd name="connsiteY0" fmla="*/ 7144 h 723900"/>
                          <a:gd name="connsiteX1" fmla="*/ 121672 w 447675"/>
                          <a:gd name="connsiteY1" fmla="*/ 7144 h 723900"/>
                          <a:gd name="connsiteX2" fmla="*/ 7144 w 447675"/>
                          <a:gd name="connsiteY2" fmla="*/ 717023 h 723900"/>
                          <a:gd name="connsiteX3" fmla="*/ 442227 w 447675"/>
                          <a:gd name="connsiteY3" fmla="*/ 717023 h 723900"/>
                        </a:gdLst>
                        <a:ahLst/>
                        <a:cxnLst>
                          <a:cxn ang="0">
                            <a:pos x="connsiteX0" y="connsiteY0"/>
                          </a:cxn>
                          <a:cxn ang="0">
                            <a:pos x="connsiteX1" y="connsiteY1"/>
                          </a:cxn>
                          <a:cxn ang="0">
                            <a:pos x="connsiteX2" y="connsiteY2"/>
                          </a:cxn>
                          <a:cxn ang="0">
                            <a:pos x="connsiteX3" y="connsiteY3"/>
                          </a:cxn>
                        </a:cxnLst>
                        <a:rect l="l" t="t" r="r" b="b"/>
                        <a:pathLst>
                          <a:path w="447675" h="723900">
                            <a:moveTo>
                              <a:pt x="327717" y="7144"/>
                            </a:moveTo>
                            <a:lnTo>
                              <a:pt x="121672" y="7144"/>
                            </a:lnTo>
                            <a:lnTo>
                              <a:pt x="7144" y="717023"/>
                            </a:lnTo>
                            <a:lnTo>
                              <a:pt x="442227" y="71702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Shape 167">
                        <a:extLst>
                          <a:ext uri="{FF2B5EF4-FFF2-40B4-BE49-F238E27FC236}">
                            <a16:creationId xmlns:a16="http://schemas.microsoft.com/office/drawing/2014/main" id="{9A4DEB98-266B-6D56-775F-6A165E7925E7}"/>
                          </a:ext>
                        </a:extLst>
                      </p:cNvPr>
                      <p:cNvSpPr/>
                      <p:nvPr/>
                    </p:nvSpPr>
                    <p:spPr>
                      <a:xfrm>
                        <a:off x="1419050" y="2081679"/>
                        <a:ext cx="58005" cy="49305"/>
                      </a:xfrm>
                      <a:custGeom>
                        <a:avLst/>
                        <a:gdLst>
                          <a:gd name="connsiteX0" fmla="*/ 311420 w 381000"/>
                          <a:gd name="connsiteY0" fmla="*/ 326060 h 323850"/>
                          <a:gd name="connsiteX1" fmla="*/ 379505 w 381000"/>
                          <a:gd name="connsiteY1" fmla="*/ 144723 h 323850"/>
                          <a:gd name="connsiteX2" fmla="*/ 192577 w 381000"/>
                          <a:gd name="connsiteY2" fmla="*/ 7144 h 323850"/>
                          <a:gd name="connsiteX3" fmla="*/ 7144 w 381000"/>
                          <a:gd name="connsiteY3" fmla="*/ 143599 h 323850"/>
                          <a:gd name="connsiteX4" fmla="*/ 83582 w 381000"/>
                          <a:gd name="connsiteY4" fmla="*/ 32606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 h="323850">
                            <a:moveTo>
                              <a:pt x="311420" y="326060"/>
                            </a:moveTo>
                            <a:lnTo>
                              <a:pt x="379505" y="144723"/>
                            </a:lnTo>
                            <a:lnTo>
                              <a:pt x="192577" y="7144"/>
                            </a:lnTo>
                            <a:lnTo>
                              <a:pt x="7144" y="143599"/>
                            </a:lnTo>
                            <a:lnTo>
                              <a:pt x="83582" y="326060"/>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Shape 168">
                        <a:extLst>
                          <a:ext uri="{FF2B5EF4-FFF2-40B4-BE49-F238E27FC236}">
                            <a16:creationId xmlns:a16="http://schemas.microsoft.com/office/drawing/2014/main" id="{5FB9766C-1689-A16E-DF1C-0CC60D5EA7F7}"/>
                          </a:ext>
                        </a:extLst>
                      </p:cNvPr>
                      <p:cNvSpPr/>
                      <p:nvPr/>
                    </p:nvSpPr>
                    <p:spPr>
                      <a:xfrm>
                        <a:off x="1176849" y="1536496"/>
                        <a:ext cx="540900" cy="743918"/>
                      </a:xfrm>
                      <a:custGeom>
                        <a:avLst/>
                        <a:gdLst>
                          <a:gd name="connsiteX0" fmla="*/ 3141183 w 3552825"/>
                          <a:gd name="connsiteY0" fmla="*/ 3392348 h 4886325"/>
                          <a:gd name="connsiteX1" fmla="*/ 3141117 w 3552825"/>
                          <a:gd name="connsiteY1" fmla="*/ 3392310 h 4886325"/>
                          <a:gd name="connsiteX2" fmla="*/ 2989555 w 3552825"/>
                          <a:gd name="connsiteY2" fmla="*/ 3314452 h 4886325"/>
                          <a:gd name="connsiteX3" fmla="*/ 2548747 w 3552825"/>
                          <a:gd name="connsiteY3" fmla="*/ 3130753 h 4886325"/>
                          <a:gd name="connsiteX4" fmla="*/ 2237956 w 3552825"/>
                          <a:gd name="connsiteY4" fmla="*/ 2925651 h 4886325"/>
                          <a:gd name="connsiteX5" fmla="*/ 2228698 w 3552825"/>
                          <a:gd name="connsiteY5" fmla="*/ 2920499 h 4886325"/>
                          <a:gd name="connsiteX6" fmla="*/ 2228698 w 3552825"/>
                          <a:gd name="connsiteY6" fmla="*/ 2787615 h 4886325"/>
                          <a:gd name="connsiteX7" fmla="*/ 2670077 w 3552825"/>
                          <a:gd name="connsiteY7" fmla="*/ 2172910 h 4886325"/>
                          <a:gd name="connsiteX8" fmla="*/ 3008605 w 3552825"/>
                          <a:gd name="connsiteY8" fmla="*/ 1805731 h 4886325"/>
                          <a:gd name="connsiteX9" fmla="*/ 2912212 w 3552825"/>
                          <a:gd name="connsiteY9" fmla="*/ 1557490 h 4886325"/>
                          <a:gd name="connsiteX10" fmla="*/ 2912212 w 3552825"/>
                          <a:gd name="connsiteY10" fmla="*/ 1085926 h 4886325"/>
                          <a:gd name="connsiteX11" fmla="*/ 1833439 w 3552825"/>
                          <a:gd name="connsiteY11" fmla="*/ 7144 h 4886325"/>
                          <a:gd name="connsiteX12" fmla="*/ 1749933 w 3552825"/>
                          <a:gd name="connsiteY12" fmla="*/ 7144 h 4886325"/>
                          <a:gd name="connsiteX13" fmla="*/ 671227 w 3552825"/>
                          <a:gd name="connsiteY13" fmla="*/ 1085917 h 4886325"/>
                          <a:gd name="connsiteX14" fmla="*/ 671227 w 3552825"/>
                          <a:gd name="connsiteY14" fmla="*/ 1552213 h 4886325"/>
                          <a:gd name="connsiteX15" fmla="*/ 569814 w 3552825"/>
                          <a:gd name="connsiteY15" fmla="*/ 1805731 h 4886325"/>
                          <a:gd name="connsiteX16" fmla="*/ 908342 w 3552825"/>
                          <a:gd name="connsiteY16" fmla="*/ 2172910 h 4886325"/>
                          <a:gd name="connsiteX17" fmla="*/ 1349750 w 3552825"/>
                          <a:gd name="connsiteY17" fmla="*/ 2787615 h 4886325"/>
                          <a:gd name="connsiteX18" fmla="*/ 1349750 w 3552825"/>
                          <a:gd name="connsiteY18" fmla="*/ 2911888 h 4886325"/>
                          <a:gd name="connsiteX19" fmla="*/ 1025795 w 3552825"/>
                          <a:gd name="connsiteY19" fmla="*/ 3125658 h 4886325"/>
                          <a:gd name="connsiteX20" fmla="*/ 1012736 w 3552825"/>
                          <a:gd name="connsiteY20" fmla="*/ 3129715 h 4886325"/>
                          <a:gd name="connsiteX21" fmla="*/ 569500 w 3552825"/>
                          <a:gd name="connsiteY21" fmla="*/ 3314424 h 4886325"/>
                          <a:gd name="connsiteX22" fmla="*/ 287760 w 3552825"/>
                          <a:gd name="connsiteY22" fmla="*/ 3494542 h 4886325"/>
                          <a:gd name="connsiteX23" fmla="*/ 7144 w 3552825"/>
                          <a:gd name="connsiteY23" fmla="*/ 4182723 h 4886325"/>
                          <a:gd name="connsiteX24" fmla="*/ 7144 w 3552825"/>
                          <a:gd name="connsiteY24" fmla="*/ 4806468 h 4886325"/>
                          <a:gd name="connsiteX25" fmla="*/ 84573 w 3552825"/>
                          <a:gd name="connsiteY25" fmla="*/ 4883916 h 4886325"/>
                          <a:gd name="connsiteX26" fmla="*/ 999201 w 3552825"/>
                          <a:gd name="connsiteY26" fmla="*/ 4883916 h 4886325"/>
                          <a:gd name="connsiteX27" fmla="*/ 1076630 w 3552825"/>
                          <a:gd name="connsiteY27" fmla="*/ 4806487 h 4886325"/>
                          <a:gd name="connsiteX28" fmla="*/ 999201 w 3552825"/>
                          <a:gd name="connsiteY28" fmla="*/ 4729058 h 4886325"/>
                          <a:gd name="connsiteX29" fmla="*/ 760686 w 3552825"/>
                          <a:gd name="connsiteY29" fmla="*/ 4729058 h 4886325"/>
                          <a:gd name="connsiteX30" fmla="*/ 760686 w 3552825"/>
                          <a:gd name="connsiteY30" fmla="*/ 4154367 h 4886325"/>
                          <a:gd name="connsiteX31" fmla="*/ 683257 w 3552825"/>
                          <a:gd name="connsiteY31" fmla="*/ 4076938 h 4886325"/>
                          <a:gd name="connsiteX32" fmla="*/ 605828 w 3552825"/>
                          <a:gd name="connsiteY32" fmla="*/ 4154367 h 4886325"/>
                          <a:gd name="connsiteX33" fmla="*/ 605828 w 3552825"/>
                          <a:gd name="connsiteY33" fmla="*/ 4729058 h 4886325"/>
                          <a:gd name="connsiteX34" fmla="*/ 162011 w 3552825"/>
                          <a:gd name="connsiteY34" fmla="*/ 4729058 h 4886325"/>
                          <a:gd name="connsiteX35" fmla="*/ 162011 w 3552825"/>
                          <a:gd name="connsiteY35" fmla="*/ 4182723 h 4886325"/>
                          <a:gd name="connsiteX36" fmla="*/ 621935 w 3552825"/>
                          <a:gd name="connsiteY36" fmla="*/ 3460118 h 4886325"/>
                          <a:gd name="connsiteX37" fmla="*/ 627059 w 3552825"/>
                          <a:gd name="connsiteY37" fmla="*/ 3458185 h 4886325"/>
                          <a:gd name="connsiteX38" fmla="*/ 996277 w 3552825"/>
                          <a:gd name="connsiteY38" fmla="*/ 3304318 h 4886325"/>
                          <a:gd name="connsiteX39" fmla="*/ 1395375 w 3552825"/>
                          <a:gd name="connsiteY39" fmla="*/ 4729039 h 4886325"/>
                          <a:gd name="connsiteX40" fmla="*/ 1241517 w 3552825"/>
                          <a:gd name="connsiteY40" fmla="*/ 4729039 h 4886325"/>
                          <a:gd name="connsiteX41" fmla="*/ 1164088 w 3552825"/>
                          <a:gd name="connsiteY41" fmla="*/ 4806468 h 4886325"/>
                          <a:gd name="connsiteX42" fmla="*/ 1241517 w 3552825"/>
                          <a:gd name="connsiteY42" fmla="*/ 4883896 h 4886325"/>
                          <a:gd name="connsiteX43" fmla="*/ 1497168 w 3552825"/>
                          <a:gd name="connsiteY43" fmla="*/ 4883896 h 4886325"/>
                          <a:gd name="connsiteX44" fmla="*/ 1497416 w 3552825"/>
                          <a:gd name="connsiteY44" fmla="*/ 4883916 h 4886325"/>
                          <a:gd name="connsiteX45" fmla="*/ 1497711 w 3552825"/>
                          <a:gd name="connsiteY45" fmla="*/ 4883896 h 4886325"/>
                          <a:gd name="connsiteX46" fmla="*/ 2080965 w 3552825"/>
                          <a:gd name="connsiteY46" fmla="*/ 4883896 h 4886325"/>
                          <a:gd name="connsiteX47" fmla="*/ 2081175 w 3552825"/>
                          <a:gd name="connsiteY47" fmla="*/ 4883896 h 4886325"/>
                          <a:gd name="connsiteX48" fmla="*/ 2082041 w 3552825"/>
                          <a:gd name="connsiteY48" fmla="*/ 4883896 h 4886325"/>
                          <a:gd name="connsiteX49" fmla="*/ 2082336 w 3552825"/>
                          <a:gd name="connsiteY49" fmla="*/ 4883916 h 4886325"/>
                          <a:gd name="connsiteX50" fmla="*/ 2082584 w 3552825"/>
                          <a:gd name="connsiteY50" fmla="*/ 4883896 h 4886325"/>
                          <a:gd name="connsiteX51" fmla="*/ 3474454 w 3552825"/>
                          <a:gd name="connsiteY51" fmla="*/ 4883896 h 4886325"/>
                          <a:gd name="connsiteX52" fmla="*/ 3551882 w 3552825"/>
                          <a:gd name="connsiteY52" fmla="*/ 4806315 h 4886325"/>
                          <a:gd name="connsiteX53" fmla="*/ 3551882 w 3552825"/>
                          <a:gd name="connsiteY53" fmla="*/ 4182713 h 4886325"/>
                          <a:gd name="connsiteX54" fmla="*/ 3141183 w 3552825"/>
                          <a:gd name="connsiteY54" fmla="*/ 3392348 h 4886325"/>
                          <a:gd name="connsiteX55" fmla="*/ 1487119 w 3552825"/>
                          <a:gd name="connsiteY55" fmla="*/ 3823840 h 4886325"/>
                          <a:gd name="connsiteX56" fmla="*/ 1552423 w 3552825"/>
                          <a:gd name="connsiteY56" fmla="*/ 3979736 h 4886325"/>
                          <a:gd name="connsiteX57" fmla="*/ 1477080 w 3552825"/>
                          <a:gd name="connsiteY57" fmla="*/ 4446689 h 4886325"/>
                          <a:gd name="connsiteX58" fmla="*/ 1325232 w 3552825"/>
                          <a:gd name="connsiteY58" fmla="*/ 3904602 h 4886325"/>
                          <a:gd name="connsiteX59" fmla="*/ 1328842 w 3552825"/>
                          <a:gd name="connsiteY59" fmla="*/ 3905707 h 4886325"/>
                          <a:gd name="connsiteX60" fmla="*/ 1347388 w 3552825"/>
                          <a:gd name="connsiteY60" fmla="*/ 3907955 h 4886325"/>
                          <a:gd name="connsiteX61" fmla="*/ 1393279 w 3552825"/>
                          <a:gd name="connsiteY61" fmla="*/ 3892887 h 4886325"/>
                          <a:gd name="connsiteX62" fmla="*/ 1487119 w 3552825"/>
                          <a:gd name="connsiteY62" fmla="*/ 3823840 h 4886325"/>
                          <a:gd name="connsiteX63" fmla="*/ 1683906 w 3552825"/>
                          <a:gd name="connsiteY63" fmla="*/ 3892791 h 4886325"/>
                          <a:gd name="connsiteX64" fmla="*/ 1615450 w 3552825"/>
                          <a:gd name="connsiteY64" fmla="*/ 3729390 h 4886325"/>
                          <a:gd name="connsiteX65" fmla="*/ 1783423 w 3552825"/>
                          <a:gd name="connsiteY65" fmla="*/ 3605765 h 4886325"/>
                          <a:gd name="connsiteX66" fmla="*/ 1953263 w 3552825"/>
                          <a:gd name="connsiteY66" fmla="*/ 3730762 h 4886325"/>
                          <a:gd name="connsiteX67" fmla="*/ 1892427 w 3552825"/>
                          <a:gd name="connsiteY67" fmla="*/ 3892782 h 4886325"/>
                          <a:gd name="connsiteX68" fmla="*/ 1683896 w 3552825"/>
                          <a:gd name="connsiteY68" fmla="*/ 3892782 h 4886325"/>
                          <a:gd name="connsiteX69" fmla="*/ 1683896 w 3552825"/>
                          <a:gd name="connsiteY69" fmla="*/ 3892791 h 4886325"/>
                          <a:gd name="connsiteX70" fmla="*/ 2025777 w 3552825"/>
                          <a:gd name="connsiteY70" fmla="*/ 3978192 h 4886325"/>
                          <a:gd name="connsiteX71" fmla="*/ 2082870 w 3552825"/>
                          <a:gd name="connsiteY71" fmla="*/ 3826155 h 4886325"/>
                          <a:gd name="connsiteX72" fmla="*/ 2173567 w 3552825"/>
                          <a:gd name="connsiteY72" fmla="*/ 3892906 h 4886325"/>
                          <a:gd name="connsiteX73" fmla="*/ 2219459 w 3552825"/>
                          <a:gd name="connsiteY73" fmla="*/ 3907974 h 4886325"/>
                          <a:gd name="connsiteX74" fmla="*/ 2238004 w 3552825"/>
                          <a:gd name="connsiteY74" fmla="*/ 3905726 h 4886325"/>
                          <a:gd name="connsiteX75" fmla="*/ 2256225 w 3552825"/>
                          <a:gd name="connsiteY75" fmla="*/ 3898583 h 4886325"/>
                          <a:gd name="connsiteX76" fmla="*/ 2101853 w 3552825"/>
                          <a:gd name="connsiteY76" fmla="*/ 4449671 h 4886325"/>
                          <a:gd name="connsiteX77" fmla="*/ 2025777 w 3552825"/>
                          <a:gd name="connsiteY77" fmla="*/ 3978192 h 4886325"/>
                          <a:gd name="connsiteX78" fmla="*/ 2423703 w 3552825"/>
                          <a:gd name="connsiteY78" fmla="*/ 3233757 h 4886325"/>
                          <a:gd name="connsiteX79" fmla="*/ 2190483 w 3552825"/>
                          <a:gd name="connsiteY79" fmla="*/ 3713102 h 4886325"/>
                          <a:gd name="connsiteX80" fmla="*/ 1901181 w 3552825"/>
                          <a:gd name="connsiteY80" fmla="*/ 3500180 h 4886325"/>
                          <a:gd name="connsiteX81" fmla="*/ 2207028 w 3552825"/>
                          <a:gd name="connsiteY81" fmla="*/ 3182703 h 4886325"/>
                          <a:gd name="connsiteX82" fmla="*/ 2227993 w 3552825"/>
                          <a:gd name="connsiteY82" fmla="*/ 3118990 h 4886325"/>
                          <a:gd name="connsiteX83" fmla="*/ 2228688 w 3552825"/>
                          <a:gd name="connsiteY83" fmla="*/ 3109151 h 4886325"/>
                          <a:gd name="connsiteX84" fmla="*/ 2228688 w 3552825"/>
                          <a:gd name="connsiteY84" fmla="*/ 3105093 h 4886325"/>
                          <a:gd name="connsiteX85" fmla="*/ 2423703 w 3552825"/>
                          <a:gd name="connsiteY85" fmla="*/ 3233757 h 4886325"/>
                          <a:gd name="connsiteX86" fmla="*/ 2677706 w 3552825"/>
                          <a:gd name="connsiteY86" fmla="*/ 2015862 h 4886325"/>
                          <a:gd name="connsiteX87" fmla="*/ 2677706 w 3552825"/>
                          <a:gd name="connsiteY87" fmla="*/ 1595571 h 4886325"/>
                          <a:gd name="connsiteX88" fmla="*/ 2853766 w 3552825"/>
                          <a:gd name="connsiteY88" fmla="*/ 1805740 h 4886325"/>
                          <a:gd name="connsiteX89" fmla="*/ 2677706 w 3552825"/>
                          <a:gd name="connsiteY89" fmla="*/ 2015862 h 4886325"/>
                          <a:gd name="connsiteX90" fmla="*/ 1749943 w 3552825"/>
                          <a:gd name="connsiteY90" fmla="*/ 162001 h 4886325"/>
                          <a:gd name="connsiteX91" fmla="*/ 1833448 w 3552825"/>
                          <a:gd name="connsiteY91" fmla="*/ 162001 h 4886325"/>
                          <a:gd name="connsiteX92" fmla="*/ 2757373 w 3552825"/>
                          <a:gd name="connsiteY92" fmla="*/ 1085926 h 4886325"/>
                          <a:gd name="connsiteX93" fmla="*/ 2757373 w 3552825"/>
                          <a:gd name="connsiteY93" fmla="*/ 1456430 h 4886325"/>
                          <a:gd name="connsiteX94" fmla="*/ 2677659 w 3552825"/>
                          <a:gd name="connsiteY94" fmla="*/ 1439085 h 4886325"/>
                          <a:gd name="connsiteX95" fmla="*/ 2677611 w 3552825"/>
                          <a:gd name="connsiteY95" fmla="*/ 1438123 h 4886325"/>
                          <a:gd name="connsiteX96" fmla="*/ 2677354 w 3552825"/>
                          <a:gd name="connsiteY96" fmla="*/ 1433036 h 4886325"/>
                          <a:gd name="connsiteX97" fmla="*/ 2676963 w 3552825"/>
                          <a:gd name="connsiteY97" fmla="*/ 1429988 h 4886325"/>
                          <a:gd name="connsiteX98" fmla="*/ 2676296 w 3552825"/>
                          <a:gd name="connsiteY98" fmla="*/ 1425578 h 4886325"/>
                          <a:gd name="connsiteX99" fmla="*/ 2675458 w 3552825"/>
                          <a:gd name="connsiteY99" fmla="*/ 1421940 h 4886325"/>
                          <a:gd name="connsiteX100" fmla="*/ 2674544 w 3552825"/>
                          <a:gd name="connsiteY100" fmla="*/ 1418377 h 4886325"/>
                          <a:gd name="connsiteX101" fmla="*/ 2673191 w 3552825"/>
                          <a:gd name="connsiteY101" fmla="*/ 1414320 h 4886325"/>
                          <a:gd name="connsiteX102" fmla="*/ 2672125 w 3552825"/>
                          <a:gd name="connsiteY102" fmla="*/ 1411405 h 4886325"/>
                          <a:gd name="connsiteX103" fmla="*/ 2670267 w 3552825"/>
                          <a:gd name="connsiteY103" fmla="*/ 1407224 h 4886325"/>
                          <a:gd name="connsiteX104" fmla="*/ 2669029 w 3552825"/>
                          <a:gd name="connsiteY104" fmla="*/ 1404652 h 4886325"/>
                          <a:gd name="connsiteX105" fmla="*/ 2666800 w 3552825"/>
                          <a:gd name="connsiteY105" fmla="*/ 1400699 h 4886325"/>
                          <a:gd name="connsiteX106" fmla="*/ 2665248 w 3552825"/>
                          <a:gd name="connsiteY106" fmla="*/ 1398156 h 4886325"/>
                          <a:gd name="connsiteX107" fmla="*/ 2662809 w 3552825"/>
                          <a:gd name="connsiteY107" fmla="*/ 1394670 h 4886325"/>
                          <a:gd name="connsiteX108" fmla="*/ 2660828 w 3552825"/>
                          <a:gd name="connsiteY108" fmla="*/ 1392031 h 4886325"/>
                          <a:gd name="connsiteX109" fmla="*/ 2658332 w 3552825"/>
                          <a:gd name="connsiteY109" fmla="*/ 1389088 h 4886325"/>
                          <a:gd name="connsiteX110" fmla="*/ 2655837 w 3552825"/>
                          <a:gd name="connsiteY110" fmla="*/ 1386335 h 4886325"/>
                          <a:gd name="connsiteX111" fmla="*/ 2653341 w 3552825"/>
                          <a:gd name="connsiteY111" fmla="*/ 1383906 h 4886325"/>
                          <a:gd name="connsiteX112" fmla="*/ 2650350 w 3552825"/>
                          <a:gd name="connsiteY112" fmla="*/ 1381182 h 4886325"/>
                          <a:gd name="connsiteX113" fmla="*/ 2647741 w 3552825"/>
                          <a:gd name="connsiteY113" fmla="*/ 1379106 h 4886325"/>
                          <a:gd name="connsiteX114" fmla="*/ 2644435 w 3552825"/>
                          <a:gd name="connsiteY114" fmla="*/ 1376639 h 4886325"/>
                          <a:gd name="connsiteX115" fmla="*/ 2641511 w 3552825"/>
                          <a:gd name="connsiteY115" fmla="*/ 1374753 h 4886325"/>
                          <a:gd name="connsiteX116" fmla="*/ 2638139 w 3552825"/>
                          <a:gd name="connsiteY116" fmla="*/ 1372695 h 4886325"/>
                          <a:gd name="connsiteX117" fmla="*/ 2634634 w 3552825"/>
                          <a:gd name="connsiteY117" fmla="*/ 1370886 h 4886325"/>
                          <a:gd name="connsiteX118" fmla="*/ 2631481 w 3552825"/>
                          <a:gd name="connsiteY118" fmla="*/ 1369371 h 4886325"/>
                          <a:gd name="connsiteX119" fmla="*/ 2627195 w 3552825"/>
                          <a:gd name="connsiteY119" fmla="*/ 1367685 h 4886325"/>
                          <a:gd name="connsiteX120" fmla="*/ 2624404 w 3552825"/>
                          <a:gd name="connsiteY120" fmla="*/ 1366666 h 4886325"/>
                          <a:gd name="connsiteX121" fmla="*/ 2619528 w 3552825"/>
                          <a:gd name="connsiteY121" fmla="*/ 1365294 h 4886325"/>
                          <a:gd name="connsiteX122" fmla="*/ 2617460 w 3552825"/>
                          <a:gd name="connsiteY122" fmla="*/ 1364713 h 4886325"/>
                          <a:gd name="connsiteX123" fmla="*/ 2222164 w 3552825"/>
                          <a:gd name="connsiteY123" fmla="*/ 910419 h 4886325"/>
                          <a:gd name="connsiteX124" fmla="*/ 2162166 w 3552825"/>
                          <a:gd name="connsiteY124" fmla="*/ 851668 h 4886325"/>
                          <a:gd name="connsiteX125" fmla="*/ 2083908 w 3552825"/>
                          <a:gd name="connsiteY125" fmla="*/ 882148 h 4886325"/>
                          <a:gd name="connsiteX126" fmla="*/ 978589 w 3552825"/>
                          <a:gd name="connsiteY126" fmla="*/ 1362799 h 4886325"/>
                          <a:gd name="connsiteX127" fmla="*/ 978494 w 3552825"/>
                          <a:gd name="connsiteY127" fmla="*/ 1362799 h 4886325"/>
                          <a:gd name="connsiteX128" fmla="*/ 978160 w 3552825"/>
                          <a:gd name="connsiteY128" fmla="*/ 1362799 h 4886325"/>
                          <a:gd name="connsiteX129" fmla="*/ 970264 w 3552825"/>
                          <a:gd name="connsiteY129" fmla="*/ 1363199 h 4886325"/>
                          <a:gd name="connsiteX130" fmla="*/ 967845 w 3552825"/>
                          <a:gd name="connsiteY130" fmla="*/ 1363570 h 4886325"/>
                          <a:gd name="connsiteX131" fmla="*/ 962587 w 3552825"/>
                          <a:gd name="connsiteY131" fmla="*/ 1364380 h 4886325"/>
                          <a:gd name="connsiteX132" fmla="*/ 959310 w 3552825"/>
                          <a:gd name="connsiteY132" fmla="*/ 1365218 h 4886325"/>
                          <a:gd name="connsiteX133" fmla="*/ 955177 w 3552825"/>
                          <a:gd name="connsiteY133" fmla="*/ 1366285 h 4886325"/>
                          <a:gd name="connsiteX134" fmla="*/ 951481 w 3552825"/>
                          <a:gd name="connsiteY134" fmla="*/ 1367628 h 4886325"/>
                          <a:gd name="connsiteX135" fmla="*/ 948080 w 3552825"/>
                          <a:gd name="connsiteY135" fmla="*/ 1368866 h 4886325"/>
                          <a:gd name="connsiteX136" fmla="*/ 943947 w 3552825"/>
                          <a:gd name="connsiteY136" fmla="*/ 1370848 h 4886325"/>
                          <a:gd name="connsiteX137" fmla="*/ 941318 w 3552825"/>
                          <a:gd name="connsiteY137" fmla="*/ 1372114 h 4886325"/>
                          <a:gd name="connsiteX138" fmla="*/ 937270 w 3552825"/>
                          <a:gd name="connsiteY138" fmla="*/ 1374562 h 4886325"/>
                          <a:gd name="connsiteX139" fmla="*/ 934936 w 3552825"/>
                          <a:gd name="connsiteY139" fmla="*/ 1375972 h 4886325"/>
                          <a:gd name="connsiteX140" fmla="*/ 931317 w 3552825"/>
                          <a:gd name="connsiteY140" fmla="*/ 1378677 h 4886325"/>
                          <a:gd name="connsiteX141" fmla="*/ 928983 w 3552825"/>
                          <a:gd name="connsiteY141" fmla="*/ 1380420 h 4886325"/>
                          <a:gd name="connsiteX142" fmla="*/ 925859 w 3552825"/>
                          <a:gd name="connsiteY142" fmla="*/ 1383249 h 4886325"/>
                          <a:gd name="connsiteX143" fmla="*/ 923487 w 3552825"/>
                          <a:gd name="connsiteY143" fmla="*/ 1385411 h 4886325"/>
                          <a:gd name="connsiteX144" fmla="*/ 920706 w 3552825"/>
                          <a:gd name="connsiteY144" fmla="*/ 1388450 h 4886325"/>
                          <a:gd name="connsiteX145" fmla="*/ 918486 w 3552825"/>
                          <a:gd name="connsiteY145" fmla="*/ 1390898 h 4886325"/>
                          <a:gd name="connsiteX146" fmla="*/ 916153 w 3552825"/>
                          <a:gd name="connsiteY146" fmla="*/ 1393993 h 4886325"/>
                          <a:gd name="connsiteX147" fmla="*/ 914019 w 3552825"/>
                          <a:gd name="connsiteY147" fmla="*/ 1396851 h 4886325"/>
                          <a:gd name="connsiteX148" fmla="*/ 912124 w 3552825"/>
                          <a:gd name="connsiteY148" fmla="*/ 1399956 h 4886325"/>
                          <a:gd name="connsiteX149" fmla="*/ 910142 w 3552825"/>
                          <a:gd name="connsiteY149" fmla="*/ 1403214 h 4886325"/>
                          <a:gd name="connsiteX150" fmla="*/ 908618 w 3552825"/>
                          <a:gd name="connsiteY150" fmla="*/ 1406347 h 4886325"/>
                          <a:gd name="connsiteX151" fmla="*/ 906875 w 3552825"/>
                          <a:gd name="connsiteY151" fmla="*/ 1409967 h 4886325"/>
                          <a:gd name="connsiteX152" fmla="*/ 905723 w 3552825"/>
                          <a:gd name="connsiteY152" fmla="*/ 1413091 h 4886325"/>
                          <a:gd name="connsiteX153" fmla="*/ 904265 w 3552825"/>
                          <a:gd name="connsiteY153" fmla="*/ 1417063 h 4886325"/>
                          <a:gd name="connsiteX154" fmla="*/ 903418 w 3552825"/>
                          <a:gd name="connsiteY154" fmla="*/ 1420301 h 4886325"/>
                          <a:gd name="connsiteX155" fmla="*/ 902341 w 3552825"/>
                          <a:gd name="connsiteY155" fmla="*/ 1424473 h 4886325"/>
                          <a:gd name="connsiteX156" fmla="*/ 901808 w 3552825"/>
                          <a:gd name="connsiteY156" fmla="*/ 1427912 h 4886325"/>
                          <a:gd name="connsiteX157" fmla="*/ 901170 w 3552825"/>
                          <a:gd name="connsiteY157" fmla="*/ 1432131 h 4886325"/>
                          <a:gd name="connsiteX158" fmla="*/ 900970 w 3552825"/>
                          <a:gd name="connsiteY158" fmla="*/ 1435770 h 4886325"/>
                          <a:gd name="connsiteX159" fmla="*/ 900779 w 3552825"/>
                          <a:gd name="connsiteY159" fmla="*/ 1439094 h 4886325"/>
                          <a:gd name="connsiteX160" fmla="*/ 826094 w 3552825"/>
                          <a:gd name="connsiteY160" fmla="*/ 1454734 h 4886325"/>
                          <a:gd name="connsiteX161" fmla="*/ 826094 w 3552825"/>
                          <a:gd name="connsiteY161" fmla="*/ 1085936 h 4886325"/>
                          <a:gd name="connsiteX162" fmla="*/ 1749943 w 3552825"/>
                          <a:gd name="connsiteY162" fmla="*/ 162001 h 4886325"/>
                          <a:gd name="connsiteX163" fmla="*/ 724672 w 3552825"/>
                          <a:gd name="connsiteY163" fmla="*/ 1805731 h 4886325"/>
                          <a:gd name="connsiteX164" fmla="*/ 900732 w 3552825"/>
                          <a:gd name="connsiteY164" fmla="*/ 1595561 h 4886325"/>
                          <a:gd name="connsiteX165" fmla="*/ 900732 w 3552825"/>
                          <a:gd name="connsiteY165" fmla="*/ 2015852 h 4886325"/>
                          <a:gd name="connsiteX166" fmla="*/ 724672 w 3552825"/>
                          <a:gd name="connsiteY166" fmla="*/ 1805731 h 4886325"/>
                          <a:gd name="connsiteX167" fmla="*/ 1055589 w 3552825"/>
                          <a:gd name="connsiteY167" fmla="*/ 2063363 h 4886325"/>
                          <a:gd name="connsiteX168" fmla="*/ 1055589 w 3552825"/>
                          <a:gd name="connsiteY168" fmla="*/ 1514866 h 4886325"/>
                          <a:gd name="connsiteX169" fmla="*/ 2117836 w 3552825"/>
                          <a:gd name="connsiteY169" fmla="*/ 1082726 h 4886325"/>
                          <a:gd name="connsiteX170" fmla="*/ 2522849 w 3552825"/>
                          <a:gd name="connsiteY170" fmla="*/ 1498406 h 4886325"/>
                          <a:gd name="connsiteX171" fmla="*/ 2522849 w 3552825"/>
                          <a:gd name="connsiteY171" fmla="*/ 2063344 h 4886325"/>
                          <a:gd name="connsiteX172" fmla="*/ 1868615 w 3552825"/>
                          <a:gd name="connsiteY172" fmla="*/ 2717606 h 4886325"/>
                          <a:gd name="connsiteX173" fmla="*/ 1709881 w 3552825"/>
                          <a:gd name="connsiteY173" fmla="*/ 2717606 h 4886325"/>
                          <a:gd name="connsiteX174" fmla="*/ 1055589 w 3552825"/>
                          <a:gd name="connsiteY174" fmla="*/ 2063363 h 4886325"/>
                          <a:gd name="connsiteX175" fmla="*/ 1709871 w 3552825"/>
                          <a:gd name="connsiteY175" fmla="*/ 2872473 h 4886325"/>
                          <a:gd name="connsiteX176" fmla="*/ 1868605 w 3552825"/>
                          <a:gd name="connsiteY176" fmla="*/ 2872473 h 4886325"/>
                          <a:gd name="connsiteX177" fmla="*/ 2073850 w 3552825"/>
                          <a:gd name="connsiteY177" fmla="*/ 2846023 h 4886325"/>
                          <a:gd name="connsiteX178" fmla="*/ 2073850 w 3552825"/>
                          <a:gd name="connsiteY178" fmla="*/ 3097749 h 4886325"/>
                          <a:gd name="connsiteX179" fmla="*/ 1785595 w 3552825"/>
                          <a:gd name="connsiteY179" fmla="*/ 3396967 h 4886325"/>
                          <a:gd name="connsiteX180" fmla="*/ 1503426 w 3552825"/>
                          <a:gd name="connsiteY180" fmla="*/ 3122133 h 4886325"/>
                          <a:gd name="connsiteX181" fmla="*/ 1504607 w 3552825"/>
                          <a:gd name="connsiteY181" fmla="*/ 3109132 h 4886325"/>
                          <a:gd name="connsiteX182" fmla="*/ 1504607 w 3552825"/>
                          <a:gd name="connsiteY182" fmla="*/ 2954370 h 4886325"/>
                          <a:gd name="connsiteX183" fmla="*/ 1504607 w 3552825"/>
                          <a:gd name="connsiteY183" fmla="*/ 2954255 h 4886325"/>
                          <a:gd name="connsiteX184" fmla="*/ 1504607 w 3552825"/>
                          <a:gd name="connsiteY184" fmla="*/ 2846003 h 4886325"/>
                          <a:gd name="connsiteX185" fmla="*/ 1709871 w 3552825"/>
                          <a:gd name="connsiteY185" fmla="*/ 2872473 h 4886325"/>
                          <a:gd name="connsiteX186" fmla="*/ 1349759 w 3552825"/>
                          <a:gd name="connsiteY186" fmla="*/ 3097425 h 4886325"/>
                          <a:gd name="connsiteX187" fmla="*/ 1349759 w 3552825"/>
                          <a:gd name="connsiteY187" fmla="*/ 3109141 h 4886325"/>
                          <a:gd name="connsiteX188" fmla="*/ 1353417 w 3552825"/>
                          <a:gd name="connsiteY188" fmla="*/ 3132649 h 4886325"/>
                          <a:gd name="connsiteX189" fmla="*/ 1373153 w 3552825"/>
                          <a:gd name="connsiteY189" fmla="*/ 3211430 h 4886325"/>
                          <a:gd name="connsiteX190" fmla="*/ 1667913 w 3552825"/>
                          <a:gd name="connsiteY190" fmla="*/ 3498533 h 4886325"/>
                          <a:gd name="connsiteX191" fmla="*/ 1376363 w 3552825"/>
                          <a:gd name="connsiteY191" fmla="*/ 3713112 h 4886325"/>
                          <a:gd name="connsiteX192" fmla="*/ 1143152 w 3552825"/>
                          <a:gd name="connsiteY192" fmla="*/ 3233766 h 4886325"/>
                          <a:gd name="connsiteX193" fmla="*/ 1349759 w 3552825"/>
                          <a:gd name="connsiteY193" fmla="*/ 3097425 h 4886325"/>
                          <a:gd name="connsiteX194" fmla="*/ 1588389 w 3552825"/>
                          <a:gd name="connsiteY194" fmla="*/ 4729067 h 4886325"/>
                          <a:gd name="connsiteX195" fmla="*/ 1698327 w 3552825"/>
                          <a:gd name="connsiteY195" fmla="*/ 4047649 h 4886325"/>
                          <a:gd name="connsiteX196" fmla="*/ 1880121 w 3552825"/>
                          <a:gd name="connsiteY196" fmla="*/ 4047649 h 4886325"/>
                          <a:gd name="connsiteX197" fmla="*/ 1990049 w 3552825"/>
                          <a:gd name="connsiteY197" fmla="*/ 4729067 h 4886325"/>
                          <a:gd name="connsiteX198" fmla="*/ 1588389 w 3552825"/>
                          <a:gd name="connsiteY198" fmla="*/ 4729067 h 4886325"/>
                          <a:gd name="connsiteX199" fmla="*/ 3397025 w 3552825"/>
                          <a:gd name="connsiteY199" fmla="*/ 4729067 h 4886325"/>
                          <a:gd name="connsiteX200" fmla="*/ 2953169 w 3552825"/>
                          <a:gd name="connsiteY200" fmla="*/ 4729067 h 4886325"/>
                          <a:gd name="connsiteX201" fmla="*/ 2953169 w 3552825"/>
                          <a:gd name="connsiteY201" fmla="*/ 4154376 h 4886325"/>
                          <a:gd name="connsiteX202" fmla="*/ 2875741 w 3552825"/>
                          <a:gd name="connsiteY202" fmla="*/ 4076948 h 4886325"/>
                          <a:gd name="connsiteX203" fmla="*/ 2798312 w 3552825"/>
                          <a:gd name="connsiteY203" fmla="*/ 4154376 h 4886325"/>
                          <a:gd name="connsiteX204" fmla="*/ 2798312 w 3552825"/>
                          <a:gd name="connsiteY204" fmla="*/ 4729067 h 4886325"/>
                          <a:gd name="connsiteX205" fmla="*/ 2184388 w 3552825"/>
                          <a:gd name="connsiteY205" fmla="*/ 4729067 h 4886325"/>
                          <a:gd name="connsiteX206" fmla="*/ 2581304 w 3552825"/>
                          <a:gd name="connsiteY206" fmla="*/ 3312071 h 4886325"/>
                          <a:gd name="connsiteX207" fmla="*/ 2931967 w 3552825"/>
                          <a:gd name="connsiteY207" fmla="*/ 3458204 h 4886325"/>
                          <a:gd name="connsiteX208" fmla="*/ 2936824 w 3552825"/>
                          <a:gd name="connsiteY208" fmla="*/ 3460042 h 4886325"/>
                          <a:gd name="connsiteX209" fmla="*/ 3056839 w 3552825"/>
                          <a:gd name="connsiteY209" fmla="*/ 3522212 h 4886325"/>
                          <a:gd name="connsiteX210" fmla="*/ 3056868 w 3552825"/>
                          <a:gd name="connsiteY210" fmla="*/ 3522231 h 4886325"/>
                          <a:gd name="connsiteX211" fmla="*/ 3397025 w 3552825"/>
                          <a:gd name="connsiteY211" fmla="*/ 4182732 h 4886325"/>
                          <a:gd name="connsiteX212" fmla="*/ 3397025 w 3552825"/>
                          <a:gd name="connsiteY212" fmla="*/ 4729067 h 4886325"/>
                          <a:gd name="connsiteX213" fmla="*/ 3397025 w 3552825"/>
                          <a:gd name="connsiteY213" fmla="*/ 4729067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3552825" h="4886325">
                            <a:moveTo>
                              <a:pt x="3141183" y="3392348"/>
                            </a:moveTo>
                            <a:cubicBezTo>
                              <a:pt x="3141164" y="3392338"/>
                              <a:pt x="3141145" y="3392319"/>
                              <a:pt x="3141117" y="3392310"/>
                            </a:cubicBezTo>
                            <a:cubicBezTo>
                              <a:pt x="3065155" y="3343037"/>
                              <a:pt x="3004033" y="3319653"/>
                              <a:pt x="2989555" y="3314452"/>
                            </a:cubicBezTo>
                            <a:lnTo>
                              <a:pt x="2548747" y="3130753"/>
                            </a:lnTo>
                            <a:lnTo>
                              <a:pt x="2237956" y="2925651"/>
                            </a:lnTo>
                            <a:cubicBezTo>
                              <a:pt x="2234965" y="2923670"/>
                              <a:pt x="2231851" y="2922013"/>
                              <a:pt x="2228698" y="2920499"/>
                            </a:cubicBezTo>
                            <a:lnTo>
                              <a:pt x="2228698" y="2787615"/>
                            </a:lnTo>
                            <a:cubicBezTo>
                              <a:pt x="2463375" y="2670448"/>
                              <a:pt x="2633387" y="2442639"/>
                              <a:pt x="2670077" y="2172910"/>
                            </a:cubicBezTo>
                            <a:cubicBezTo>
                              <a:pt x="2859291" y="2157594"/>
                              <a:pt x="3008605" y="1998821"/>
                              <a:pt x="3008605" y="1805731"/>
                            </a:cubicBezTo>
                            <a:cubicBezTo>
                              <a:pt x="3008605" y="1710185"/>
                              <a:pt x="2972048" y="1623032"/>
                              <a:pt x="2912212" y="1557490"/>
                            </a:cubicBezTo>
                            <a:lnTo>
                              <a:pt x="2912212" y="1085926"/>
                            </a:lnTo>
                            <a:cubicBezTo>
                              <a:pt x="2912221" y="491080"/>
                              <a:pt x="2428285" y="7144"/>
                              <a:pt x="1833439" y="7144"/>
                            </a:cubicBezTo>
                            <a:lnTo>
                              <a:pt x="1749933" y="7144"/>
                            </a:lnTo>
                            <a:cubicBezTo>
                              <a:pt x="1155135" y="7144"/>
                              <a:pt x="671227" y="491080"/>
                              <a:pt x="671227" y="1085917"/>
                            </a:cubicBezTo>
                            <a:lnTo>
                              <a:pt x="671227" y="1552213"/>
                            </a:lnTo>
                            <a:cubicBezTo>
                              <a:pt x="608457" y="1618326"/>
                              <a:pt x="569814" y="1707575"/>
                              <a:pt x="569814" y="1805731"/>
                            </a:cubicBezTo>
                            <a:cubicBezTo>
                              <a:pt x="569814" y="1998821"/>
                              <a:pt x="719128" y="2157594"/>
                              <a:pt x="908342" y="2172910"/>
                            </a:cubicBezTo>
                            <a:cubicBezTo>
                              <a:pt x="945042" y="2442648"/>
                              <a:pt x="1115063" y="2670458"/>
                              <a:pt x="1349750" y="2787615"/>
                            </a:cubicBezTo>
                            <a:lnTo>
                              <a:pt x="1349750" y="2911888"/>
                            </a:lnTo>
                            <a:lnTo>
                              <a:pt x="1025795" y="3125658"/>
                            </a:lnTo>
                            <a:cubicBezTo>
                              <a:pt x="1021404" y="3126629"/>
                              <a:pt x="1017032" y="3127924"/>
                              <a:pt x="1012736" y="3129715"/>
                            </a:cubicBezTo>
                            <a:lnTo>
                              <a:pt x="569500" y="3314424"/>
                            </a:lnTo>
                            <a:cubicBezTo>
                              <a:pt x="547335" y="3322358"/>
                              <a:pt x="417081" y="3372412"/>
                              <a:pt x="287760" y="3494542"/>
                            </a:cubicBezTo>
                            <a:cubicBezTo>
                              <a:pt x="159744" y="3615433"/>
                              <a:pt x="7144" y="3832946"/>
                              <a:pt x="7144" y="4182723"/>
                            </a:cubicBezTo>
                            <a:lnTo>
                              <a:pt x="7144" y="4806468"/>
                            </a:lnTo>
                            <a:cubicBezTo>
                              <a:pt x="7144" y="4849235"/>
                              <a:pt x="41796" y="4883916"/>
                              <a:pt x="84573" y="4883916"/>
                            </a:cubicBezTo>
                            <a:lnTo>
                              <a:pt x="999201" y="4883916"/>
                            </a:lnTo>
                            <a:cubicBezTo>
                              <a:pt x="1041968" y="4883916"/>
                              <a:pt x="1076630" y="4849264"/>
                              <a:pt x="1076630" y="4806487"/>
                            </a:cubicBezTo>
                            <a:cubicBezTo>
                              <a:pt x="1076630" y="4763719"/>
                              <a:pt x="1041978" y="4729058"/>
                              <a:pt x="999201" y="4729058"/>
                            </a:cubicBezTo>
                            <a:lnTo>
                              <a:pt x="760686" y="4729058"/>
                            </a:lnTo>
                            <a:lnTo>
                              <a:pt x="760686" y="4154367"/>
                            </a:lnTo>
                            <a:cubicBezTo>
                              <a:pt x="760686" y="4111600"/>
                              <a:pt x="726034" y="4076938"/>
                              <a:pt x="683257" y="4076938"/>
                            </a:cubicBezTo>
                            <a:cubicBezTo>
                              <a:pt x="640490" y="4076938"/>
                              <a:pt x="605828" y="4111590"/>
                              <a:pt x="605828" y="4154367"/>
                            </a:cubicBezTo>
                            <a:lnTo>
                              <a:pt x="605828" y="4729058"/>
                            </a:lnTo>
                            <a:lnTo>
                              <a:pt x="162011" y="4729058"/>
                            </a:lnTo>
                            <a:lnTo>
                              <a:pt x="162011" y="4182723"/>
                            </a:lnTo>
                            <a:cubicBezTo>
                              <a:pt x="162011" y="3624920"/>
                              <a:pt x="603418" y="3466500"/>
                              <a:pt x="621935" y="3460118"/>
                            </a:cubicBezTo>
                            <a:cubicBezTo>
                              <a:pt x="623668" y="3459528"/>
                              <a:pt x="625373" y="3458899"/>
                              <a:pt x="627059" y="3458185"/>
                            </a:cubicBezTo>
                            <a:lnTo>
                              <a:pt x="996277" y="3304318"/>
                            </a:lnTo>
                            <a:lnTo>
                              <a:pt x="1395375" y="4729039"/>
                            </a:lnTo>
                            <a:lnTo>
                              <a:pt x="1241517" y="4729039"/>
                            </a:lnTo>
                            <a:cubicBezTo>
                              <a:pt x="1198750" y="4729039"/>
                              <a:pt x="1164088" y="4763691"/>
                              <a:pt x="1164088" y="4806468"/>
                            </a:cubicBezTo>
                            <a:cubicBezTo>
                              <a:pt x="1164088" y="4849244"/>
                              <a:pt x="1198740" y="4883896"/>
                              <a:pt x="1241517" y="4883896"/>
                            </a:cubicBezTo>
                            <a:lnTo>
                              <a:pt x="1497168" y="4883896"/>
                            </a:lnTo>
                            <a:cubicBezTo>
                              <a:pt x="1497254" y="4883896"/>
                              <a:pt x="1497330" y="4883916"/>
                              <a:pt x="1497416" y="4883916"/>
                            </a:cubicBezTo>
                            <a:cubicBezTo>
                              <a:pt x="1497511" y="4883916"/>
                              <a:pt x="1497616" y="4883896"/>
                              <a:pt x="1497711" y="4883896"/>
                            </a:cubicBezTo>
                            <a:lnTo>
                              <a:pt x="2080965" y="4883896"/>
                            </a:lnTo>
                            <a:lnTo>
                              <a:pt x="2081175" y="4883896"/>
                            </a:lnTo>
                            <a:lnTo>
                              <a:pt x="2082041" y="4883896"/>
                            </a:lnTo>
                            <a:cubicBezTo>
                              <a:pt x="2082136" y="4883896"/>
                              <a:pt x="2082241" y="4883916"/>
                              <a:pt x="2082336" y="4883916"/>
                            </a:cubicBezTo>
                            <a:cubicBezTo>
                              <a:pt x="2082422" y="4883916"/>
                              <a:pt x="2082499" y="4883896"/>
                              <a:pt x="2082584" y="4883896"/>
                            </a:cubicBezTo>
                            <a:lnTo>
                              <a:pt x="3474454" y="4883896"/>
                            </a:lnTo>
                            <a:cubicBezTo>
                              <a:pt x="3517221" y="4883896"/>
                              <a:pt x="3551882" y="4849073"/>
                              <a:pt x="3551882" y="4806315"/>
                            </a:cubicBezTo>
                            <a:lnTo>
                              <a:pt x="3551882" y="4182713"/>
                            </a:lnTo>
                            <a:cubicBezTo>
                              <a:pt x="3551873" y="3726990"/>
                              <a:pt x="3294593" y="3491922"/>
                              <a:pt x="3141183" y="3392348"/>
                            </a:cubicBezTo>
                            <a:close/>
                            <a:moveTo>
                              <a:pt x="1487119" y="3823840"/>
                            </a:moveTo>
                            <a:lnTo>
                              <a:pt x="1552423" y="3979736"/>
                            </a:lnTo>
                            <a:lnTo>
                              <a:pt x="1477080" y="4446689"/>
                            </a:lnTo>
                            <a:lnTo>
                              <a:pt x="1325232" y="3904602"/>
                            </a:lnTo>
                            <a:cubicBezTo>
                              <a:pt x="1326442" y="3904964"/>
                              <a:pt x="1327614" y="3905412"/>
                              <a:pt x="1328842" y="3905707"/>
                            </a:cubicBezTo>
                            <a:cubicBezTo>
                              <a:pt x="1334976" y="3907212"/>
                              <a:pt x="1341187" y="3907955"/>
                              <a:pt x="1347388" y="3907955"/>
                            </a:cubicBezTo>
                            <a:cubicBezTo>
                              <a:pt x="1363742" y="3907955"/>
                              <a:pt x="1379858" y="3902774"/>
                              <a:pt x="1393279" y="3892887"/>
                            </a:cubicBezTo>
                            <a:lnTo>
                              <a:pt x="1487119" y="3823840"/>
                            </a:lnTo>
                            <a:close/>
                            <a:moveTo>
                              <a:pt x="1683906" y="3892791"/>
                            </a:moveTo>
                            <a:lnTo>
                              <a:pt x="1615450" y="3729390"/>
                            </a:lnTo>
                            <a:lnTo>
                              <a:pt x="1783423" y="3605765"/>
                            </a:lnTo>
                            <a:lnTo>
                              <a:pt x="1953263" y="3730762"/>
                            </a:lnTo>
                            <a:lnTo>
                              <a:pt x="1892427" y="3892782"/>
                            </a:lnTo>
                            <a:lnTo>
                              <a:pt x="1683896" y="3892782"/>
                            </a:lnTo>
                            <a:lnTo>
                              <a:pt x="1683896" y="3892791"/>
                            </a:lnTo>
                            <a:close/>
                            <a:moveTo>
                              <a:pt x="2025777" y="3978192"/>
                            </a:moveTo>
                            <a:lnTo>
                              <a:pt x="2082870" y="3826155"/>
                            </a:lnTo>
                            <a:lnTo>
                              <a:pt x="2173567" y="3892906"/>
                            </a:lnTo>
                            <a:cubicBezTo>
                              <a:pt x="2186997" y="3902793"/>
                              <a:pt x="2203104" y="3907974"/>
                              <a:pt x="2219459" y="3907974"/>
                            </a:cubicBezTo>
                            <a:cubicBezTo>
                              <a:pt x="2225650" y="3907974"/>
                              <a:pt x="2231869" y="3907231"/>
                              <a:pt x="2238004" y="3905726"/>
                            </a:cubicBezTo>
                            <a:cubicBezTo>
                              <a:pt x="2244433" y="3904136"/>
                              <a:pt x="2250520" y="3901669"/>
                              <a:pt x="2256225" y="3898583"/>
                            </a:cubicBezTo>
                            <a:lnTo>
                              <a:pt x="2101853" y="4449671"/>
                            </a:lnTo>
                            <a:lnTo>
                              <a:pt x="2025777" y="3978192"/>
                            </a:lnTo>
                            <a:close/>
                            <a:moveTo>
                              <a:pt x="2423703" y="3233757"/>
                            </a:moveTo>
                            <a:lnTo>
                              <a:pt x="2190483" y="3713102"/>
                            </a:lnTo>
                            <a:lnTo>
                              <a:pt x="1901181" y="3500180"/>
                            </a:lnTo>
                            <a:lnTo>
                              <a:pt x="2207028" y="3182703"/>
                            </a:lnTo>
                            <a:cubicBezTo>
                              <a:pt x="2224012" y="3165081"/>
                              <a:pt x="2230917" y="3141498"/>
                              <a:pt x="2227993" y="3118990"/>
                            </a:cubicBezTo>
                            <a:cubicBezTo>
                              <a:pt x="2228403" y="3115761"/>
                              <a:pt x="2228688" y="3112494"/>
                              <a:pt x="2228688" y="3109151"/>
                            </a:cubicBezTo>
                            <a:lnTo>
                              <a:pt x="2228688" y="3105093"/>
                            </a:lnTo>
                            <a:lnTo>
                              <a:pt x="2423703" y="3233757"/>
                            </a:lnTo>
                            <a:close/>
                            <a:moveTo>
                              <a:pt x="2677706" y="2015862"/>
                            </a:moveTo>
                            <a:lnTo>
                              <a:pt x="2677706" y="1595571"/>
                            </a:lnTo>
                            <a:cubicBezTo>
                              <a:pt x="2777614" y="1613411"/>
                              <a:pt x="2853766" y="1700756"/>
                              <a:pt x="2853766" y="1805740"/>
                            </a:cubicBezTo>
                            <a:cubicBezTo>
                              <a:pt x="2853747" y="1910686"/>
                              <a:pt x="2777604" y="1998021"/>
                              <a:pt x="2677706" y="2015862"/>
                            </a:cubicBezTo>
                            <a:close/>
                            <a:moveTo>
                              <a:pt x="1749943" y="162001"/>
                            </a:moveTo>
                            <a:lnTo>
                              <a:pt x="1833448" y="162001"/>
                            </a:lnTo>
                            <a:cubicBezTo>
                              <a:pt x="2342912" y="162001"/>
                              <a:pt x="2757373" y="576463"/>
                              <a:pt x="2757373" y="1085926"/>
                            </a:cubicBezTo>
                            <a:lnTo>
                              <a:pt x="2757373" y="1456430"/>
                            </a:lnTo>
                            <a:cubicBezTo>
                              <a:pt x="2731904" y="1447848"/>
                              <a:pt x="2705253" y="1441895"/>
                              <a:pt x="2677659" y="1439085"/>
                            </a:cubicBezTo>
                            <a:cubicBezTo>
                              <a:pt x="2677659" y="1438761"/>
                              <a:pt x="2677620" y="1438447"/>
                              <a:pt x="2677611" y="1438123"/>
                            </a:cubicBezTo>
                            <a:cubicBezTo>
                              <a:pt x="2677573" y="1436418"/>
                              <a:pt x="2677506" y="1434713"/>
                              <a:pt x="2677354" y="1433036"/>
                            </a:cubicBezTo>
                            <a:cubicBezTo>
                              <a:pt x="2677259" y="1432017"/>
                              <a:pt x="2677097" y="1431017"/>
                              <a:pt x="2676963" y="1429988"/>
                            </a:cubicBezTo>
                            <a:cubicBezTo>
                              <a:pt x="2676763" y="1428512"/>
                              <a:pt x="2676573" y="1427036"/>
                              <a:pt x="2676296" y="1425578"/>
                            </a:cubicBezTo>
                            <a:cubicBezTo>
                              <a:pt x="2676058" y="1424349"/>
                              <a:pt x="2675763" y="1423149"/>
                              <a:pt x="2675458" y="1421940"/>
                            </a:cubicBezTo>
                            <a:cubicBezTo>
                              <a:pt x="2675173" y="1420740"/>
                              <a:pt x="2674887" y="1419558"/>
                              <a:pt x="2674544" y="1418377"/>
                            </a:cubicBezTo>
                            <a:cubicBezTo>
                              <a:pt x="2674144" y="1417006"/>
                              <a:pt x="2673668" y="1415663"/>
                              <a:pt x="2673191" y="1414320"/>
                            </a:cubicBezTo>
                            <a:cubicBezTo>
                              <a:pt x="2672839" y="1413339"/>
                              <a:pt x="2672506" y="1412367"/>
                              <a:pt x="2672125" y="1411405"/>
                            </a:cubicBezTo>
                            <a:cubicBezTo>
                              <a:pt x="2671553" y="1409976"/>
                              <a:pt x="2670915" y="1408605"/>
                              <a:pt x="2670267" y="1407224"/>
                            </a:cubicBezTo>
                            <a:cubicBezTo>
                              <a:pt x="2669867" y="1406366"/>
                              <a:pt x="2669458" y="1405500"/>
                              <a:pt x="2669029" y="1404652"/>
                            </a:cubicBezTo>
                            <a:cubicBezTo>
                              <a:pt x="2668324" y="1403299"/>
                              <a:pt x="2667572" y="1401994"/>
                              <a:pt x="2666800" y="1400699"/>
                            </a:cubicBezTo>
                            <a:cubicBezTo>
                              <a:pt x="2666295" y="1399842"/>
                              <a:pt x="2665800" y="1398984"/>
                              <a:pt x="2665248" y="1398156"/>
                            </a:cubicBezTo>
                            <a:cubicBezTo>
                              <a:pt x="2664476" y="1396965"/>
                              <a:pt x="2663647" y="1395813"/>
                              <a:pt x="2662809" y="1394670"/>
                            </a:cubicBezTo>
                            <a:cubicBezTo>
                              <a:pt x="2662162" y="1393784"/>
                              <a:pt x="2661523" y="1392879"/>
                              <a:pt x="2660828" y="1392031"/>
                            </a:cubicBezTo>
                            <a:cubicBezTo>
                              <a:pt x="2660018" y="1391022"/>
                              <a:pt x="2659180" y="1390060"/>
                              <a:pt x="2658332" y="1389088"/>
                            </a:cubicBezTo>
                            <a:cubicBezTo>
                              <a:pt x="2657513" y="1388155"/>
                              <a:pt x="2656694" y="1387231"/>
                              <a:pt x="2655837" y="1386335"/>
                            </a:cubicBezTo>
                            <a:cubicBezTo>
                              <a:pt x="2655027" y="1385497"/>
                              <a:pt x="2654189" y="1384707"/>
                              <a:pt x="2653341" y="1383906"/>
                            </a:cubicBezTo>
                            <a:cubicBezTo>
                              <a:pt x="2652360" y="1382973"/>
                              <a:pt x="2651379" y="1382059"/>
                              <a:pt x="2650350" y="1381182"/>
                            </a:cubicBezTo>
                            <a:cubicBezTo>
                              <a:pt x="2649503" y="1380458"/>
                              <a:pt x="2648617" y="1379792"/>
                              <a:pt x="2647741" y="1379106"/>
                            </a:cubicBezTo>
                            <a:cubicBezTo>
                              <a:pt x="2646655" y="1378258"/>
                              <a:pt x="2645569" y="1377420"/>
                              <a:pt x="2644435" y="1376639"/>
                            </a:cubicBezTo>
                            <a:cubicBezTo>
                              <a:pt x="2643483" y="1375982"/>
                              <a:pt x="2642492" y="1375372"/>
                              <a:pt x="2641511" y="1374753"/>
                            </a:cubicBezTo>
                            <a:cubicBezTo>
                              <a:pt x="2640397" y="1374048"/>
                              <a:pt x="2639292" y="1373353"/>
                              <a:pt x="2638139" y="1372695"/>
                            </a:cubicBezTo>
                            <a:cubicBezTo>
                              <a:pt x="2636997" y="1372057"/>
                              <a:pt x="2635815" y="1371476"/>
                              <a:pt x="2634634" y="1370886"/>
                            </a:cubicBezTo>
                            <a:cubicBezTo>
                              <a:pt x="2633596" y="1370371"/>
                              <a:pt x="2632558" y="1369847"/>
                              <a:pt x="2631481" y="1369371"/>
                            </a:cubicBezTo>
                            <a:cubicBezTo>
                              <a:pt x="2630081" y="1368752"/>
                              <a:pt x="2628643" y="1368219"/>
                              <a:pt x="2627195" y="1367685"/>
                            </a:cubicBezTo>
                            <a:cubicBezTo>
                              <a:pt x="2626262" y="1367342"/>
                              <a:pt x="2625357" y="1366971"/>
                              <a:pt x="2624404" y="1366666"/>
                            </a:cubicBezTo>
                            <a:cubicBezTo>
                              <a:pt x="2622804" y="1366142"/>
                              <a:pt x="2621175" y="1365714"/>
                              <a:pt x="2619528" y="1365294"/>
                            </a:cubicBezTo>
                            <a:cubicBezTo>
                              <a:pt x="2618832" y="1365123"/>
                              <a:pt x="2618165" y="1364875"/>
                              <a:pt x="2617460" y="1364713"/>
                            </a:cubicBezTo>
                            <a:cubicBezTo>
                              <a:pt x="2314451" y="1295791"/>
                              <a:pt x="2223021" y="914114"/>
                              <a:pt x="2222164" y="910419"/>
                            </a:cubicBezTo>
                            <a:cubicBezTo>
                              <a:pt x="2215458" y="880748"/>
                              <a:pt x="2191969" y="857755"/>
                              <a:pt x="2162166" y="851668"/>
                            </a:cubicBezTo>
                            <a:cubicBezTo>
                              <a:pt x="2132362" y="845563"/>
                              <a:pt x="2101749" y="857479"/>
                              <a:pt x="2083908" y="882148"/>
                            </a:cubicBezTo>
                            <a:cubicBezTo>
                              <a:pt x="1739532" y="1358217"/>
                              <a:pt x="990819" y="1362799"/>
                              <a:pt x="978589" y="1362799"/>
                            </a:cubicBezTo>
                            <a:cubicBezTo>
                              <a:pt x="978551" y="1362799"/>
                              <a:pt x="978513" y="1362799"/>
                              <a:pt x="978494" y="1362799"/>
                            </a:cubicBezTo>
                            <a:cubicBezTo>
                              <a:pt x="978379" y="1362799"/>
                              <a:pt x="978265" y="1362799"/>
                              <a:pt x="978160" y="1362799"/>
                            </a:cubicBezTo>
                            <a:cubicBezTo>
                              <a:pt x="975493" y="1362799"/>
                              <a:pt x="972865" y="1362932"/>
                              <a:pt x="970264" y="1363199"/>
                            </a:cubicBezTo>
                            <a:cubicBezTo>
                              <a:pt x="969445" y="1363285"/>
                              <a:pt x="968664" y="1363456"/>
                              <a:pt x="967845" y="1363570"/>
                            </a:cubicBezTo>
                            <a:cubicBezTo>
                              <a:pt x="966083" y="1363809"/>
                              <a:pt x="964311" y="1364028"/>
                              <a:pt x="962587" y="1364380"/>
                            </a:cubicBezTo>
                            <a:cubicBezTo>
                              <a:pt x="961473" y="1364609"/>
                              <a:pt x="960406" y="1364952"/>
                              <a:pt x="959310" y="1365218"/>
                            </a:cubicBezTo>
                            <a:cubicBezTo>
                              <a:pt x="957929" y="1365571"/>
                              <a:pt x="956529" y="1365857"/>
                              <a:pt x="955177" y="1366285"/>
                            </a:cubicBezTo>
                            <a:cubicBezTo>
                              <a:pt x="953919" y="1366676"/>
                              <a:pt x="952710" y="1367180"/>
                              <a:pt x="951481" y="1367628"/>
                            </a:cubicBezTo>
                            <a:cubicBezTo>
                              <a:pt x="950347" y="1368038"/>
                              <a:pt x="949185" y="1368400"/>
                              <a:pt x="948080" y="1368866"/>
                            </a:cubicBezTo>
                            <a:cubicBezTo>
                              <a:pt x="946671" y="1369466"/>
                              <a:pt x="945328" y="1370171"/>
                              <a:pt x="943947" y="1370848"/>
                            </a:cubicBezTo>
                            <a:cubicBezTo>
                              <a:pt x="943080" y="1371286"/>
                              <a:pt x="942175" y="1371657"/>
                              <a:pt x="941318" y="1372114"/>
                            </a:cubicBezTo>
                            <a:cubicBezTo>
                              <a:pt x="939927" y="1372867"/>
                              <a:pt x="938613" y="1373724"/>
                              <a:pt x="937270" y="1374562"/>
                            </a:cubicBezTo>
                            <a:cubicBezTo>
                              <a:pt x="936498" y="1375048"/>
                              <a:pt x="935688" y="1375467"/>
                              <a:pt x="934936" y="1375972"/>
                            </a:cubicBezTo>
                            <a:cubicBezTo>
                              <a:pt x="933688" y="1376820"/>
                              <a:pt x="932507" y="1377763"/>
                              <a:pt x="931317" y="1378677"/>
                            </a:cubicBezTo>
                            <a:cubicBezTo>
                              <a:pt x="930545" y="1379268"/>
                              <a:pt x="929735" y="1379801"/>
                              <a:pt x="928983" y="1380420"/>
                            </a:cubicBezTo>
                            <a:cubicBezTo>
                              <a:pt x="927897" y="1381316"/>
                              <a:pt x="926897" y="1382297"/>
                              <a:pt x="925859" y="1383249"/>
                            </a:cubicBezTo>
                            <a:cubicBezTo>
                              <a:pt x="925078" y="1383973"/>
                              <a:pt x="924239" y="1384649"/>
                              <a:pt x="923487" y="1385411"/>
                            </a:cubicBezTo>
                            <a:cubicBezTo>
                              <a:pt x="922515" y="1386383"/>
                              <a:pt x="921630" y="1387431"/>
                              <a:pt x="920706" y="1388450"/>
                            </a:cubicBezTo>
                            <a:cubicBezTo>
                              <a:pt x="919972" y="1389269"/>
                              <a:pt x="919191" y="1390041"/>
                              <a:pt x="918486" y="1390898"/>
                            </a:cubicBezTo>
                            <a:cubicBezTo>
                              <a:pt x="917658" y="1391888"/>
                              <a:pt x="916924" y="1392965"/>
                              <a:pt x="916153" y="1393993"/>
                            </a:cubicBezTo>
                            <a:cubicBezTo>
                              <a:pt x="915438" y="1394946"/>
                              <a:pt x="914686" y="1395860"/>
                              <a:pt x="914019" y="1396851"/>
                            </a:cubicBezTo>
                            <a:cubicBezTo>
                              <a:pt x="913333" y="1397851"/>
                              <a:pt x="912752" y="1398918"/>
                              <a:pt x="912124" y="1399956"/>
                            </a:cubicBezTo>
                            <a:cubicBezTo>
                              <a:pt x="911466" y="1401042"/>
                              <a:pt x="910752" y="1402099"/>
                              <a:pt x="910142" y="1403214"/>
                            </a:cubicBezTo>
                            <a:cubicBezTo>
                              <a:pt x="909580" y="1404233"/>
                              <a:pt x="909123" y="1405309"/>
                              <a:pt x="908618" y="1406347"/>
                            </a:cubicBezTo>
                            <a:cubicBezTo>
                              <a:pt x="908028" y="1407557"/>
                              <a:pt x="907399" y="1408728"/>
                              <a:pt x="906875" y="1409967"/>
                            </a:cubicBezTo>
                            <a:cubicBezTo>
                              <a:pt x="906437" y="1410986"/>
                              <a:pt x="906113" y="1412053"/>
                              <a:pt x="905723" y="1413091"/>
                            </a:cubicBezTo>
                            <a:cubicBezTo>
                              <a:pt x="905228" y="1414415"/>
                              <a:pt x="904694" y="1415710"/>
                              <a:pt x="904265" y="1417063"/>
                            </a:cubicBezTo>
                            <a:cubicBezTo>
                              <a:pt x="903932" y="1418130"/>
                              <a:pt x="903704" y="1419225"/>
                              <a:pt x="903418" y="1420301"/>
                            </a:cubicBezTo>
                            <a:cubicBezTo>
                              <a:pt x="903046" y="1421682"/>
                              <a:pt x="902637" y="1423054"/>
                              <a:pt x="902341" y="1424473"/>
                            </a:cubicBezTo>
                            <a:cubicBezTo>
                              <a:pt x="902103" y="1425597"/>
                              <a:pt x="901979" y="1426769"/>
                              <a:pt x="901808" y="1427912"/>
                            </a:cubicBezTo>
                            <a:cubicBezTo>
                              <a:pt x="901579" y="1429312"/>
                              <a:pt x="901313" y="1430712"/>
                              <a:pt x="901170" y="1432131"/>
                            </a:cubicBezTo>
                            <a:cubicBezTo>
                              <a:pt x="901046" y="1433332"/>
                              <a:pt x="901037" y="1434560"/>
                              <a:pt x="900970" y="1435770"/>
                            </a:cubicBezTo>
                            <a:cubicBezTo>
                              <a:pt x="900903" y="1436875"/>
                              <a:pt x="900808" y="1437980"/>
                              <a:pt x="900779" y="1439094"/>
                            </a:cubicBezTo>
                            <a:cubicBezTo>
                              <a:pt x="875005" y="1441714"/>
                              <a:pt x="850040" y="1447057"/>
                              <a:pt x="826094" y="1454734"/>
                            </a:cubicBezTo>
                            <a:lnTo>
                              <a:pt x="826094" y="1085936"/>
                            </a:lnTo>
                            <a:cubicBezTo>
                              <a:pt x="826084" y="576463"/>
                              <a:pt x="1240517" y="162001"/>
                              <a:pt x="1749943" y="162001"/>
                            </a:cubicBezTo>
                            <a:close/>
                            <a:moveTo>
                              <a:pt x="724672" y="1805731"/>
                            </a:moveTo>
                            <a:cubicBezTo>
                              <a:pt x="724672" y="1700746"/>
                              <a:pt x="800814" y="1613402"/>
                              <a:pt x="900732" y="1595561"/>
                            </a:cubicBezTo>
                            <a:lnTo>
                              <a:pt x="900732" y="2015852"/>
                            </a:lnTo>
                            <a:cubicBezTo>
                              <a:pt x="800814" y="1998021"/>
                              <a:pt x="724672" y="1910686"/>
                              <a:pt x="724672" y="1805731"/>
                            </a:cubicBezTo>
                            <a:close/>
                            <a:moveTo>
                              <a:pt x="1055589" y="2063363"/>
                            </a:moveTo>
                            <a:lnTo>
                              <a:pt x="1055589" y="1514866"/>
                            </a:lnTo>
                            <a:cubicBezTo>
                              <a:pt x="1253509" y="1502693"/>
                              <a:pt x="1779394" y="1437008"/>
                              <a:pt x="2117836" y="1082726"/>
                            </a:cubicBezTo>
                            <a:cubicBezTo>
                              <a:pt x="2176196" y="1220019"/>
                              <a:pt x="2297059" y="1420501"/>
                              <a:pt x="2522849" y="1498406"/>
                            </a:cubicBezTo>
                            <a:lnTo>
                              <a:pt x="2522849" y="2063344"/>
                            </a:lnTo>
                            <a:cubicBezTo>
                              <a:pt x="2522849" y="2424103"/>
                              <a:pt x="2229355" y="2717606"/>
                              <a:pt x="1868615" y="2717606"/>
                            </a:cubicBezTo>
                            <a:lnTo>
                              <a:pt x="1709881" y="2717606"/>
                            </a:lnTo>
                            <a:cubicBezTo>
                              <a:pt x="1349092" y="2717616"/>
                              <a:pt x="1055589" y="2424113"/>
                              <a:pt x="1055589" y="2063363"/>
                            </a:cubicBezTo>
                            <a:close/>
                            <a:moveTo>
                              <a:pt x="1709871" y="2872473"/>
                            </a:moveTo>
                            <a:lnTo>
                              <a:pt x="1868605" y="2872473"/>
                            </a:lnTo>
                            <a:cubicBezTo>
                              <a:pt x="1939509" y="2872473"/>
                              <a:pt x="2008270" y="2863234"/>
                              <a:pt x="2073850" y="2846023"/>
                            </a:cubicBezTo>
                            <a:lnTo>
                              <a:pt x="2073850" y="3097749"/>
                            </a:lnTo>
                            <a:lnTo>
                              <a:pt x="1785595" y="3396967"/>
                            </a:lnTo>
                            <a:lnTo>
                              <a:pt x="1503426" y="3122133"/>
                            </a:lnTo>
                            <a:cubicBezTo>
                              <a:pt x="1504140" y="3117904"/>
                              <a:pt x="1504607" y="3113580"/>
                              <a:pt x="1504607" y="3109132"/>
                            </a:cubicBezTo>
                            <a:lnTo>
                              <a:pt x="1504607" y="2954370"/>
                            </a:lnTo>
                            <a:cubicBezTo>
                              <a:pt x="1504607" y="2954331"/>
                              <a:pt x="1504607" y="2954293"/>
                              <a:pt x="1504607" y="2954255"/>
                            </a:cubicBezTo>
                            <a:lnTo>
                              <a:pt x="1504607" y="2846003"/>
                            </a:lnTo>
                            <a:cubicBezTo>
                              <a:pt x="1570187" y="2863234"/>
                              <a:pt x="1638957" y="2872473"/>
                              <a:pt x="1709871" y="2872473"/>
                            </a:cubicBezTo>
                            <a:close/>
                            <a:moveTo>
                              <a:pt x="1349759" y="3097425"/>
                            </a:moveTo>
                            <a:lnTo>
                              <a:pt x="1349759" y="3109141"/>
                            </a:lnTo>
                            <a:cubicBezTo>
                              <a:pt x="1349759" y="3117342"/>
                              <a:pt x="1351064" y="3125238"/>
                              <a:pt x="1353417" y="3132649"/>
                            </a:cubicBezTo>
                            <a:cubicBezTo>
                              <a:pt x="1344911" y="3159652"/>
                              <a:pt x="1351493" y="3190323"/>
                              <a:pt x="1373153" y="3211430"/>
                            </a:cubicBezTo>
                            <a:lnTo>
                              <a:pt x="1667913" y="3498533"/>
                            </a:lnTo>
                            <a:lnTo>
                              <a:pt x="1376363" y="3713112"/>
                            </a:lnTo>
                            <a:lnTo>
                              <a:pt x="1143152" y="3233766"/>
                            </a:lnTo>
                            <a:lnTo>
                              <a:pt x="1349759" y="3097425"/>
                            </a:lnTo>
                            <a:close/>
                            <a:moveTo>
                              <a:pt x="1588389" y="4729067"/>
                            </a:moveTo>
                            <a:lnTo>
                              <a:pt x="1698327" y="4047649"/>
                            </a:lnTo>
                            <a:lnTo>
                              <a:pt x="1880121" y="4047649"/>
                            </a:lnTo>
                            <a:lnTo>
                              <a:pt x="1990049" y="4729067"/>
                            </a:lnTo>
                            <a:lnTo>
                              <a:pt x="1588389" y="4729067"/>
                            </a:lnTo>
                            <a:close/>
                            <a:moveTo>
                              <a:pt x="3397025" y="4729067"/>
                            </a:moveTo>
                            <a:lnTo>
                              <a:pt x="2953169" y="4729067"/>
                            </a:lnTo>
                            <a:lnTo>
                              <a:pt x="2953169" y="4154376"/>
                            </a:lnTo>
                            <a:cubicBezTo>
                              <a:pt x="2953169" y="4111609"/>
                              <a:pt x="2918517" y="4076948"/>
                              <a:pt x="2875741" y="4076948"/>
                            </a:cubicBezTo>
                            <a:cubicBezTo>
                              <a:pt x="2832964" y="4076948"/>
                              <a:pt x="2798312" y="4111600"/>
                              <a:pt x="2798312" y="4154376"/>
                            </a:cubicBezTo>
                            <a:lnTo>
                              <a:pt x="2798312" y="4729067"/>
                            </a:lnTo>
                            <a:lnTo>
                              <a:pt x="2184388" y="4729067"/>
                            </a:lnTo>
                            <a:lnTo>
                              <a:pt x="2581304" y="3312071"/>
                            </a:lnTo>
                            <a:lnTo>
                              <a:pt x="2931967" y="3458204"/>
                            </a:lnTo>
                            <a:cubicBezTo>
                              <a:pt x="2933471" y="3458832"/>
                              <a:pt x="2935281" y="3459518"/>
                              <a:pt x="2936824" y="3460042"/>
                            </a:cubicBezTo>
                            <a:cubicBezTo>
                              <a:pt x="2937339" y="3460233"/>
                              <a:pt x="2989107" y="3478283"/>
                              <a:pt x="3056839" y="3522212"/>
                            </a:cubicBezTo>
                            <a:cubicBezTo>
                              <a:pt x="3056849" y="3522221"/>
                              <a:pt x="3056858" y="3522221"/>
                              <a:pt x="3056868" y="3522231"/>
                            </a:cubicBezTo>
                            <a:cubicBezTo>
                              <a:pt x="3212049" y="3622967"/>
                              <a:pt x="3397025" y="3819325"/>
                              <a:pt x="3397025" y="4182732"/>
                            </a:cubicBezTo>
                            <a:lnTo>
                              <a:pt x="3397025" y="4729067"/>
                            </a:lnTo>
                            <a:lnTo>
                              <a:pt x="3397025" y="4729067"/>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Shape 169">
                        <a:extLst>
                          <a:ext uri="{FF2B5EF4-FFF2-40B4-BE49-F238E27FC236}">
                            <a16:creationId xmlns:a16="http://schemas.microsoft.com/office/drawing/2014/main" id="{45218790-CB52-93A2-FAB0-A57329574C9A}"/>
                          </a:ext>
                        </a:extLst>
                      </p:cNvPr>
                      <p:cNvSpPr/>
                      <p:nvPr/>
                    </p:nvSpPr>
                    <p:spPr>
                      <a:xfrm>
                        <a:off x="1429673" y="1797655"/>
                        <a:ext cx="44954" cy="63806"/>
                      </a:xfrm>
                      <a:custGeom>
                        <a:avLst/>
                        <a:gdLst>
                          <a:gd name="connsiteX0" fmla="*/ 219151 w 295275"/>
                          <a:gd name="connsiteY0" fmla="*/ 418719 h 419100"/>
                          <a:gd name="connsiteX1" fmla="*/ 296580 w 295275"/>
                          <a:gd name="connsiteY1" fmla="*/ 341290 h 419100"/>
                          <a:gd name="connsiteX2" fmla="*/ 219151 w 295275"/>
                          <a:gd name="connsiteY2" fmla="*/ 263862 h 419100"/>
                          <a:gd name="connsiteX3" fmla="*/ 162001 w 295275"/>
                          <a:gd name="connsiteY3" fmla="*/ 263862 h 419100"/>
                          <a:gd name="connsiteX4" fmla="*/ 162001 w 295275"/>
                          <a:gd name="connsiteY4" fmla="*/ 84572 h 419100"/>
                          <a:gd name="connsiteX5" fmla="*/ 84572 w 295275"/>
                          <a:gd name="connsiteY5" fmla="*/ 7144 h 419100"/>
                          <a:gd name="connsiteX6" fmla="*/ 7144 w 295275"/>
                          <a:gd name="connsiteY6" fmla="*/ 84572 h 419100"/>
                          <a:gd name="connsiteX7" fmla="*/ 7144 w 295275"/>
                          <a:gd name="connsiteY7" fmla="*/ 341290 h 419100"/>
                          <a:gd name="connsiteX8" fmla="*/ 84572 w 295275"/>
                          <a:gd name="connsiteY8" fmla="*/ 418719 h 419100"/>
                          <a:gd name="connsiteX9" fmla="*/ 219151 w 295275"/>
                          <a:gd name="connsiteY9" fmla="*/ 418719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419100">
                            <a:moveTo>
                              <a:pt x="219151" y="418719"/>
                            </a:moveTo>
                            <a:cubicBezTo>
                              <a:pt x="261918" y="418719"/>
                              <a:pt x="296580" y="384067"/>
                              <a:pt x="296580" y="341290"/>
                            </a:cubicBezTo>
                            <a:cubicBezTo>
                              <a:pt x="296580" y="298513"/>
                              <a:pt x="261928" y="263862"/>
                              <a:pt x="219151" y="263862"/>
                            </a:cubicBezTo>
                            <a:lnTo>
                              <a:pt x="162001" y="263862"/>
                            </a:lnTo>
                            <a:lnTo>
                              <a:pt x="162001" y="84572"/>
                            </a:lnTo>
                            <a:cubicBezTo>
                              <a:pt x="162001" y="41805"/>
                              <a:pt x="127349" y="7144"/>
                              <a:pt x="84572" y="7144"/>
                            </a:cubicBezTo>
                            <a:cubicBezTo>
                              <a:pt x="41805" y="7144"/>
                              <a:pt x="7144" y="41796"/>
                              <a:pt x="7144" y="84572"/>
                            </a:cubicBezTo>
                            <a:lnTo>
                              <a:pt x="7144" y="341290"/>
                            </a:lnTo>
                            <a:cubicBezTo>
                              <a:pt x="7144" y="384058"/>
                              <a:pt x="41796" y="418719"/>
                              <a:pt x="84572" y="418719"/>
                            </a:cubicBezTo>
                            <a:lnTo>
                              <a:pt x="219151" y="418719"/>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98" name="Group 74">
                    <a:extLst>
                      <a:ext uri="{FF2B5EF4-FFF2-40B4-BE49-F238E27FC236}">
                        <a16:creationId xmlns:a16="http://schemas.microsoft.com/office/drawing/2014/main" id="{B3DA5298-2A82-1123-AE2E-B1D551A1A189}"/>
                      </a:ext>
                    </a:extLst>
                  </p:cNvPr>
                  <p:cNvGrpSpPr/>
                  <p:nvPr/>
                </p:nvGrpSpPr>
                <p:grpSpPr>
                  <a:xfrm>
                    <a:off x="5218750" y="2481653"/>
                    <a:ext cx="1156714" cy="838456"/>
                    <a:chOff x="5167885" y="3006886"/>
                    <a:chExt cx="679431" cy="492493"/>
                  </a:xfrm>
                </p:grpSpPr>
                <p:sp>
                  <p:nvSpPr>
                    <p:cNvPr id="166" name="Freeform: Shape 142">
                      <a:extLst>
                        <a:ext uri="{FF2B5EF4-FFF2-40B4-BE49-F238E27FC236}">
                          <a16:creationId xmlns:a16="http://schemas.microsoft.com/office/drawing/2014/main" id="{27031EE0-7B05-4990-6E08-18DFB3674D6C}"/>
                        </a:ext>
                      </a:extLst>
                    </p:cNvPr>
                    <p:cNvSpPr/>
                    <p:nvPr/>
                  </p:nvSpPr>
                  <p:spPr>
                    <a:xfrm>
                      <a:off x="5436073" y="3017337"/>
                      <a:ext cx="397806" cy="399279"/>
                    </a:xfrm>
                    <a:custGeom>
                      <a:avLst/>
                      <a:gdLst>
                        <a:gd name="connsiteX0" fmla="*/ 2573074 w 2571750"/>
                        <a:gd name="connsiteY0" fmla="*/ 1500188 h 2581275"/>
                        <a:gd name="connsiteX1" fmla="*/ 2573074 w 2571750"/>
                        <a:gd name="connsiteY1" fmla="*/ 1087536 h 2581275"/>
                        <a:gd name="connsiteX2" fmla="*/ 2265464 w 2571750"/>
                        <a:gd name="connsiteY2" fmla="*/ 1050027 h 2581275"/>
                        <a:gd name="connsiteX3" fmla="*/ 2152926 w 2571750"/>
                        <a:gd name="connsiteY3" fmla="*/ 772420 h 2581275"/>
                        <a:gd name="connsiteX4" fmla="*/ 2340493 w 2571750"/>
                        <a:gd name="connsiteY4" fmla="*/ 532333 h 2581275"/>
                        <a:gd name="connsiteX5" fmla="*/ 2055390 w 2571750"/>
                        <a:gd name="connsiteY5" fmla="*/ 239725 h 2581275"/>
                        <a:gd name="connsiteX6" fmla="*/ 1815303 w 2571750"/>
                        <a:gd name="connsiteY6" fmla="*/ 427292 h 2581275"/>
                        <a:gd name="connsiteX7" fmla="*/ 1537697 w 2571750"/>
                        <a:gd name="connsiteY7" fmla="*/ 314754 h 2581275"/>
                        <a:gd name="connsiteX8" fmla="*/ 1500187 w 2571750"/>
                        <a:gd name="connsiteY8" fmla="*/ 7144 h 2581275"/>
                        <a:gd name="connsiteX9" fmla="*/ 1087536 w 2571750"/>
                        <a:gd name="connsiteY9" fmla="*/ 7144 h 2581275"/>
                        <a:gd name="connsiteX10" fmla="*/ 1050027 w 2571750"/>
                        <a:gd name="connsiteY10" fmla="*/ 314754 h 2581275"/>
                        <a:gd name="connsiteX11" fmla="*/ 772420 w 2571750"/>
                        <a:gd name="connsiteY11" fmla="*/ 427292 h 2581275"/>
                        <a:gd name="connsiteX12" fmla="*/ 532333 w 2571750"/>
                        <a:gd name="connsiteY12" fmla="*/ 239725 h 2581275"/>
                        <a:gd name="connsiteX13" fmla="*/ 239725 w 2571750"/>
                        <a:gd name="connsiteY13" fmla="*/ 532333 h 2581275"/>
                        <a:gd name="connsiteX14" fmla="*/ 427292 w 2571750"/>
                        <a:gd name="connsiteY14" fmla="*/ 772420 h 2581275"/>
                        <a:gd name="connsiteX15" fmla="*/ 314754 w 2571750"/>
                        <a:gd name="connsiteY15" fmla="*/ 1050027 h 2581275"/>
                        <a:gd name="connsiteX16" fmla="*/ 7144 w 2571750"/>
                        <a:gd name="connsiteY16" fmla="*/ 1087536 h 2581275"/>
                        <a:gd name="connsiteX17" fmla="*/ 7144 w 2571750"/>
                        <a:gd name="connsiteY17" fmla="*/ 1500188 h 2581275"/>
                        <a:gd name="connsiteX18" fmla="*/ 314754 w 2571750"/>
                        <a:gd name="connsiteY18" fmla="*/ 1537697 h 2581275"/>
                        <a:gd name="connsiteX19" fmla="*/ 427292 w 2571750"/>
                        <a:gd name="connsiteY19" fmla="*/ 1815303 h 2581275"/>
                        <a:gd name="connsiteX20" fmla="*/ 239725 w 2571750"/>
                        <a:gd name="connsiteY20" fmla="*/ 2055390 h 2581275"/>
                        <a:gd name="connsiteX21" fmla="*/ 532333 w 2571750"/>
                        <a:gd name="connsiteY21" fmla="*/ 2347998 h 2581275"/>
                        <a:gd name="connsiteX22" fmla="*/ 772420 w 2571750"/>
                        <a:gd name="connsiteY22" fmla="*/ 2160432 h 2581275"/>
                        <a:gd name="connsiteX23" fmla="*/ 1050027 w 2571750"/>
                        <a:gd name="connsiteY23" fmla="*/ 2272970 h 2581275"/>
                        <a:gd name="connsiteX24" fmla="*/ 1087536 w 2571750"/>
                        <a:gd name="connsiteY24" fmla="*/ 2580580 h 2581275"/>
                        <a:gd name="connsiteX25" fmla="*/ 1500187 w 2571750"/>
                        <a:gd name="connsiteY25" fmla="*/ 2580580 h 2581275"/>
                        <a:gd name="connsiteX26" fmla="*/ 1537697 w 2571750"/>
                        <a:gd name="connsiteY26" fmla="*/ 2272970 h 2581275"/>
                        <a:gd name="connsiteX27" fmla="*/ 1815303 w 2571750"/>
                        <a:gd name="connsiteY27" fmla="*/ 2160432 h 2581275"/>
                        <a:gd name="connsiteX28" fmla="*/ 2055390 w 2571750"/>
                        <a:gd name="connsiteY28" fmla="*/ 2347998 h 2581275"/>
                        <a:gd name="connsiteX29" fmla="*/ 2347998 w 2571750"/>
                        <a:gd name="connsiteY29" fmla="*/ 2055390 h 2581275"/>
                        <a:gd name="connsiteX30" fmla="*/ 2160432 w 2571750"/>
                        <a:gd name="connsiteY30" fmla="*/ 1815303 h 2581275"/>
                        <a:gd name="connsiteX31" fmla="*/ 2272970 w 2571750"/>
                        <a:gd name="connsiteY31" fmla="*/ 1537697 h 2581275"/>
                        <a:gd name="connsiteX32" fmla="*/ 2573074 w 2571750"/>
                        <a:gd name="connsiteY32" fmla="*/ 1500188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71750" h="2581275">
                          <a:moveTo>
                            <a:pt x="2573074" y="1500188"/>
                          </a:moveTo>
                          <a:lnTo>
                            <a:pt x="2573074" y="1087536"/>
                          </a:lnTo>
                          <a:lnTo>
                            <a:pt x="2265464" y="1050027"/>
                          </a:lnTo>
                          <a:cubicBezTo>
                            <a:pt x="2242957" y="952491"/>
                            <a:pt x="2205438" y="854955"/>
                            <a:pt x="2152926" y="772420"/>
                          </a:cubicBezTo>
                          <a:lnTo>
                            <a:pt x="2340493" y="532333"/>
                          </a:lnTo>
                          <a:lnTo>
                            <a:pt x="2055390" y="239725"/>
                          </a:lnTo>
                          <a:lnTo>
                            <a:pt x="1815303" y="427292"/>
                          </a:lnTo>
                          <a:cubicBezTo>
                            <a:pt x="1732769" y="374771"/>
                            <a:pt x="1635233" y="337261"/>
                            <a:pt x="1537697" y="314754"/>
                          </a:cubicBezTo>
                          <a:lnTo>
                            <a:pt x="1500187" y="7144"/>
                          </a:lnTo>
                          <a:lnTo>
                            <a:pt x="1087536" y="7144"/>
                          </a:lnTo>
                          <a:lnTo>
                            <a:pt x="1050027" y="314754"/>
                          </a:lnTo>
                          <a:cubicBezTo>
                            <a:pt x="952490" y="337261"/>
                            <a:pt x="854955" y="374780"/>
                            <a:pt x="772420" y="427292"/>
                          </a:cubicBezTo>
                          <a:lnTo>
                            <a:pt x="532333" y="239725"/>
                          </a:lnTo>
                          <a:lnTo>
                            <a:pt x="239725" y="532333"/>
                          </a:lnTo>
                          <a:lnTo>
                            <a:pt x="427292" y="772420"/>
                          </a:lnTo>
                          <a:cubicBezTo>
                            <a:pt x="374771" y="854955"/>
                            <a:pt x="337261" y="952491"/>
                            <a:pt x="314754" y="1050027"/>
                          </a:cubicBezTo>
                          <a:lnTo>
                            <a:pt x="7144" y="1087536"/>
                          </a:lnTo>
                          <a:lnTo>
                            <a:pt x="7144" y="1500188"/>
                          </a:lnTo>
                          <a:lnTo>
                            <a:pt x="314754" y="1537697"/>
                          </a:lnTo>
                          <a:cubicBezTo>
                            <a:pt x="337261" y="1635233"/>
                            <a:pt x="374780" y="1732769"/>
                            <a:pt x="427292" y="1815303"/>
                          </a:cubicBezTo>
                          <a:lnTo>
                            <a:pt x="239725" y="2055390"/>
                          </a:lnTo>
                          <a:lnTo>
                            <a:pt x="532333" y="2347998"/>
                          </a:lnTo>
                          <a:lnTo>
                            <a:pt x="772420" y="2160432"/>
                          </a:lnTo>
                          <a:cubicBezTo>
                            <a:pt x="854955" y="2212953"/>
                            <a:pt x="952490" y="2250462"/>
                            <a:pt x="1050027" y="2272970"/>
                          </a:cubicBezTo>
                          <a:lnTo>
                            <a:pt x="1087536" y="2580580"/>
                          </a:lnTo>
                          <a:lnTo>
                            <a:pt x="1500187" y="2580580"/>
                          </a:lnTo>
                          <a:lnTo>
                            <a:pt x="1537697" y="2272970"/>
                          </a:lnTo>
                          <a:cubicBezTo>
                            <a:pt x="1635233" y="2250462"/>
                            <a:pt x="1732769" y="2212943"/>
                            <a:pt x="1815303" y="2160432"/>
                          </a:cubicBezTo>
                          <a:lnTo>
                            <a:pt x="2055390" y="2347998"/>
                          </a:lnTo>
                          <a:lnTo>
                            <a:pt x="2347998" y="2055390"/>
                          </a:lnTo>
                          <a:lnTo>
                            <a:pt x="2160432" y="1815303"/>
                          </a:lnTo>
                          <a:cubicBezTo>
                            <a:pt x="2212953" y="1732769"/>
                            <a:pt x="2250462" y="1635233"/>
                            <a:pt x="2272970" y="1537697"/>
                          </a:cubicBezTo>
                          <a:lnTo>
                            <a:pt x="2573074" y="1500188"/>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Shape 143">
                      <a:extLst>
                        <a:ext uri="{FF2B5EF4-FFF2-40B4-BE49-F238E27FC236}">
                          <a16:creationId xmlns:a16="http://schemas.microsoft.com/office/drawing/2014/main" id="{688AE8FB-7309-941D-5D79-209FE9227465}"/>
                        </a:ext>
                      </a:extLst>
                    </p:cNvPr>
                    <p:cNvSpPr/>
                    <p:nvPr/>
                  </p:nvSpPr>
                  <p:spPr>
                    <a:xfrm>
                      <a:off x="5424463" y="3006886"/>
                      <a:ext cx="422853" cy="419906"/>
                    </a:xfrm>
                    <a:custGeom>
                      <a:avLst/>
                      <a:gdLst>
                        <a:gd name="connsiteX0" fmla="*/ 1575235 w 2733675"/>
                        <a:gd name="connsiteY0" fmla="*/ 2715673 h 2714625"/>
                        <a:gd name="connsiteX1" fmla="*/ 1162583 w 2733675"/>
                        <a:gd name="connsiteY1" fmla="*/ 2715673 h 2714625"/>
                        <a:gd name="connsiteX2" fmla="*/ 1087555 w 2733675"/>
                        <a:gd name="connsiteY2" fmla="*/ 2648150 h 2714625"/>
                        <a:gd name="connsiteX3" fmla="*/ 1057542 w 2733675"/>
                        <a:gd name="connsiteY3" fmla="*/ 2393052 h 2714625"/>
                        <a:gd name="connsiteX4" fmla="*/ 854964 w 2733675"/>
                        <a:gd name="connsiteY4" fmla="*/ 2310517 h 2714625"/>
                        <a:gd name="connsiteX5" fmla="*/ 652386 w 2733675"/>
                        <a:gd name="connsiteY5" fmla="*/ 2468080 h 2714625"/>
                        <a:gd name="connsiteX6" fmla="*/ 554850 w 2733675"/>
                        <a:gd name="connsiteY6" fmla="*/ 2460574 h 2714625"/>
                        <a:gd name="connsiteX7" fmla="*/ 262242 w 2733675"/>
                        <a:gd name="connsiteY7" fmla="*/ 2167966 h 2714625"/>
                        <a:gd name="connsiteX8" fmla="*/ 254737 w 2733675"/>
                        <a:gd name="connsiteY8" fmla="*/ 2070430 h 2714625"/>
                        <a:gd name="connsiteX9" fmla="*/ 412299 w 2733675"/>
                        <a:gd name="connsiteY9" fmla="*/ 1867852 h 2714625"/>
                        <a:gd name="connsiteX10" fmla="*/ 329765 w 2733675"/>
                        <a:gd name="connsiteY10" fmla="*/ 1665275 h 2714625"/>
                        <a:gd name="connsiteX11" fmla="*/ 74667 w 2733675"/>
                        <a:gd name="connsiteY11" fmla="*/ 1635262 h 2714625"/>
                        <a:gd name="connsiteX12" fmla="*/ 7144 w 2733675"/>
                        <a:gd name="connsiteY12" fmla="*/ 1560233 h 2714625"/>
                        <a:gd name="connsiteX13" fmla="*/ 7144 w 2733675"/>
                        <a:gd name="connsiteY13" fmla="*/ 1147582 h 2714625"/>
                        <a:gd name="connsiteX14" fmla="*/ 74667 w 2733675"/>
                        <a:gd name="connsiteY14" fmla="*/ 1072553 h 2714625"/>
                        <a:gd name="connsiteX15" fmla="*/ 329765 w 2733675"/>
                        <a:gd name="connsiteY15" fmla="*/ 1042540 h 2714625"/>
                        <a:gd name="connsiteX16" fmla="*/ 412299 w 2733675"/>
                        <a:gd name="connsiteY16" fmla="*/ 839962 h 2714625"/>
                        <a:gd name="connsiteX17" fmla="*/ 254737 w 2733675"/>
                        <a:gd name="connsiteY17" fmla="*/ 637385 h 2714625"/>
                        <a:gd name="connsiteX18" fmla="*/ 262242 w 2733675"/>
                        <a:gd name="connsiteY18" fmla="*/ 539848 h 2714625"/>
                        <a:gd name="connsiteX19" fmla="*/ 554850 w 2733675"/>
                        <a:gd name="connsiteY19" fmla="*/ 247240 h 2714625"/>
                        <a:gd name="connsiteX20" fmla="*/ 652386 w 2733675"/>
                        <a:gd name="connsiteY20" fmla="*/ 239735 h 2714625"/>
                        <a:gd name="connsiteX21" fmla="*/ 854964 w 2733675"/>
                        <a:gd name="connsiteY21" fmla="*/ 412299 h 2714625"/>
                        <a:gd name="connsiteX22" fmla="*/ 1057542 w 2733675"/>
                        <a:gd name="connsiteY22" fmla="*/ 329765 h 2714625"/>
                        <a:gd name="connsiteX23" fmla="*/ 1087555 w 2733675"/>
                        <a:gd name="connsiteY23" fmla="*/ 74667 h 2714625"/>
                        <a:gd name="connsiteX24" fmla="*/ 1162583 w 2733675"/>
                        <a:gd name="connsiteY24" fmla="*/ 7144 h 2714625"/>
                        <a:gd name="connsiteX25" fmla="*/ 1575235 w 2733675"/>
                        <a:gd name="connsiteY25" fmla="*/ 7144 h 2714625"/>
                        <a:gd name="connsiteX26" fmla="*/ 1650263 w 2733675"/>
                        <a:gd name="connsiteY26" fmla="*/ 74667 h 2714625"/>
                        <a:gd name="connsiteX27" fmla="*/ 1680277 w 2733675"/>
                        <a:gd name="connsiteY27" fmla="*/ 329765 h 2714625"/>
                        <a:gd name="connsiteX28" fmla="*/ 1882854 w 2733675"/>
                        <a:gd name="connsiteY28" fmla="*/ 412299 h 2714625"/>
                        <a:gd name="connsiteX29" fmla="*/ 2085432 w 2733675"/>
                        <a:gd name="connsiteY29" fmla="*/ 254737 h 2714625"/>
                        <a:gd name="connsiteX30" fmla="*/ 2182968 w 2733675"/>
                        <a:gd name="connsiteY30" fmla="*/ 262242 h 2714625"/>
                        <a:gd name="connsiteX31" fmla="*/ 2475576 w 2733675"/>
                        <a:gd name="connsiteY31" fmla="*/ 554850 h 2714625"/>
                        <a:gd name="connsiteX32" fmla="*/ 2483082 w 2733675"/>
                        <a:gd name="connsiteY32" fmla="*/ 652386 h 2714625"/>
                        <a:gd name="connsiteX33" fmla="*/ 2325519 w 2733675"/>
                        <a:gd name="connsiteY33" fmla="*/ 854964 h 2714625"/>
                        <a:gd name="connsiteX34" fmla="*/ 2408054 w 2733675"/>
                        <a:gd name="connsiteY34" fmla="*/ 1057542 h 2714625"/>
                        <a:gd name="connsiteX35" fmla="*/ 2663152 w 2733675"/>
                        <a:gd name="connsiteY35" fmla="*/ 1087555 h 2714625"/>
                        <a:gd name="connsiteX36" fmla="*/ 2730675 w 2733675"/>
                        <a:gd name="connsiteY36" fmla="*/ 1162583 h 2714625"/>
                        <a:gd name="connsiteX37" fmla="*/ 2730675 w 2733675"/>
                        <a:gd name="connsiteY37" fmla="*/ 1575235 h 2714625"/>
                        <a:gd name="connsiteX38" fmla="*/ 2663152 w 2733675"/>
                        <a:gd name="connsiteY38" fmla="*/ 1650263 h 2714625"/>
                        <a:gd name="connsiteX39" fmla="*/ 2408054 w 2733675"/>
                        <a:gd name="connsiteY39" fmla="*/ 1680277 h 2714625"/>
                        <a:gd name="connsiteX40" fmla="*/ 2325519 w 2733675"/>
                        <a:gd name="connsiteY40" fmla="*/ 1882854 h 2714625"/>
                        <a:gd name="connsiteX41" fmla="*/ 2483082 w 2733675"/>
                        <a:gd name="connsiteY41" fmla="*/ 2085432 h 2714625"/>
                        <a:gd name="connsiteX42" fmla="*/ 2475576 w 2733675"/>
                        <a:gd name="connsiteY42" fmla="*/ 2182968 h 2714625"/>
                        <a:gd name="connsiteX43" fmla="*/ 2182968 w 2733675"/>
                        <a:gd name="connsiteY43" fmla="*/ 2475576 h 2714625"/>
                        <a:gd name="connsiteX44" fmla="*/ 2085432 w 2733675"/>
                        <a:gd name="connsiteY44" fmla="*/ 2483082 h 2714625"/>
                        <a:gd name="connsiteX45" fmla="*/ 1882854 w 2733675"/>
                        <a:gd name="connsiteY45" fmla="*/ 2325519 h 2714625"/>
                        <a:gd name="connsiteX46" fmla="*/ 1680277 w 2733675"/>
                        <a:gd name="connsiteY46" fmla="*/ 2408054 h 2714625"/>
                        <a:gd name="connsiteX47" fmla="*/ 1650263 w 2733675"/>
                        <a:gd name="connsiteY47" fmla="*/ 2663152 h 2714625"/>
                        <a:gd name="connsiteX48" fmla="*/ 1575235 w 2733675"/>
                        <a:gd name="connsiteY48" fmla="*/ 2715673 h 2714625"/>
                        <a:gd name="connsiteX49" fmla="*/ 1230106 w 2733675"/>
                        <a:gd name="connsiteY49" fmla="*/ 2565616 h 2714625"/>
                        <a:gd name="connsiteX50" fmla="*/ 1507712 w 2733675"/>
                        <a:gd name="connsiteY50" fmla="*/ 2565616 h 2714625"/>
                        <a:gd name="connsiteX51" fmla="*/ 1537726 w 2733675"/>
                        <a:gd name="connsiteY51" fmla="*/ 2325529 h 2714625"/>
                        <a:gd name="connsiteX52" fmla="*/ 1590246 w 2733675"/>
                        <a:gd name="connsiteY52" fmla="*/ 2265502 h 2714625"/>
                        <a:gd name="connsiteX53" fmla="*/ 1845345 w 2733675"/>
                        <a:gd name="connsiteY53" fmla="*/ 2160461 h 2714625"/>
                        <a:gd name="connsiteX54" fmla="*/ 1927879 w 2733675"/>
                        <a:gd name="connsiteY54" fmla="*/ 2167966 h 2714625"/>
                        <a:gd name="connsiteX55" fmla="*/ 2115446 w 2733675"/>
                        <a:gd name="connsiteY55" fmla="*/ 2318023 h 2714625"/>
                        <a:gd name="connsiteX56" fmla="*/ 2310517 w 2733675"/>
                        <a:gd name="connsiteY56" fmla="*/ 2122951 h 2714625"/>
                        <a:gd name="connsiteX57" fmla="*/ 2160461 w 2733675"/>
                        <a:gd name="connsiteY57" fmla="*/ 1935385 h 2714625"/>
                        <a:gd name="connsiteX58" fmla="*/ 2152955 w 2733675"/>
                        <a:gd name="connsiteY58" fmla="*/ 1852851 h 2714625"/>
                        <a:gd name="connsiteX59" fmla="*/ 2257997 w 2733675"/>
                        <a:gd name="connsiteY59" fmla="*/ 1597752 h 2714625"/>
                        <a:gd name="connsiteX60" fmla="*/ 2318023 w 2733675"/>
                        <a:gd name="connsiteY60" fmla="*/ 1545231 h 2714625"/>
                        <a:gd name="connsiteX61" fmla="*/ 2558110 w 2733675"/>
                        <a:gd name="connsiteY61" fmla="*/ 1515218 h 2714625"/>
                        <a:gd name="connsiteX62" fmla="*/ 2558110 w 2733675"/>
                        <a:gd name="connsiteY62" fmla="*/ 1237612 h 2714625"/>
                        <a:gd name="connsiteX63" fmla="*/ 2318023 w 2733675"/>
                        <a:gd name="connsiteY63" fmla="*/ 1207599 h 2714625"/>
                        <a:gd name="connsiteX64" fmla="*/ 2257997 w 2733675"/>
                        <a:gd name="connsiteY64" fmla="*/ 1155078 h 2714625"/>
                        <a:gd name="connsiteX65" fmla="*/ 2152955 w 2733675"/>
                        <a:gd name="connsiteY65" fmla="*/ 899979 h 2714625"/>
                        <a:gd name="connsiteX66" fmla="*/ 2160461 w 2733675"/>
                        <a:gd name="connsiteY66" fmla="*/ 817445 h 2714625"/>
                        <a:gd name="connsiteX67" fmla="*/ 2310517 w 2733675"/>
                        <a:gd name="connsiteY67" fmla="*/ 629879 h 2714625"/>
                        <a:gd name="connsiteX68" fmla="*/ 2122942 w 2733675"/>
                        <a:gd name="connsiteY68" fmla="*/ 412318 h 2714625"/>
                        <a:gd name="connsiteX69" fmla="*/ 1935375 w 2733675"/>
                        <a:gd name="connsiteY69" fmla="*/ 562375 h 2714625"/>
                        <a:gd name="connsiteX70" fmla="*/ 1852841 w 2733675"/>
                        <a:gd name="connsiteY70" fmla="*/ 569881 h 2714625"/>
                        <a:gd name="connsiteX71" fmla="*/ 1597743 w 2733675"/>
                        <a:gd name="connsiteY71" fmla="*/ 464839 h 2714625"/>
                        <a:gd name="connsiteX72" fmla="*/ 1545222 w 2733675"/>
                        <a:gd name="connsiteY72" fmla="*/ 404813 h 2714625"/>
                        <a:gd name="connsiteX73" fmla="*/ 1515209 w 2733675"/>
                        <a:gd name="connsiteY73" fmla="*/ 164725 h 2714625"/>
                        <a:gd name="connsiteX74" fmla="*/ 1237602 w 2733675"/>
                        <a:gd name="connsiteY74" fmla="*/ 164725 h 2714625"/>
                        <a:gd name="connsiteX75" fmla="*/ 1207589 w 2733675"/>
                        <a:gd name="connsiteY75" fmla="*/ 404813 h 2714625"/>
                        <a:gd name="connsiteX76" fmla="*/ 1155068 w 2733675"/>
                        <a:gd name="connsiteY76" fmla="*/ 464839 h 2714625"/>
                        <a:gd name="connsiteX77" fmla="*/ 899970 w 2733675"/>
                        <a:gd name="connsiteY77" fmla="*/ 569881 h 2714625"/>
                        <a:gd name="connsiteX78" fmla="*/ 817436 w 2733675"/>
                        <a:gd name="connsiteY78" fmla="*/ 562375 h 2714625"/>
                        <a:gd name="connsiteX79" fmla="*/ 629888 w 2733675"/>
                        <a:gd name="connsiteY79" fmla="*/ 412318 h 2714625"/>
                        <a:gd name="connsiteX80" fmla="*/ 434816 w 2733675"/>
                        <a:gd name="connsiteY80" fmla="*/ 607390 h 2714625"/>
                        <a:gd name="connsiteX81" fmla="*/ 584873 w 2733675"/>
                        <a:gd name="connsiteY81" fmla="*/ 794957 h 2714625"/>
                        <a:gd name="connsiteX82" fmla="*/ 592379 w 2733675"/>
                        <a:gd name="connsiteY82" fmla="*/ 877491 h 2714625"/>
                        <a:gd name="connsiteX83" fmla="*/ 487337 w 2733675"/>
                        <a:gd name="connsiteY83" fmla="*/ 1132589 h 2714625"/>
                        <a:gd name="connsiteX84" fmla="*/ 427311 w 2733675"/>
                        <a:gd name="connsiteY84" fmla="*/ 1185110 h 2714625"/>
                        <a:gd name="connsiteX85" fmla="*/ 187223 w 2733675"/>
                        <a:gd name="connsiteY85" fmla="*/ 1215123 h 2714625"/>
                        <a:gd name="connsiteX86" fmla="*/ 187223 w 2733675"/>
                        <a:gd name="connsiteY86" fmla="*/ 1492729 h 2714625"/>
                        <a:gd name="connsiteX87" fmla="*/ 427311 w 2733675"/>
                        <a:gd name="connsiteY87" fmla="*/ 1522743 h 2714625"/>
                        <a:gd name="connsiteX88" fmla="*/ 487337 w 2733675"/>
                        <a:gd name="connsiteY88" fmla="*/ 1575264 h 2714625"/>
                        <a:gd name="connsiteX89" fmla="*/ 592379 w 2733675"/>
                        <a:gd name="connsiteY89" fmla="*/ 1830362 h 2714625"/>
                        <a:gd name="connsiteX90" fmla="*/ 584873 w 2733675"/>
                        <a:gd name="connsiteY90" fmla="*/ 1912896 h 2714625"/>
                        <a:gd name="connsiteX91" fmla="*/ 434816 w 2733675"/>
                        <a:gd name="connsiteY91" fmla="*/ 2100463 h 2714625"/>
                        <a:gd name="connsiteX92" fmla="*/ 629888 w 2733675"/>
                        <a:gd name="connsiteY92" fmla="*/ 2295535 h 2714625"/>
                        <a:gd name="connsiteX93" fmla="*/ 817455 w 2733675"/>
                        <a:gd name="connsiteY93" fmla="*/ 2145478 h 2714625"/>
                        <a:gd name="connsiteX94" fmla="*/ 899989 w 2733675"/>
                        <a:gd name="connsiteY94" fmla="*/ 2137972 h 2714625"/>
                        <a:gd name="connsiteX95" fmla="*/ 1155087 w 2733675"/>
                        <a:gd name="connsiteY95" fmla="*/ 2243014 h 2714625"/>
                        <a:gd name="connsiteX96" fmla="*/ 1207608 w 2733675"/>
                        <a:gd name="connsiteY96" fmla="*/ 2303041 h 2714625"/>
                        <a:gd name="connsiteX97" fmla="*/ 1230106 w 2733675"/>
                        <a:gd name="connsiteY97" fmla="*/ 2565616 h 27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733675" h="2714625">
                          <a:moveTo>
                            <a:pt x="1575235" y="2715673"/>
                          </a:moveTo>
                          <a:lnTo>
                            <a:pt x="1162583" y="2715673"/>
                          </a:lnTo>
                          <a:cubicBezTo>
                            <a:pt x="1125074" y="2715673"/>
                            <a:pt x="1095061" y="2685660"/>
                            <a:pt x="1087555" y="2648150"/>
                          </a:cubicBezTo>
                          <a:lnTo>
                            <a:pt x="1057542" y="2393052"/>
                          </a:lnTo>
                          <a:cubicBezTo>
                            <a:pt x="990019" y="2370544"/>
                            <a:pt x="922496" y="2340531"/>
                            <a:pt x="854964" y="2310517"/>
                          </a:cubicBezTo>
                          <a:lnTo>
                            <a:pt x="652386" y="2468080"/>
                          </a:lnTo>
                          <a:cubicBezTo>
                            <a:pt x="622373" y="2490587"/>
                            <a:pt x="577358" y="2490587"/>
                            <a:pt x="554850" y="2460574"/>
                          </a:cubicBezTo>
                          <a:lnTo>
                            <a:pt x="262242" y="2167966"/>
                          </a:lnTo>
                          <a:cubicBezTo>
                            <a:pt x="232229" y="2137953"/>
                            <a:pt x="232229" y="2100444"/>
                            <a:pt x="254737" y="2070430"/>
                          </a:cubicBezTo>
                          <a:lnTo>
                            <a:pt x="412299" y="1867852"/>
                          </a:lnTo>
                          <a:cubicBezTo>
                            <a:pt x="374790" y="1800330"/>
                            <a:pt x="352273" y="1732807"/>
                            <a:pt x="329765" y="1665275"/>
                          </a:cubicBezTo>
                          <a:lnTo>
                            <a:pt x="74667" y="1635262"/>
                          </a:lnTo>
                          <a:cubicBezTo>
                            <a:pt x="37157" y="1627756"/>
                            <a:pt x="7144" y="1597752"/>
                            <a:pt x="7144" y="1560233"/>
                          </a:cubicBezTo>
                          <a:lnTo>
                            <a:pt x="7144" y="1147582"/>
                          </a:lnTo>
                          <a:cubicBezTo>
                            <a:pt x="7144" y="1110072"/>
                            <a:pt x="37157" y="1080059"/>
                            <a:pt x="74667" y="1072553"/>
                          </a:cubicBezTo>
                          <a:lnTo>
                            <a:pt x="329765" y="1042540"/>
                          </a:lnTo>
                          <a:cubicBezTo>
                            <a:pt x="352273" y="975017"/>
                            <a:pt x="382286" y="907494"/>
                            <a:pt x="412299" y="839962"/>
                          </a:cubicBezTo>
                          <a:lnTo>
                            <a:pt x="254737" y="637385"/>
                          </a:lnTo>
                          <a:cubicBezTo>
                            <a:pt x="232229" y="607371"/>
                            <a:pt x="232229" y="562356"/>
                            <a:pt x="262242" y="539848"/>
                          </a:cubicBezTo>
                          <a:lnTo>
                            <a:pt x="554850" y="247240"/>
                          </a:lnTo>
                          <a:cubicBezTo>
                            <a:pt x="584864" y="217227"/>
                            <a:pt x="622373" y="217227"/>
                            <a:pt x="652386" y="239735"/>
                          </a:cubicBezTo>
                          <a:lnTo>
                            <a:pt x="854964" y="412299"/>
                          </a:lnTo>
                          <a:cubicBezTo>
                            <a:pt x="922487" y="374790"/>
                            <a:pt x="990010" y="352273"/>
                            <a:pt x="1057542" y="329765"/>
                          </a:cubicBezTo>
                          <a:lnTo>
                            <a:pt x="1087555" y="74667"/>
                          </a:lnTo>
                          <a:cubicBezTo>
                            <a:pt x="1095061" y="37157"/>
                            <a:pt x="1125065" y="7144"/>
                            <a:pt x="1162583" y="7144"/>
                          </a:cubicBezTo>
                          <a:lnTo>
                            <a:pt x="1575235" y="7144"/>
                          </a:lnTo>
                          <a:cubicBezTo>
                            <a:pt x="1612745" y="7144"/>
                            <a:pt x="1642758" y="37157"/>
                            <a:pt x="1650263" y="74667"/>
                          </a:cubicBezTo>
                          <a:lnTo>
                            <a:pt x="1680277" y="329765"/>
                          </a:lnTo>
                          <a:cubicBezTo>
                            <a:pt x="1747799" y="352273"/>
                            <a:pt x="1815322" y="382286"/>
                            <a:pt x="1882854" y="412299"/>
                          </a:cubicBezTo>
                          <a:lnTo>
                            <a:pt x="2085432" y="254737"/>
                          </a:lnTo>
                          <a:cubicBezTo>
                            <a:pt x="2115446" y="232229"/>
                            <a:pt x="2160461" y="232229"/>
                            <a:pt x="2182968" y="262242"/>
                          </a:cubicBezTo>
                          <a:lnTo>
                            <a:pt x="2475576" y="554850"/>
                          </a:lnTo>
                          <a:cubicBezTo>
                            <a:pt x="2505589" y="584864"/>
                            <a:pt x="2505589" y="622373"/>
                            <a:pt x="2483082" y="652386"/>
                          </a:cubicBezTo>
                          <a:lnTo>
                            <a:pt x="2325519" y="854964"/>
                          </a:lnTo>
                          <a:cubicBezTo>
                            <a:pt x="2363029" y="922487"/>
                            <a:pt x="2385546" y="990010"/>
                            <a:pt x="2408054" y="1057542"/>
                          </a:cubicBezTo>
                          <a:lnTo>
                            <a:pt x="2663152" y="1087555"/>
                          </a:lnTo>
                          <a:cubicBezTo>
                            <a:pt x="2700662" y="1095061"/>
                            <a:pt x="2730675" y="1125065"/>
                            <a:pt x="2730675" y="1162583"/>
                          </a:cubicBezTo>
                          <a:lnTo>
                            <a:pt x="2730675" y="1575235"/>
                          </a:lnTo>
                          <a:cubicBezTo>
                            <a:pt x="2730675" y="1612745"/>
                            <a:pt x="2700662" y="1642758"/>
                            <a:pt x="2663152" y="1650263"/>
                          </a:cubicBezTo>
                          <a:lnTo>
                            <a:pt x="2408054" y="1680277"/>
                          </a:lnTo>
                          <a:cubicBezTo>
                            <a:pt x="2385546" y="1747800"/>
                            <a:pt x="2355533" y="1815322"/>
                            <a:pt x="2325519" y="1882854"/>
                          </a:cubicBezTo>
                          <a:lnTo>
                            <a:pt x="2483082" y="2085432"/>
                          </a:lnTo>
                          <a:cubicBezTo>
                            <a:pt x="2505589" y="2115446"/>
                            <a:pt x="2505589" y="2160461"/>
                            <a:pt x="2475576" y="2182968"/>
                          </a:cubicBezTo>
                          <a:lnTo>
                            <a:pt x="2182968" y="2475576"/>
                          </a:lnTo>
                          <a:cubicBezTo>
                            <a:pt x="2152955" y="2505589"/>
                            <a:pt x="2115446" y="2505589"/>
                            <a:pt x="2085432" y="2483082"/>
                          </a:cubicBezTo>
                          <a:lnTo>
                            <a:pt x="1882854" y="2325519"/>
                          </a:lnTo>
                          <a:cubicBezTo>
                            <a:pt x="1815332" y="2363029"/>
                            <a:pt x="1747809" y="2385546"/>
                            <a:pt x="1680277" y="2408054"/>
                          </a:cubicBezTo>
                          <a:lnTo>
                            <a:pt x="1650263" y="2663152"/>
                          </a:lnTo>
                          <a:cubicBezTo>
                            <a:pt x="1642758" y="2685660"/>
                            <a:pt x="1612745" y="2715673"/>
                            <a:pt x="1575235" y="2715673"/>
                          </a:cubicBezTo>
                          <a:close/>
                          <a:moveTo>
                            <a:pt x="1230106" y="2565616"/>
                          </a:moveTo>
                          <a:lnTo>
                            <a:pt x="1507712" y="2565616"/>
                          </a:lnTo>
                          <a:lnTo>
                            <a:pt x="1537726" y="2325529"/>
                          </a:lnTo>
                          <a:cubicBezTo>
                            <a:pt x="1537726" y="2295516"/>
                            <a:pt x="1560233" y="2273008"/>
                            <a:pt x="1590246" y="2265502"/>
                          </a:cubicBezTo>
                          <a:cubicBezTo>
                            <a:pt x="1680277" y="2242995"/>
                            <a:pt x="1770317" y="2205476"/>
                            <a:pt x="1845345" y="2160461"/>
                          </a:cubicBezTo>
                          <a:cubicBezTo>
                            <a:pt x="1875358" y="2145459"/>
                            <a:pt x="1905372" y="2145459"/>
                            <a:pt x="1927879" y="2167966"/>
                          </a:cubicBezTo>
                          <a:lnTo>
                            <a:pt x="2115446" y="2318023"/>
                          </a:lnTo>
                          <a:lnTo>
                            <a:pt x="2310517" y="2122951"/>
                          </a:lnTo>
                          <a:lnTo>
                            <a:pt x="2160461" y="1935385"/>
                          </a:lnTo>
                          <a:cubicBezTo>
                            <a:pt x="2137953" y="1912877"/>
                            <a:pt x="2137953" y="1875358"/>
                            <a:pt x="2152955" y="1852851"/>
                          </a:cubicBezTo>
                          <a:cubicBezTo>
                            <a:pt x="2197970" y="1770317"/>
                            <a:pt x="2235489" y="1687792"/>
                            <a:pt x="2257997" y="1597752"/>
                          </a:cubicBezTo>
                          <a:cubicBezTo>
                            <a:pt x="2265502" y="1567739"/>
                            <a:pt x="2288010" y="1545231"/>
                            <a:pt x="2318023" y="1545231"/>
                          </a:cubicBezTo>
                          <a:lnTo>
                            <a:pt x="2558110" y="1515218"/>
                          </a:lnTo>
                          <a:lnTo>
                            <a:pt x="2558110" y="1237612"/>
                          </a:lnTo>
                          <a:lnTo>
                            <a:pt x="2318023" y="1207599"/>
                          </a:lnTo>
                          <a:cubicBezTo>
                            <a:pt x="2288010" y="1207599"/>
                            <a:pt x="2265502" y="1185091"/>
                            <a:pt x="2257997" y="1155078"/>
                          </a:cubicBezTo>
                          <a:cubicBezTo>
                            <a:pt x="2235489" y="1065048"/>
                            <a:pt x="2197970" y="975008"/>
                            <a:pt x="2152955" y="899979"/>
                          </a:cubicBezTo>
                          <a:cubicBezTo>
                            <a:pt x="2137953" y="869966"/>
                            <a:pt x="2137953" y="839953"/>
                            <a:pt x="2160461" y="817445"/>
                          </a:cubicBezTo>
                          <a:lnTo>
                            <a:pt x="2310517" y="629879"/>
                          </a:lnTo>
                          <a:lnTo>
                            <a:pt x="2122942" y="412318"/>
                          </a:lnTo>
                          <a:lnTo>
                            <a:pt x="1935375" y="562375"/>
                          </a:lnTo>
                          <a:cubicBezTo>
                            <a:pt x="1912868" y="584883"/>
                            <a:pt x="1875349" y="584883"/>
                            <a:pt x="1852841" y="569881"/>
                          </a:cubicBezTo>
                          <a:cubicBezTo>
                            <a:pt x="1770307" y="524866"/>
                            <a:pt x="1687782" y="487347"/>
                            <a:pt x="1597743" y="464839"/>
                          </a:cubicBezTo>
                          <a:cubicBezTo>
                            <a:pt x="1567729" y="457333"/>
                            <a:pt x="1545222" y="434826"/>
                            <a:pt x="1545222" y="404813"/>
                          </a:cubicBezTo>
                          <a:lnTo>
                            <a:pt x="1515209" y="164725"/>
                          </a:lnTo>
                          <a:lnTo>
                            <a:pt x="1237602" y="164725"/>
                          </a:lnTo>
                          <a:lnTo>
                            <a:pt x="1207589" y="404813"/>
                          </a:lnTo>
                          <a:cubicBezTo>
                            <a:pt x="1207589" y="434826"/>
                            <a:pt x="1185082" y="457333"/>
                            <a:pt x="1155068" y="464839"/>
                          </a:cubicBezTo>
                          <a:cubicBezTo>
                            <a:pt x="1065038" y="487347"/>
                            <a:pt x="974998" y="524866"/>
                            <a:pt x="899970" y="569881"/>
                          </a:cubicBezTo>
                          <a:cubicBezTo>
                            <a:pt x="869956" y="584883"/>
                            <a:pt x="839943" y="584883"/>
                            <a:pt x="817436" y="562375"/>
                          </a:cubicBezTo>
                          <a:lnTo>
                            <a:pt x="629888" y="412318"/>
                          </a:lnTo>
                          <a:lnTo>
                            <a:pt x="434816" y="607390"/>
                          </a:lnTo>
                          <a:lnTo>
                            <a:pt x="584873" y="794957"/>
                          </a:lnTo>
                          <a:cubicBezTo>
                            <a:pt x="607381" y="817464"/>
                            <a:pt x="607381" y="854983"/>
                            <a:pt x="592379" y="877491"/>
                          </a:cubicBezTo>
                          <a:cubicBezTo>
                            <a:pt x="547364" y="960025"/>
                            <a:pt x="509845" y="1042549"/>
                            <a:pt x="487337" y="1132589"/>
                          </a:cubicBezTo>
                          <a:cubicBezTo>
                            <a:pt x="479831" y="1162602"/>
                            <a:pt x="457324" y="1185110"/>
                            <a:pt x="427311" y="1185110"/>
                          </a:cubicBezTo>
                          <a:lnTo>
                            <a:pt x="187223" y="1215123"/>
                          </a:lnTo>
                          <a:lnTo>
                            <a:pt x="187223" y="1492729"/>
                          </a:lnTo>
                          <a:lnTo>
                            <a:pt x="427311" y="1522743"/>
                          </a:lnTo>
                          <a:cubicBezTo>
                            <a:pt x="457324" y="1522743"/>
                            <a:pt x="479831" y="1545250"/>
                            <a:pt x="487337" y="1575264"/>
                          </a:cubicBezTo>
                          <a:cubicBezTo>
                            <a:pt x="509845" y="1665294"/>
                            <a:pt x="547364" y="1755334"/>
                            <a:pt x="592379" y="1830362"/>
                          </a:cubicBezTo>
                          <a:cubicBezTo>
                            <a:pt x="607381" y="1860376"/>
                            <a:pt x="607381" y="1890389"/>
                            <a:pt x="584873" y="1912896"/>
                          </a:cubicBezTo>
                          <a:lnTo>
                            <a:pt x="434816" y="2100463"/>
                          </a:lnTo>
                          <a:lnTo>
                            <a:pt x="629888" y="2295535"/>
                          </a:lnTo>
                          <a:lnTo>
                            <a:pt x="817455" y="2145478"/>
                          </a:lnTo>
                          <a:cubicBezTo>
                            <a:pt x="839962" y="2122970"/>
                            <a:pt x="877481" y="2122970"/>
                            <a:pt x="899989" y="2137972"/>
                          </a:cubicBezTo>
                          <a:cubicBezTo>
                            <a:pt x="982523" y="2182987"/>
                            <a:pt x="1065048" y="2220506"/>
                            <a:pt x="1155087" y="2243014"/>
                          </a:cubicBezTo>
                          <a:cubicBezTo>
                            <a:pt x="1185101" y="2250520"/>
                            <a:pt x="1207608" y="2273027"/>
                            <a:pt x="1207608" y="2303041"/>
                          </a:cubicBezTo>
                          <a:lnTo>
                            <a:pt x="1230106" y="2565616"/>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Shape 144">
                      <a:extLst>
                        <a:ext uri="{FF2B5EF4-FFF2-40B4-BE49-F238E27FC236}">
                          <a16:creationId xmlns:a16="http://schemas.microsoft.com/office/drawing/2014/main" id="{2660EDAE-8D38-7320-72A4-6396725A8C92}"/>
                        </a:ext>
                      </a:extLst>
                    </p:cNvPr>
                    <p:cNvSpPr/>
                    <p:nvPr/>
                  </p:nvSpPr>
                  <p:spPr>
                    <a:xfrm>
                      <a:off x="5524273" y="3104376"/>
                      <a:ext cx="223950" cy="223950"/>
                    </a:xfrm>
                    <a:custGeom>
                      <a:avLst/>
                      <a:gdLst>
                        <a:gd name="connsiteX0" fmla="*/ 1447667 w 1447800"/>
                        <a:gd name="connsiteY0" fmla="*/ 727405 h 1447800"/>
                        <a:gd name="connsiteX1" fmla="*/ 727405 w 1447800"/>
                        <a:gd name="connsiteY1" fmla="*/ 1447667 h 1447800"/>
                        <a:gd name="connsiteX2" fmla="*/ 7144 w 1447800"/>
                        <a:gd name="connsiteY2" fmla="*/ 727405 h 1447800"/>
                        <a:gd name="connsiteX3" fmla="*/ 727405 w 1447800"/>
                        <a:gd name="connsiteY3" fmla="*/ 7144 h 1447800"/>
                        <a:gd name="connsiteX4" fmla="*/ 1447667 w 1447800"/>
                        <a:gd name="connsiteY4" fmla="*/ 72740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1447667" y="727405"/>
                          </a:moveTo>
                          <a:cubicBezTo>
                            <a:pt x="1447667" y="1125195"/>
                            <a:pt x="1125194" y="1447667"/>
                            <a:pt x="727405" y="1447667"/>
                          </a:cubicBezTo>
                          <a:cubicBezTo>
                            <a:pt x="329616" y="1447667"/>
                            <a:pt x="7144" y="1125195"/>
                            <a:pt x="7144" y="727405"/>
                          </a:cubicBezTo>
                          <a:cubicBezTo>
                            <a:pt x="7144" y="329616"/>
                            <a:pt x="329616" y="7144"/>
                            <a:pt x="727405" y="7144"/>
                          </a:cubicBezTo>
                          <a:cubicBezTo>
                            <a:pt x="1125195" y="7144"/>
                            <a:pt x="1447667" y="329616"/>
                            <a:pt x="1447667" y="72740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Shape 145">
                      <a:extLst>
                        <a:ext uri="{FF2B5EF4-FFF2-40B4-BE49-F238E27FC236}">
                          <a16:creationId xmlns:a16="http://schemas.microsoft.com/office/drawing/2014/main" id="{5E5005EA-C1F9-56EB-ACDA-E73054640F7D}"/>
                        </a:ext>
                      </a:extLst>
                    </p:cNvPr>
                    <p:cNvSpPr/>
                    <p:nvPr/>
                  </p:nvSpPr>
                  <p:spPr>
                    <a:xfrm>
                      <a:off x="5597386" y="3177490"/>
                      <a:ext cx="78088" cy="78088"/>
                    </a:xfrm>
                    <a:custGeom>
                      <a:avLst/>
                      <a:gdLst>
                        <a:gd name="connsiteX0" fmla="*/ 502329 w 504825"/>
                        <a:gd name="connsiteY0" fmla="*/ 254737 h 504825"/>
                        <a:gd name="connsiteX1" fmla="*/ 254737 w 504825"/>
                        <a:gd name="connsiteY1" fmla="*/ 502329 h 504825"/>
                        <a:gd name="connsiteX2" fmla="*/ 7144 w 504825"/>
                        <a:gd name="connsiteY2" fmla="*/ 254736 h 504825"/>
                        <a:gd name="connsiteX3" fmla="*/ 254737 w 504825"/>
                        <a:gd name="connsiteY3" fmla="*/ 7144 h 504825"/>
                        <a:gd name="connsiteX4" fmla="*/ 502329 w 504825"/>
                        <a:gd name="connsiteY4" fmla="*/ 254737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2329" y="254737"/>
                          </a:moveTo>
                          <a:cubicBezTo>
                            <a:pt x="502329" y="391478"/>
                            <a:pt x="391478" y="502329"/>
                            <a:pt x="254737" y="502329"/>
                          </a:cubicBezTo>
                          <a:cubicBezTo>
                            <a:pt x="117995" y="502329"/>
                            <a:pt x="7144" y="391478"/>
                            <a:pt x="7144" y="254736"/>
                          </a:cubicBezTo>
                          <a:cubicBezTo>
                            <a:pt x="7144" y="117995"/>
                            <a:pt x="117995" y="7144"/>
                            <a:pt x="254737" y="7144"/>
                          </a:cubicBezTo>
                          <a:cubicBezTo>
                            <a:pt x="391478" y="7144"/>
                            <a:pt x="502329" y="117995"/>
                            <a:pt x="502329" y="254737"/>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0" name="Freeform: Shape 146">
                      <a:extLst>
                        <a:ext uri="{FF2B5EF4-FFF2-40B4-BE49-F238E27FC236}">
                          <a16:creationId xmlns:a16="http://schemas.microsoft.com/office/drawing/2014/main" id="{DD47DEAC-A04A-C154-7D9D-2E4B2B96F08D}"/>
                        </a:ext>
                      </a:extLst>
                    </p:cNvPr>
                    <p:cNvSpPr/>
                    <p:nvPr/>
                  </p:nvSpPr>
                  <p:spPr>
                    <a:xfrm>
                      <a:off x="5585781" y="3167045"/>
                      <a:ext cx="101662" cy="101661"/>
                    </a:xfrm>
                    <a:custGeom>
                      <a:avLst/>
                      <a:gdLst>
                        <a:gd name="connsiteX0" fmla="*/ 329765 w 657225"/>
                        <a:gd name="connsiteY0" fmla="*/ 652386 h 657225"/>
                        <a:gd name="connsiteX1" fmla="*/ 7144 w 657225"/>
                        <a:gd name="connsiteY1" fmla="*/ 329765 h 657225"/>
                        <a:gd name="connsiteX2" fmla="*/ 329765 w 657225"/>
                        <a:gd name="connsiteY2" fmla="*/ 7144 h 657225"/>
                        <a:gd name="connsiteX3" fmla="*/ 652386 w 657225"/>
                        <a:gd name="connsiteY3" fmla="*/ 329765 h 657225"/>
                        <a:gd name="connsiteX4" fmla="*/ 329765 w 657225"/>
                        <a:gd name="connsiteY4" fmla="*/ 652386 h 657225"/>
                        <a:gd name="connsiteX5" fmla="*/ 329765 w 657225"/>
                        <a:gd name="connsiteY5" fmla="*/ 149695 h 657225"/>
                        <a:gd name="connsiteX6" fmla="*/ 157201 w 657225"/>
                        <a:gd name="connsiteY6" fmla="*/ 322259 h 657225"/>
                        <a:gd name="connsiteX7" fmla="*/ 329765 w 657225"/>
                        <a:gd name="connsiteY7" fmla="*/ 494824 h 657225"/>
                        <a:gd name="connsiteX8" fmla="*/ 502330 w 657225"/>
                        <a:gd name="connsiteY8" fmla="*/ 322259 h 657225"/>
                        <a:gd name="connsiteX9" fmla="*/ 329765 w 657225"/>
                        <a:gd name="connsiteY9" fmla="*/ 149695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25" h="657225">
                          <a:moveTo>
                            <a:pt x="329765" y="652386"/>
                          </a:moveTo>
                          <a:cubicBezTo>
                            <a:pt x="149695" y="652386"/>
                            <a:pt x="7144" y="509835"/>
                            <a:pt x="7144" y="329765"/>
                          </a:cubicBezTo>
                          <a:cubicBezTo>
                            <a:pt x="7144" y="149695"/>
                            <a:pt x="149695" y="7144"/>
                            <a:pt x="329765" y="7144"/>
                          </a:cubicBezTo>
                          <a:cubicBezTo>
                            <a:pt x="509835" y="7144"/>
                            <a:pt x="652386" y="149695"/>
                            <a:pt x="652386" y="329765"/>
                          </a:cubicBezTo>
                          <a:cubicBezTo>
                            <a:pt x="652386" y="502329"/>
                            <a:pt x="502330" y="652386"/>
                            <a:pt x="329765" y="652386"/>
                          </a:cubicBezTo>
                          <a:close/>
                          <a:moveTo>
                            <a:pt x="329765" y="149695"/>
                          </a:moveTo>
                          <a:cubicBezTo>
                            <a:pt x="232229" y="149695"/>
                            <a:pt x="157201" y="232229"/>
                            <a:pt x="157201" y="322259"/>
                          </a:cubicBezTo>
                          <a:cubicBezTo>
                            <a:pt x="157201" y="412290"/>
                            <a:pt x="239735" y="494824"/>
                            <a:pt x="329765" y="494824"/>
                          </a:cubicBezTo>
                          <a:cubicBezTo>
                            <a:pt x="427301" y="494824"/>
                            <a:pt x="502330" y="412290"/>
                            <a:pt x="502330" y="322259"/>
                          </a:cubicBezTo>
                          <a:cubicBezTo>
                            <a:pt x="502330" y="232229"/>
                            <a:pt x="427301" y="149695"/>
                            <a:pt x="329765" y="149695"/>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Shape 147">
                      <a:extLst>
                        <a:ext uri="{FF2B5EF4-FFF2-40B4-BE49-F238E27FC236}">
                          <a16:creationId xmlns:a16="http://schemas.microsoft.com/office/drawing/2014/main" id="{E5DA6E40-3AF8-D690-D411-B4A9D3B91AB7}"/>
                        </a:ext>
                      </a:extLst>
                    </p:cNvPr>
                    <p:cNvSpPr/>
                    <p:nvPr/>
                  </p:nvSpPr>
                  <p:spPr>
                    <a:xfrm rot="20071429">
                      <a:off x="5176174" y="3210991"/>
                      <a:ext cx="280443" cy="281482"/>
                    </a:xfrm>
                    <a:custGeom>
                      <a:avLst/>
                      <a:gdLst>
                        <a:gd name="connsiteX0" fmla="*/ 2573074 w 2571750"/>
                        <a:gd name="connsiteY0" fmla="*/ 1500188 h 2581275"/>
                        <a:gd name="connsiteX1" fmla="*/ 2573074 w 2571750"/>
                        <a:gd name="connsiteY1" fmla="*/ 1087536 h 2581275"/>
                        <a:gd name="connsiteX2" fmla="*/ 2265464 w 2571750"/>
                        <a:gd name="connsiteY2" fmla="*/ 1050027 h 2581275"/>
                        <a:gd name="connsiteX3" fmla="*/ 2152926 w 2571750"/>
                        <a:gd name="connsiteY3" fmla="*/ 772420 h 2581275"/>
                        <a:gd name="connsiteX4" fmla="*/ 2340493 w 2571750"/>
                        <a:gd name="connsiteY4" fmla="*/ 532333 h 2581275"/>
                        <a:gd name="connsiteX5" fmla="*/ 2055390 w 2571750"/>
                        <a:gd name="connsiteY5" fmla="*/ 239725 h 2581275"/>
                        <a:gd name="connsiteX6" fmla="*/ 1815303 w 2571750"/>
                        <a:gd name="connsiteY6" fmla="*/ 427292 h 2581275"/>
                        <a:gd name="connsiteX7" fmla="*/ 1537697 w 2571750"/>
                        <a:gd name="connsiteY7" fmla="*/ 314754 h 2581275"/>
                        <a:gd name="connsiteX8" fmla="*/ 1500187 w 2571750"/>
                        <a:gd name="connsiteY8" fmla="*/ 7144 h 2581275"/>
                        <a:gd name="connsiteX9" fmla="*/ 1087536 w 2571750"/>
                        <a:gd name="connsiteY9" fmla="*/ 7144 h 2581275"/>
                        <a:gd name="connsiteX10" fmla="*/ 1050027 w 2571750"/>
                        <a:gd name="connsiteY10" fmla="*/ 314754 h 2581275"/>
                        <a:gd name="connsiteX11" fmla="*/ 772420 w 2571750"/>
                        <a:gd name="connsiteY11" fmla="*/ 427292 h 2581275"/>
                        <a:gd name="connsiteX12" fmla="*/ 532333 w 2571750"/>
                        <a:gd name="connsiteY12" fmla="*/ 239725 h 2581275"/>
                        <a:gd name="connsiteX13" fmla="*/ 239725 w 2571750"/>
                        <a:gd name="connsiteY13" fmla="*/ 532333 h 2581275"/>
                        <a:gd name="connsiteX14" fmla="*/ 427292 w 2571750"/>
                        <a:gd name="connsiteY14" fmla="*/ 772420 h 2581275"/>
                        <a:gd name="connsiteX15" fmla="*/ 314754 w 2571750"/>
                        <a:gd name="connsiteY15" fmla="*/ 1050027 h 2581275"/>
                        <a:gd name="connsiteX16" fmla="*/ 7144 w 2571750"/>
                        <a:gd name="connsiteY16" fmla="*/ 1087536 h 2581275"/>
                        <a:gd name="connsiteX17" fmla="*/ 7144 w 2571750"/>
                        <a:gd name="connsiteY17" fmla="*/ 1500188 h 2581275"/>
                        <a:gd name="connsiteX18" fmla="*/ 314754 w 2571750"/>
                        <a:gd name="connsiteY18" fmla="*/ 1537697 h 2581275"/>
                        <a:gd name="connsiteX19" fmla="*/ 427292 w 2571750"/>
                        <a:gd name="connsiteY19" fmla="*/ 1815303 h 2581275"/>
                        <a:gd name="connsiteX20" fmla="*/ 239725 w 2571750"/>
                        <a:gd name="connsiteY20" fmla="*/ 2055390 h 2581275"/>
                        <a:gd name="connsiteX21" fmla="*/ 532333 w 2571750"/>
                        <a:gd name="connsiteY21" fmla="*/ 2347998 h 2581275"/>
                        <a:gd name="connsiteX22" fmla="*/ 772420 w 2571750"/>
                        <a:gd name="connsiteY22" fmla="*/ 2160432 h 2581275"/>
                        <a:gd name="connsiteX23" fmla="*/ 1050027 w 2571750"/>
                        <a:gd name="connsiteY23" fmla="*/ 2272970 h 2581275"/>
                        <a:gd name="connsiteX24" fmla="*/ 1087536 w 2571750"/>
                        <a:gd name="connsiteY24" fmla="*/ 2580580 h 2581275"/>
                        <a:gd name="connsiteX25" fmla="*/ 1500187 w 2571750"/>
                        <a:gd name="connsiteY25" fmla="*/ 2580580 h 2581275"/>
                        <a:gd name="connsiteX26" fmla="*/ 1537697 w 2571750"/>
                        <a:gd name="connsiteY26" fmla="*/ 2272970 h 2581275"/>
                        <a:gd name="connsiteX27" fmla="*/ 1815303 w 2571750"/>
                        <a:gd name="connsiteY27" fmla="*/ 2160432 h 2581275"/>
                        <a:gd name="connsiteX28" fmla="*/ 2055390 w 2571750"/>
                        <a:gd name="connsiteY28" fmla="*/ 2347998 h 2581275"/>
                        <a:gd name="connsiteX29" fmla="*/ 2347998 w 2571750"/>
                        <a:gd name="connsiteY29" fmla="*/ 2055390 h 2581275"/>
                        <a:gd name="connsiteX30" fmla="*/ 2160432 w 2571750"/>
                        <a:gd name="connsiteY30" fmla="*/ 1815303 h 2581275"/>
                        <a:gd name="connsiteX31" fmla="*/ 2272970 w 2571750"/>
                        <a:gd name="connsiteY31" fmla="*/ 1537697 h 2581275"/>
                        <a:gd name="connsiteX32" fmla="*/ 2573074 w 2571750"/>
                        <a:gd name="connsiteY32" fmla="*/ 1500188 h 2581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571750" h="2581275">
                          <a:moveTo>
                            <a:pt x="2573074" y="1500188"/>
                          </a:moveTo>
                          <a:lnTo>
                            <a:pt x="2573074" y="1087536"/>
                          </a:lnTo>
                          <a:lnTo>
                            <a:pt x="2265464" y="1050027"/>
                          </a:lnTo>
                          <a:cubicBezTo>
                            <a:pt x="2242957" y="952491"/>
                            <a:pt x="2205438" y="854955"/>
                            <a:pt x="2152926" y="772420"/>
                          </a:cubicBezTo>
                          <a:lnTo>
                            <a:pt x="2340493" y="532333"/>
                          </a:lnTo>
                          <a:lnTo>
                            <a:pt x="2055390" y="239725"/>
                          </a:lnTo>
                          <a:lnTo>
                            <a:pt x="1815303" y="427292"/>
                          </a:lnTo>
                          <a:cubicBezTo>
                            <a:pt x="1732769" y="374771"/>
                            <a:pt x="1635233" y="337261"/>
                            <a:pt x="1537697" y="314754"/>
                          </a:cubicBezTo>
                          <a:lnTo>
                            <a:pt x="1500187" y="7144"/>
                          </a:lnTo>
                          <a:lnTo>
                            <a:pt x="1087536" y="7144"/>
                          </a:lnTo>
                          <a:lnTo>
                            <a:pt x="1050027" y="314754"/>
                          </a:lnTo>
                          <a:cubicBezTo>
                            <a:pt x="952490" y="337261"/>
                            <a:pt x="854955" y="374780"/>
                            <a:pt x="772420" y="427292"/>
                          </a:cubicBezTo>
                          <a:lnTo>
                            <a:pt x="532333" y="239725"/>
                          </a:lnTo>
                          <a:lnTo>
                            <a:pt x="239725" y="532333"/>
                          </a:lnTo>
                          <a:lnTo>
                            <a:pt x="427292" y="772420"/>
                          </a:lnTo>
                          <a:cubicBezTo>
                            <a:pt x="374771" y="854955"/>
                            <a:pt x="337261" y="952491"/>
                            <a:pt x="314754" y="1050027"/>
                          </a:cubicBezTo>
                          <a:lnTo>
                            <a:pt x="7144" y="1087536"/>
                          </a:lnTo>
                          <a:lnTo>
                            <a:pt x="7144" y="1500188"/>
                          </a:lnTo>
                          <a:lnTo>
                            <a:pt x="314754" y="1537697"/>
                          </a:lnTo>
                          <a:cubicBezTo>
                            <a:pt x="337261" y="1635233"/>
                            <a:pt x="374780" y="1732769"/>
                            <a:pt x="427292" y="1815303"/>
                          </a:cubicBezTo>
                          <a:lnTo>
                            <a:pt x="239725" y="2055390"/>
                          </a:lnTo>
                          <a:lnTo>
                            <a:pt x="532333" y="2347998"/>
                          </a:lnTo>
                          <a:lnTo>
                            <a:pt x="772420" y="2160432"/>
                          </a:lnTo>
                          <a:cubicBezTo>
                            <a:pt x="854955" y="2212953"/>
                            <a:pt x="952490" y="2250462"/>
                            <a:pt x="1050027" y="2272970"/>
                          </a:cubicBezTo>
                          <a:lnTo>
                            <a:pt x="1087536" y="2580580"/>
                          </a:lnTo>
                          <a:lnTo>
                            <a:pt x="1500187" y="2580580"/>
                          </a:lnTo>
                          <a:lnTo>
                            <a:pt x="1537697" y="2272970"/>
                          </a:lnTo>
                          <a:cubicBezTo>
                            <a:pt x="1635233" y="2250462"/>
                            <a:pt x="1732769" y="2212943"/>
                            <a:pt x="1815303" y="2160432"/>
                          </a:cubicBezTo>
                          <a:lnTo>
                            <a:pt x="2055390" y="2347998"/>
                          </a:lnTo>
                          <a:lnTo>
                            <a:pt x="2347998" y="2055390"/>
                          </a:lnTo>
                          <a:lnTo>
                            <a:pt x="2160432" y="1815303"/>
                          </a:lnTo>
                          <a:cubicBezTo>
                            <a:pt x="2212953" y="1732769"/>
                            <a:pt x="2250462" y="1635233"/>
                            <a:pt x="2272970" y="1537697"/>
                          </a:cubicBezTo>
                          <a:lnTo>
                            <a:pt x="2573074" y="1500188"/>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Shape 148">
                      <a:extLst>
                        <a:ext uri="{FF2B5EF4-FFF2-40B4-BE49-F238E27FC236}">
                          <a16:creationId xmlns:a16="http://schemas.microsoft.com/office/drawing/2014/main" id="{8E1B47BA-10E8-D41D-025C-8838EAEA8ACD}"/>
                        </a:ext>
                      </a:extLst>
                    </p:cNvPr>
                    <p:cNvSpPr/>
                    <p:nvPr/>
                  </p:nvSpPr>
                  <p:spPr>
                    <a:xfrm rot="20071429">
                      <a:off x="5167885" y="3203356"/>
                      <a:ext cx="298101" cy="296023"/>
                    </a:xfrm>
                    <a:custGeom>
                      <a:avLst/>
                      <a:gdLst>
                        <a:gd name="connsiteX0" fmla="*/ 1575235 w 2733675"/>
                        <a:gd name="connsiteY0" fmla="*/ 2715673 h 2714625"/>
                        <a:gd name="connsiteX1" fmla="*/ 1162583 w 2733675"/>
                        <a:gd name="connsiteY1" fmla="*/ 2715673 h 2714625"/>
                        <a:gd name="connsiteX2" fmla="*/ 1087555 w 2733675"/>
                        <a:gd name="connsiteY2" fmla="*/ 2648150 h 2714625"/>
                        <a:gd name="connsiteX3" fmla="*/ 1057542 w 2733675"/>
                        <a:gd name="connsiteY3" fmla="*/ 2393052 h 2714625"/>
                        <a:gd name="connsiteX4" fmla="*/ 854964 w 2733675"/>
                        <a:gd name="connsiteY4" fmla="*/ 2310517 h 2714625"/>
                        <a:gd name="connsiteX5" fmla="*/ 652386 w 2733675"/>
                        <a:gd name="connsiteY5" fmla="*/ 2468080 h 2714625"/>
                        <a:gd name="connsiteX6" fmla="*/ 554850 w 2733675"/>
                        <a:gd name="connsiteY6" fmla="*/ 2460574 h 2714625"/>
                        <a:gd name="connsiteX7" fmla="*/ 262242 w 2733675"/>
                        <a:gd name="connsiteY7" fmla="*/ 2167966 h 2714625"/>
                        <a:gd name="connsiteX8" fmla="*/ 254737 w 2733675"/>
                        <a:gd name="connsiteY8" fmla="*/ 2070430 h 2714625"/>
                        <a:gd name="connsiteX9" fmla="*/ 412299 w 2733675"/>
                        <a:gd name="connsiteY9" fmla="*/ 1867852 h 2714625"/>
                        <a:gd name="connsiteX10" fmla="*/ 329765 w 2733675"/>
                        <a:gd name="connsiteY10" fmla="*/ 1665275 h 2714625"/>
                        <a:gd name="connsiteX11" fmla="*/ 74667 w 2733675"/>
                        <a:gd name="connsiteY11" fmla="*/ 1635262 h 2714625"/>
                        <a:gd name="connsiteX12" fmla="*/ 7144 w 2733675"/>
                        <a:gd name="connsiteY12" fmla="*/ 1560233 h 2714625"/>
                        <a:gd name="connsiteX13" fmla="*/ 7144 w 2733675"/>
                        <a:gd name="connsiteY13" fmla="*/ 1147582 h 2714625"/>
                        <a:gd name="connsiteX14" fmla="*/ 74667 w 2733675"/>
                        <a:gd name="connsiteY14" fmla="*/ 1072553 h 2714625"/>
                        <a:gd name="connsiteX15" fmla="*/ 329765 w 2733675"/>
                        <a:gd name="connsiteY15" fmla="*/ 1042540 h 2714625"/>
                        <a:gd name="connsiteX16" fmla="*/ 412299 w 2733675"/>
                        <a:gd name="connsiteY16" fmla="*/ 839962 h 2714625"/>
                        <a:gd name="connsiteX17" fmla="*/ 254737 w 2733675"/>
                        <a:gd name="connsiteY17" fmla="*/ 637385 h 2714625"/>
                        <a:gd name="connsiteX18" fmla="*/ 262242 w 2733675"/>
                        <a:gd name="connsiteY18" fmla="*/ 539848 h 2714625"/>
                        <a:gd name="connsiteX19" fmla="*/ 554850 w 2733675"/>
                        <a:gd name="connsiteY19" fmla="*/ 247240 h 2714625"/>
                        <a:gd name="connsiteX20" fmla="*/ 652386 w 2733675"/>
                        <a:gd name="connsiteY20" fmla="*/ 239735 h 2714625"/>
                        <a:gd name="connsiteX21" fmla="*/ 854964 w 2733675"/>
                        <a:gd name="connsiteY21" fmla="*/ 412299 h 2714625"/>
                        <a:gd name="connsiteX22" fmla="*/ 1057542 w 2733675"/>
                        <a:gd name="connsiteY22" fmla="*/ 329765 h 2714625"/>
                        <a:gd name="connsiteX23" fmla="*/ 1087555 w 2733675"/>
                        <a:gd name="connsiteY23" fmla="*/ 74667 h 2714625"/>
                        <a:gd name="connsiteX24" fmla="*/ 1162583 w 2733675"/>
                        <a:gd name="connsiteY24" fmla="*/ 7144 h 2714625"/>
                        <a:gd name="connsiteX25" fmla="*/ 1575235 w 2733675"/>
                        <a:gd name="connsiteY25" fmla="*/ 7144 h 2714625"/>
                        <a:gd name="connsiteX26" fmla="*/ 1650263 w 2733675"/>
                        <a:gd name="connsiteY26" fmla="*/ 74667 h 2714625"/>
                        <a:gd name="connsiteX27" fmla="*/ 1680277 w 2733675"/>
                        <a:gd name="connsiteY27" fmla="*/ 329765 h 2714625"/>
                        <a:gd name="connsiteX28" fmla="*/ 1882854 w 2733675"/>
                        <a:gd name="connsiteY28" fmla="*/ 412299 h 2714625"/>
                        <a:gd name="connsiteX29" fmla="*/ 2085432 w 2733675"/>
                        <a:gd name="connsiteY29" fmla="*/ 254737 h 2714625"/>
                        <a:gd name="connsiteX30" fmla="*/ 2182968 w 2733675"/>
                        <a:gd name="connsiteY30" fmla="*/ 262242 h 2714625"/>
                        <a:gd name="connsiteX31" fmla="*/ 2475576 w 2733675"/>
                        <a:gd name="connsiteY31" fmla="*/ 554850 h 2714625"/>
                        <a:gd name="connsiteX32" fmla="*/ 2483082 w 2733675"/>
                        <a:gd name="connsiteY32" fmla="*/ 652386 h 2714625"/>
                        <a:gd name="connsiteX33" fmla="*/ 2325519 w 2733675"/>
                        <a:gd name="connsiteY33" fmla="*/ 854964 h 2714625"/>
                        <a:gd name="connsiteX34" fmla="*/ 2408054 w 2733675"/>
                        <a:gd name="connsiteY34" fmla="*/ 1057542 h 2714625"/>
                        <a:gd name="connsiteX35" fmla="*/ 2663152 w 2733675"/>
                        <a:gd name="connsiteY35" fmla="*/ 1087555 h 2714625"/>
                        <a:gd name="connsiteX36" fmla="*/ 2730675 w 2733675"/>
                        <a:gd name="connsiteY36" fmla="*/ 1162583 h 2714625"/>
                        <a:gd name="connsiteX37" fmla="*/ 2730675 w 2733675"/>
                        <a:gd name="connsiteY37" fmla="*/ 1575235 h 2714625"/>
                        <a:gd name="connsiteX38" fmla="*/ 2663152 w 2733675"/>
                        <a:gd name="connsiteY38" fmla="*/ 1650263 h 2714625"/>
                        <a:gd name="connsiteX39" fmla="*/ 2408054 w 2733675"/>
                        <a:gd name="connsiteY39" fmla="*/ 1680277 h 2714625"/>
                        <a:gd name="connsiteX40" fmla="*/ 2325519 w 2733675"/>
                        <a:gd name="connsiteY40" fmla="*/ 1882854 h 2714625"/>
                        <a:gd name="connsiteX41" fmla="*/ 2483082 w 2733675"/>
                        <a:gd name="connsiteY41" fmla="*/ 2085432 h 2714625"/>
                        <a:gd name="connsiteX42" fmla="*/ 2475576 w 2733675"/>
                        <a:gd name="connsiteY42" fmla="*/ 2182968 h 2714625"/>
                        <a:gd name="connsiteX43" fmla="*/ 2182968 w 2733675"/>
                        <a:gd name="connsiteY43" fmla="*/ 2475576 h 2714625"/>
                        <a:gd name="connsiteX44" fmla="*/ 2085432 w 2733675"/>
                        <a:gd name="connsiteY44" fmla="*/ 2483082 h 2714625"/>
                        <a:gd name="connsiteX45" fmla="*/ 1882854 w 2733675"/>
                        <a:gd name="connsiteY45" fmla="*/ 2325519 h 2714625"/>
                        <a:gd name="connsiteX46" fmla="*/ 1680277 w 2733675"/>
                        <a:gd name="connsiteY46" fmla="*/ 2408054 h 2714625"/>
                        <a:gd name="connsiteX47" fmla="*/ 1650263 w 2733675"/>
                        <a:gd name="connsiteY47" fmla="*/ 2663152 h 2714625"/>
                        <a:gd name="connsiteX48" fmla="*/ 1575235 w 2733675"/>
                        <a:gd name="connsiteY48" fmla="*/ 2715673 h 2714625"/>
                        <a:gd name="connsiteX49" fmla="*/ 1230106 w 2733675"/>
                        <a:gd name="connsiteY49" fmla="*/ 2565616 h 2714625"/>
                        <a:gd name="connsiteX50" fmla="*/ 1507712 w 2733675"/>
                        <a:gd name="connsiteY50" fmla="*/ 2565616 h 2714625"/>
                        <a:gd name="connsiteX51" fmla="*/ 1537726 w 2733675"/>
                        <a:gd name="connsiteY51" fmla="*/ 2325529 h 2714625"/>
                        <a:gd name="connsiteX52" fmla="*/ 1590246 w 2733675"/>
                        <a:gd name="connsiteY52" fmla="*/ 2265502 h 2714625"/>
                        <a:gd name="connsiteX53" fmla="*/ 1845345 w 2733675"/>
                        <a:gd name="connsiteY53" fmla="*/ 2160461 h 2714625"/>
                        <a:gd name="connsiteX54" fmla="*/ 1927879 w 2733675"/>
                        <a:gd name="connsiteY54" fmla="*/ 2167966 h 2714625"/>
                        <a:gd name="connsiteX55" fmla="*/ 2115446 w 2733675"/>
                        <a:gd name="connsiteY55" fmla="*/ 2318023 h 2714625"/>
                        <a:gd name="connsiteX56" fmla="*/ 2310517 w 2733675"/>
                        <a:gd name="connsiteY56" fmla="*/ 2122951 h 2714625"/>
                        <a:gd name="connsiteX57" fmla="*/ 2160461 w 2733675"/>
                        <a:gd name="connsiteY57" fmla="*/ 1935385 h 2714625"/>
                        <a:gd name="connsiteX58" fmla="*/ 2152955 w 2733675"/>
                        <a:gd name="connsiteY58" fmla="*/ 1852851 h 2714625"/>
                        <a:gd name="connsiteX59" fmla="*/ 2257997 w 2733675"/>
                        <a:gd name="connsiteY59" fmla="*/ 1597752 h 2714625"/>
                        <a:gd name="connsiteX60" fmla="*/ 2318023 w 2733675"/>
                        <a:gd name="connsiteY60" fmla="*/ 1545231 h 2714625"/>
                        <a:gd name="connsiteX61" fmla="*/ 2558110 w 2733675"/>
                        <a:gd name="connsiteY61" fmla="*/ 1515218 h 2714625"/>
                        <a:gd name="connsiteX62" fmla="*/ 2558110 w 2733675"/>
                        <a:gd name="connsiteY62" fmla="*/ 1237612 h 2714625"/>
                        <a:gd name="connsiteX63" fmla="*/ 2318023 w 2733675"/>
                        <a:gd name="connsiteY63" fmla="*/ 1207599 h 2714625"/>
                        <a:gd name="connsiteX64" fmla="*/ 2257997 w 2733675"/>
                        <a:gd name="connsiteY64" fmla="*/ 1155078 h 2714625"/>
                        <a:gd name="connsiteX65" fmla="*/ 2152955 w 2733675"/>
                        <a:gd name="connsiteY65" fmla="*/ 899979 h 2714625"/>
                        <a:gd name="connsiteX66" fmla="*/ 2160461 w 2733675"/>
                        <a:gd name="connsiteY66" fmla="*/ 817445 h 2714625"/>
                        <a:gd name="connsiteX67" fmla="*/ 2310517 w 2733675"/>
                        <a:gd name="connsiteY67" fmla="*/ 629879 h 2714625"/>
                        <a:gd name="connsiteX68" fmla="*/ 2122942 w 2733675"/>
                        <a:gd name="connsiteY68" fmla="*/ 412318 h 2714625"/>
                        <a:gd name="connsiteX69" fmla="*/ 1935375 w 2733675"/>
                        <a:gd name="connsiteY69" fmla="*/ 562375 h 2714625"/>
                        <a:gd name="connsiteX70" fmla="*/ 1852841 w 2733675"/>
                        <a:gd name="connsiteY70" fmla="*/ 569881 h 2714625"/>
                        <a:gd name="connsiteX71" fmla="*/ 1597743 w 2733675"/>
                        <a:gd name="connsiteY71" fmla="*/ 464839 h 2714625"/>
                        <a:gd name="connsiteX72" fmla="*/ 1545222 w 2733675"/>
                        <a:gd name="connsiteY72" fmla="*/ 404813 h 2714625"/>
                        <a:gd name="connsiteX73" fmla="*/ 1515209 w 2733675"/>
                        <a:gd name="connsiteY73" fmla="*/ 164725 h 2714625"/>
                        <a:gd name="connsiteX74" fmla="*/ 1237602 w 2733675"/>
                        <a:gd name="connsiteY74" fmla="*/ 164725 h 2714625"/>
                        <a:gd name="connsiteX75" fmla="*/ 1207589 w 2733675"/>
                        <a:gd name="connsiteY75" fmla="*/ 404813 h 2714625"/>
                        <a:gd name="connsiteX76" fmla="*/ 1155068 w 2733675"/>
                        <a:gd name="connsiteY76" fmla="*/ 464839 h 2714625"/>
                        <a:gd name="connsiteX77" fmla="*/ 899970 w 2733675"/>
                        <a:gd name="connsiteY77" fmla="*/ 569881 h 2714625"/>
                        <a:gd name="connsiteX78" fmla="*/ 817436 w 2733675"/>
                        <a:gd name="connsiteY78" fmla="*/ 562375 h 2714625"/>
                        <a:gd name="connsiteX79" fmla="*/ 629888 w 2733675"/>
                        <a:gd name="connsiteY79" fmla="*/ 412318 h 2714625"/>
                        <a:gd name="connsiteX80" fmla="*/ 434816 w 2733675"/>
                        <a:gd name="connsiteY80" fmla="*/ 607390 h 2714625"/>
                        <a:gd name="connsiteX81" fmla="*/ 584873 w 2733675"/>
                        <a:gd name="connsiteY81" fmla="*/ 794957 h 2714625"/>
                        <a:gd name="connsiteX82" fmla="*/ 592379 w 2733675"/>
                        <a:gd name="connsiteY82" fmla="*/ 877491 h 2714625"/>
                        <a:gd name="connsiteX83" fmla="*/ 487337 w 2733675"/>
                        <a:gd name="connsiteY83" fmla="*/ 1132589 h 2714625"/>
                        <a:gd name="connsiteX84" fmla="*/ 427311 w 2733675"/>
                        <a:gd name="connsiteY84" fmla="*/ 1185110 h 2714625"/>
                        <a:gd name="connsiteX85" fmla="*/ 187223 w 2733675"/>
                        <a:gd name="connsiteY85" fmla="*/ 1215123 h 2714625"/>
                        <a:gd name="connsiteX86" fmla="*/ 187223 w 2733675"/>
                        <a:gd name="connsiteY86" fmla="*/ 1492729 h 2714625"/>
                        <a:gd name="connsiteX87" fmla="*/ 427311 w 2733675"/>
                        <a:gd name="connsiteY87" fmla="*/ 1522743 h 2714625"/>
                        <a:gd name="connsiteX88" fmla="*/ 487337 w 2733675"/>
                        <a:gd name="connsiteY88" fmla="*/ 1575264 h 2714625"/>
                        <a:gd name="connsiteX89" fmla="*/ 592379 w 2733675"/>
                        <a:gd name="connsiteY89" fmla="*/ 1830362 h 2714625"/>
                        <a:gd name="connsiteX90" fmla="*/ 584873 w 2733675"/>
                        <a:gd name="connsiteY90" fmla="*/ 1912896 h 2714625"/>
                        <a:gd name="connsiteX91" fmla="*/ 434816 w 2733675"/>
                        <a:gd name="connsiteY91" fmla="*/ 2100463 h 2714625"/>
                        <a:gd name="connsiteX92" fmla="*/ 629888 w 2733675"/>
                        <a:gd name="connsiteY92" fmla="*/ 2295535 h 2714625"/>
                        <a:gd name="connsiteX93" fmla="*/ 817455 w 2733675"/>
                        <a:gd name="connsiteY93" fmla="*/ 2145478 h 2714625"/>
                        <a:gd name="connsiteX94" fmla="*/ 899989 w 2733675"/>
                        <a:gd name="connsiteY94" fmla="*/ 2137972 h 2714625"/>
                        <a:gd name="connsiteX95" fmla="*/ 1155087 w 2733675"/>
                        <a:gd name="connsiteY95" fmla="*/ 2243014 h 2714625"/>
                        <a:gd name="connsiteX96" fmla="*/ 1207608 w 2733675"/>
                        <a:gd name="connsiteY96" fmla="*/ 2303041 h 2714625"/>
                        <a:gd name="connsiteX97" fmla="*/ 1230106 w 2733675"/>
                        <a:gd name="connsiteY97" fmla="*/ 2565616 h 27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733675" h="2714625">
                          <a:moveTo>
                            <a:pt x="1575235" y="2715673"/>
                          </a:moveTo>
                          <a:lnTo>
                            <a:pt x="1162583" y="2715673"/>
                          </a:lnTo>
                          <a:cubicBezTo>
                            <a:pt x="1125074" y="2715673"/>
                            <a:pt x="1095061" y="2685660"/>
                            <a:pt x="1087555" y="2648150"/>
                          </a:cubicBezTo>
                          <a:lnTo>
                            <a:pt x="1057542" y="2393052"/>
                          </a:lnTo>
                          <a:cubicBezTo>
                            <a:pt x="990019" y="2370544"/>
                            <a:pt x="922496" y="2340531"/>
                            <a:pt x="854964" y="2310517"/>
                          </a:cubicBezTo>
                          <a:lnTo>
                            <a:pt x="652386" y="2468080"/>
                          </a:lnTo>
                          <a:cubicBezTo>
                            <a:pt x="622373" y="2490587"/>
                            <a:pt x="577358" y="2490587"/>
                            <a:pt x="554850" y="2460574"/>
                          </a:cubicBezTo>
                          <a:lnTo>
                            <a:pt x="262242" y="2167966"/>
                          </a:lnTo>
                          <a:cubicBezTo>
                            <a:pt x="232229" y="2137953"/>
                            <a:pt x="232229" y="2100444"/>
                            <a:pt x="254737" y="2070430"/>
                          </a:cubicBezTo>
                          <a:lnTo>
                            <a:pt x="412299" y="1867852"/>
                          </a:lnTo>
                          <a:cubicBezTo>
                            <a:pt x="374790" y="1800330"/>
                            <a:pt x="352273" y="1732807"/>
                            <a:pt x="329765" y="1665275"/>
                          </a:cubicBezTo>
                          <a:lnTo>
                            <a:pt x="74667" y="1635262"/>
                          </a:lnTo>
                          <a:cubicBezTo>
                            <a:pt x="37157" y="1627756"/>
                            <a:pt x="7144" y="1597752"/>
                            <a:pt x="7144" y="1560233"/>
                          </a:cubicBezTo>
                          <a:lnTo>
                            <a:pt x="7144" y="1147582"/>
                          </a:lnTo>
                          <a:cubicBezTo>
                            <a:pt x="7144" y="1110072"/>
                            <a:pt x="37157" y="1080059"/>
                            <a:pt x="74667" y="1072553"/>
                          </a:cubicBezTo>
                          <a:lnTo>
                            <a:pt x="329765" y="1042540"/>
                          </a:lnTo>
                          <a:cubicBezTo>
                            <a:pt x="352273" y="975017"/>
                            <a:pt x="382286" y="907494"/>
                            <a:pt x="412299" y="839962"/>
                          </a:cubicBezTo>
                          <a:lnTo>
                            <a:pt x="254737" y="637385"/>
                          </a:lnTo>
                          <a:cubicBezTo>
                            <a:pt x="232229" y="607371"/>
                            <a:pt x="232229" y="562356"/>
                            <a:pt x="262242" y="539848"/>
                          </a:cubicBezTo>
                          <a:lnTo>
                            <a:pt x="554850" y="247240"/>
                          </a:lnTo>
                          <a:cubicBezTo>
                            <a:pt x="584864" y="217227"/>
                            <a:pt x="622373" y="217227"/>
                            <a:pt x="652386" y="239735"/>
                          </a:cubicBezTo>
                          <a:lnTo>
                            <a:pt x="854964" y="412299"/>
                          </a:lnTo>
                          <a:cubicBezTo>
                            <a:pt x="922487" y="374790"/>
                            <a:pt x="990010" y="352273"/>
                            <a:pt x="1057542" y="329765"/>
                          </a:cubicBezTo>
                          <a:lnTo>
                            <a:pt x="1087555" y="74667"/>
                          </a:lnTo>
                          <a:cubicBezTo>
                            <a:pt x="1095061" y="37157"/>
                            <a:pt x="1125065" y="7144"/>
                            <a:pt x="1162583" y="7144"/>
                          </a:cubicBezTo>
                          <a:lnTo>
                            <a:pt x="1575235" y="7144"/>
                          </a:lnTo>
                          <a:cubicBezTo>
                            <a:pt x="1612745" y="7144"/>
                            <a:pt x="1642758" y="37157"/>
                            <a:pt x="1650263" y="74667"/>
                          </a:cubicBezTo>
                          <a:lnTo>
                            <a:pt x="1680277" y="329765"/>
                          </a:lnTo>
                          <a:cubicBezTo>
                            <a:pt x="1747799" y="352273"/>
                            <a:pt x="1815322" y="382286"/>
                            <a:pt x="1882854" y="412299"/>
                          </a:cubicBezTo>
                          <a:lnTo>
                            <a:pt x="2085432" y="254737"/>
                          </a:lnTo>
                          <a:cubicBezTo>
                            <a:pt x="2115446" y="232229"/>
                            <a:pt x="2160461" y="232229"/>
                            <a:pt x="2182968" y="262242"/>
                          </a:cubicBezTo>
                          <a:lnTo>
                            <a:pt x="2475576" y="554850"/>
                          </a:lnTo>
                          <a:cubicBezTo>
                            <a:pt x="2505589" y="584864"/>
                            <a:pt x="2505589" y="622373"/>
                            <a:pt x="2483082" y="652386"/>
                          </a:cubicBezTo>
                          <a:lnTo>
                            <a:pt x="2325519" y="854964"/>
                          </a:lnTo>
                          <a:cubicBezTo>
                            <a:pt x="2363029" y="922487"/>
                            <a:pt x="2385546" y="990010"/>
                            <a:pt x="2408054" y="1057542"/>
                          </a:cubicBezTo>
                          <a:lnTo>
                            <a:pt x="2663152" y="1087555"/>
                          </a:lnTo>
                          <a:cubicBezTo>
                            <a:pt x="2700662" y="1095061"/>
                            <a:pt x="2730675" y="1125065"/>
                            <a:pt x="2730675" y="1162583"/>
                          </a:cubicBezTo>
                          <a:lnTo>
                            <a:pt x="2730675" y="1575235"/>
                          </a:lnTo>
                          <a:cubicBezTo>
                            <a:pt x="2730675" y="1612745"/>
                            <a:pt x="2700662" y="1642758"/>
                            <a:pt x="2663152" y="1650263"/>
                          </a:cubicBezTo>
                          <a:lnTo>
                            <a:pt x="2408054" y="1680277"/>
                          </a:lnTo>
                          <a:cubicBezTo>
                            <a:pt x="2385546" y="1747800"/>
                            <a:pt x="2355533" y="1815322"/>
                            <a:pt x="2325519" y="1882854"/>
                          </a:cubicBezTo>
                          <a:lnTo>
                            <a:pt x="2483082" y="2085432"/>
                          </a:lnTo>
                          <a:cubicBezTo>
                            <a:pt x="2505589" y="2115446"/>
                            <a:pt x="2505589" y="2160461"/>
                            <a:pt x="2475576" y="2182968"/>
                          </a:cubicBezTo>
                          <a:lnTo>
                            <a:pt x="2182968" y="2475576"/>
                          </a:lnTo>
                          <a:cubicBezTo>
                            <a:pt x="2152955" y="2505589"/>
                            <a:pt x="2115446" y="2505589"/>
                            <a:pt x="2085432" y="2483082"/>
                          </a:cubicBezTo>
                          <a:lnTo>
                            <a:pt x="1882854" y="2325519"/>
                          </a:lnTo>
                          <a:cubicBezTo>
                            <a:pt x="1815332" y="2363029"/>
                            <a:pt x="1747809" y="2385546"/>
                            <a:pt x="1680277" y="2408054"/>
                          </a:cubicBezTo>
                          <a:lnTo>
                            <a:pt x="1650263" y="2663152"/>
                          </a:lnTo>
                          <a:cubicBezTo>
                            <a:pt x="1642758" y="2685660"/>
                            <a:pt x="1612745" y="2715673"/>
                            <a:pt x="1575235" y="2715673"/>
                          </a:cubicBezTo>
                          <a:close/>
                          <a:moveTo>
                            <a:pt x="1230106" y="2565616"/>
                          </a:moveTo>
                          <a:lnTo>
                            <a:pt x="1507712" y="2565616"/>
                          </a:lnTo>
                          <a:lnTo>
                            <a:pt x="1537726" y="2325529"/>
                          </a:lnTo>
                          <a:cubicBezTo>
                            <a:pt x="1537726" y="2295516"/>
                            <a:pt x="1560233" y="2273008"/>
                            <a:pt x="1590246" y="2265502"/>
                          </a:cubicBezTo>
                          <a:cubicBezTo>
                            <a:pt x="1680277" y="2242995"/>
                            <a:pt x="1770317" y="2205476"/>
                            <a:pt x="1845345" y="2160461"/>
                          </a:cubicBezTo>
                          <a:cubicBezTo>
                            <a:pt x="1875358" y="2145459"/>
                            <a:pt x="1905372" y="2145459"/>
                            <a:pt x="1927879" y="2167966"/>
                          </a:cubicBezTo>
                          <a:lnTo>
                            <a:pt x="2115446" y="2318023"/>
                          </a:lnTo>
                          <a:lnTo>
                            <a:pt x="2310517" y="2122951"/>
                          </a:lnTo>
                          <a:lnTo>
                            <a:pt x="2160461" y="1935385"/>
                          </a:lnTo>
                          <a:cubicBezTo>
                            <a:pt x="2137953" y="1912877"/>
                            <a:pt x="2137953" y="1875358"/>
                            <a:pt x="2152955" y="1852851"/>
                          </a:cubicBezTo>
                          <a:cubicBezTo>
                            <a:pt x="2197970" y="1770317"/>
                            <a:pt x="2235489" y="1687792"/>
                            <a:pt x="2257997" y="1597752"/>
                          </a:cubicBezTo>
                          <a:cubicBezTo>
                            <a:pt x="2265502" y="1567739"/>
                            <a:pt x="2288010" y="1545231"/>
                            <a:pt x="2318023" y="1545231"/>
                          </a:cubicBezTo>
                          <a:lnTo>
                            <a:pt x="2558110" y="1515218"/>
                          </a:lnTo>
                          <a:lnTo>
                            <a:pt x="2558110" y="1237612"/>
                          </a:lnTo>
                          <a:lnTo>
                            <a:pt x="2318023" y="1207599"/>
                          </a:lnTo>
                          <a:cubicBezTo>
                            <a:pt x="2288010" y="1207599"/>
                            <a:pt x="2265502" y="1185091"/>
                            <a:pt x="2257997" y="1155078"/>
                          </a:cubicBezTo>
                          <a:cubicBezTo>
                            <a:pt x="2235489" y="1065048"/>
                            <a:pt x="2197970" y="975008"/>
                            <a:pt x="2152955" y="899979"/>
                          </a:cubicBezTo>
                          <a:cubicBezTo>
                            <a:pt x="2137953" y="869966"/>
                            <a:pt x="2137953" y="839953"/>
                            <a:pt x="2160461" y="817445"/>
                          </a:cubicBezTo>
                          <a:lnTo>
                            <a:pt x="2310517" y="629879"/>
                          </a:lnTo>
                          <a:lnTo>
                            <a:pt x="2122942" y="412318"/>
                          </a:lnTo>
                          <a:lnTo>
                            <a:pt x="1935375" y="562375"/>
                          </a:lnTo>
                          <a:cubicBezTo>
                            <a:pt x="1912868" y="584883"/>
                            <a:pt x="1875349" y="584883"/>
                            <a:pt x="1852841" y="569881"/>
                          </a:cubicBezTo>
                          <a:cubicBezTo>
                            <a:pt x="1770307" y="524866"/>
                            <a:pt x="1687782" y="487347"/>
                            <a:pt x="1597743" y="464839"/>
                          </a:cubicBezTo>
                          <a:cubicBezTo>
                            <a:pt x="1567729" y="457333"/>
                            <a:pt x="1545222" y="434826"/>
                            <a:pt x="1545222" y="404813"/>
                          </a:cubicBezTo>
                          <a:lnTo>
                            <a:pt x="1515209" y="164725"/>
                          </a:lnTo>
                          <a:lnTo>
                            <a:pt x="1237602" y="164725"/>
                          </a:lnTo>
                          <a:lnTo>
                            <a:pt x="1207589" y="404813"/>
                          </a:lnTo>
                          <a:cubicBezTo>
                            <a:pt x="1207589" y="434826"/>
                            <a:pt x="1185082" y="457333"/>
                            <a:pt x="1155068" y="464839"/>
                          </a:cubicBezTo>
                          <a:cubicBezTo>
                            <a:pt x="1065038" y="487347"/>
                            <a:pt x="974998" y="524866"/>
                            <a:pt x="899970" y="569881"/>
                          </a:cubicBezTo>
                          <a:cubicBezTo>
                            <a:pt x="869956" y="584883"/>
                            <a:pt x="839943" y="584883"/>
                            <a:pt x="817436" y="562375"/>
                          </a:cubicBezTo>
                          <a:lnTo>
                            <a:pt x="629888" y="412318"/>
                          </a:lnTo>
                          <a:lnTo>
                            <a:pt x="434816" y="607390"/>
                          </a:lnTo>
                          <a:lnTo>
                            <a:pt x="584873" y="794957"/>
                          </a:lnTo>
                          <a:cubicBezTo>
                            <a:pt x="607381" y="817464"/>
                            <a:pt x="607381" y="854983"/>
                            <a:pt x="592379" y="877491"/>
                          </a:cubicBezTo>
                          <a:cubicBezTo>
                            <a:pt x="547364" y="960025"/>
                            <a:pt x="509845" y="1042549"/>
                            <a:pt x="487337" y="1132589"/>
                          </a:cubicBezTo>
                          <a:cubicBezTo>
                            <a:pt x="479831" y="1162602"/>
                            <a:pt x="457324" y="1185110"/>
                            <a:pt x="427311" y="1185110"/>
                          </a:cubicBezTo>
                          <a:lnTo>
                            <a:pt x="187223" y="1215123"/>
                          </a:lnTo>
                          <a:lnTo>
                            <a:pt x="187223" y="1492729"/>
                          </a:lnTo>
                          <a:lnTo>
                            <a:pt x="427311" y="1522743"/>
                          </a:lnTo>
                          <a:cubicBezTo>
                            <a:pt x="457324" y="1522743"/>
                            <a:pt x="479831" y="1545250"/>
                            <a:pt x="487337" y="1575264"/>
                          </a:cubicBezTo>
                          <a:cubicBezTo>
                            <a:pt x="509845" y="1665294"/>
                            <a:pt x="547364" y="1755334"/>
                            <a:pt x="592379" y="1830362"/>
                          </a:cubicBezTo>
                          <a:cubicBezTo>
                            <a:pt x="607381" y="1860376"/>
                            <a:pt x="607381" y="1890389"/>
                            <a:pt x="584873" y="1912896"/>
                          </a:cubicBezTo>
                          <a:lnTo>
                            <a:pt x="434816" y="2100463"/>
                          </a:lnTo>
                          <a:lnTo>
                            <a:pt x="629888" y="2295535"/>
                          </a:lnTo>
                          <a:lnTo>
                            <a:pt x="817455" y="2145478"/>
                          </a:lnTo>
                          <a:cubicBezTo>
                            <a:pt x="839962" y="2122970"/>
                            <a:pt x="877481" y="2122970"/>
                            <a:pt x="899989" y="2137972"/>
                          </a:cubicBezTo>
                          <a:cubicBezTo>
                            <a:pt x="982523" y="2182987"/>
                            <a:pt x="1065048" y="2220506"/>
                            <a:pt x="1155087" y="2243014"/>
                          </a:cubicBezTo>
                          <a:cubicBezTo>
                            <a:pt x="1185101" y="2250520"/>
                            <a:pt x="1207608" y="2273027"/>
                            <a:pt x="1207608" y="2303041"/>
                          </a:cubicBezTo>
                          <a:lnTo>
                            <a:pt x="1230106" y="2565616"/>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Shape 149">
                      <a:extLst>
                        <a:ext uri="{FF2B5EF4-FFF2-40B4-BE49-F238E27FC236}">
                          <a16:creationId xmlns:a16="http://schemas.microsoft.com/office/drawing/2014/main" id="{815A1323-7864-67DE-1C00-AA278EF13657}"/>
                        </a:ext>
                      </a:extLst>
                    </p:cNvPr>
                    <p:cNvSpPr/>
                    <p:nvPr/>
                  </p:nvSpPr>
                  <p:spPr>
                    <a:xfrm rot="20071429">
                      <a:off x="5238076" y="3272009"/>
                      <a:ext cx="157879" cy="157879"/>
                    </a:xfrm>
                    <a:custGeom>
                      <a:avLst/>
                      <a:gdLst>
                        <a:gd name="connsiteX0" fmla="*/ 1447667 w 1447800"/>
                        <a:gd name="connsiteY0" fmla="*/ 727405 h 1447800"/>
                        <a:gd name="connsiteX1" fmla="*/ 727405 w 1447800"/>
                        <a:gd name="connsiteY1" fmla="*/ 1447667 h 1447800"/>
                        <a:gd name="connsiteX2" fmla="*/ 7144 w 1447800"/>
                        <a:gd name="connsiteY2" fmla="*/ 727405 h 1447800"/>
                        <a:gd name="connsiteX3" fmla="*/ 727405 w 1447800"/>
                        <a:gd name="connsiteY3" fmla="*/ 7144 h 1447800"/>
                        <a:gd name="connsiteX4" fmla="*/ 1447667 w 1447800"/>
                        <a:gd name="connsiteY4" fmla="*/ 72740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1447667" y="727405"/>
                          </a:moveTo>
                          <a:cubicBezTo>
                            <a:pt x="1447667" y="1125195"/>
                            <a:pt x="1125194" y="1447667"/>
                            <a:pt x="727405" y="1447667"/>
                          </a:cubicBezTo>
                          <a:cubicBezTo>
                            <a:pt x="329616" y="1447667"/>
                            <a:pt x="7144" y="1125195"/>
                            <a:pt x="7144" y="727405"/>
                          </a:cubicBezTo>
                          <a:cubicBezTo>
                            <a:pt x="7144" y="329616"/>
                            <a:pt x="329616" y="7144"/>
                            <a:pt x="727405" y="7144"/>
                          </a:cubicBezTo>
                          <a:cubicBezTo>
                            <a:pt x="1125195" y="7144"/>
                            <a:pt x="1447667" y="329616"/>
                            <a:pt x="1447667" y="72740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Shape 150">
                      <a:extLst>
                        <a:ext uri="{FF2B5EF4-FFF2-40B4-BE49-F238E27FC236}">
                          <a16:creationId xmlns:a16="http://schemas.microsoft.com/office/drawing/2014/main" id="{9ABE3CDB-4FC9-2C64-23FA-AB6D1DB6D5AE}"/>
                        </a:ext>
                      </a:extLst>
                    </p:cNvPr>
                    <p:cNvSpPr/>
                    <p:nvPr/>
                  </p:nvSpPr>
                  <p:spPr>
                    <a:xfrm rot="20071429">
                      <a:off x="5289662" y="3323484"/>
                      <a:ext cx="55050" cy="55050"/>
                    </a:xfrm>
                    <a:custGeom>
                      <a:avLst/>
                      <a:gdLst>
                        <a:gd name="connsiteX0" fmla="*/ 502329 w 504825"/>
                        <a:gd name="connsiteY0" fmla="*/ 254737 h 504825"/>
                        <a:gd name="connsiteX1" fmla="*/ 254737 w 504825"/>
                        <a:gd name="connsiteY1" fmla="*/ 502329 h 504825"/>
                        <a:gd name="connsiteX2" fmla="*/ 7144 w 504825"/>
                        <a:gd name="connsiteY2" fmla="*/ 254736 h 504825"/>
                        <a:gd name="connsiteX3" fmla="*/ 254737 w 504825"/>
                        <a:gd name="connsiteY3" fmla="*/ 7144 h 504825"/>
                        <a:gd name="connsiteX4" fmla="*/ 502329 w 504825"/>
                        <a:gd name="connsiteY4" fmla="*/ 254737 h 50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25" h="504825">
                          <a:moveTo>
                            <a:pt x="502329" y="254737"/>
                          </a:moveTo>
                          <a:cubicBezTo>
                            <a:pt x="502329" y="391478"/>
                            <a:pt x="391478" y="502329"/>
                            <a:pt x="254737" y="502329"/>
                          </a:cubicBezTo>
                          <a:cubicBezTo>
                            <a:pt x="117995" y="502329"/>
                            <a:pt x="7144" y="391478"/>
                            <a:pt x="7144" y="254736"/>
                          </a:cubicBezTo>
                          <a:cubicBezTo>
                            <a:pt x="7144" y="117995"/>
                            <a:pt x="117995" y="7144"/>
                            <a:pt x="254737" y="7144"/>
                          </a:cubicBezTo>
                          <a:cubicBezTo>
                            <a:pt x="391478" y="7144"/>
                            <a:pt x="502329" y="117995"/>
                            <a:pt x="502329" y="254737"/>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5" name="Freeform: Shape 151">
                      <a:extLst>
                        <a:ext uri="{FF2B5EF4-FFF2-40B4-BE49-F238E27FC236}">
                          <a16:creationId xmlns:a16="http://schemas.microsoft.com/office/drawing/2014/main" id="{DBC7D801-68CF-E2CF-DEB9-514618E61F51}"/>
                        </a:ext>
                      </a:extLst>
                    </p:cNvPr>
                    <p:cNvSpPr/>
                    <p:nvPr/>
                  </p:nvSpPr>
                  <p:spPr>
                    <a:xfrm rot="20071429">
                      <a:off x="5281875" y="3315974"/>
                      <a:ext cx="71669" cy="71669"/>
                    </a:xfrm>
                    <a:custGeom>
                      <a:avLst/>
                      <a:gdLst>
                        <a:gd name="connsiteX0" fmla="*/ 329765 w 657225"/>
                        <a:gd name="connsiteY0" fmla="*/ 652386 h 657225"/>
                        <a:gd name="connsiteX1" fmla="*/ 7144 w 657225"/>
                        <a:gd name="connsiteY1" fmla="*/ 329765 h 657225"/>
                        <a:gd name="connsiteX2" fmla="*/ 329765 w 657225"/>
                        <a:gd name="connsiteY2" fmla="*/ 7144 h 657225"/>
                        <a:gd name="connsiteX3" fmla="*/ 652386 w 657225"/>
                        <a:gd name="connsiteY3" fmla="*/ 329765 h 657225"/>
                        <a:gd name="connsiteX4" fmla="*/ 329765 w 657225"/>
                        <a:gd name="connsiteY4" fmla="*/ 652386 h 657225"/>
                        <a:gd name="connsiteX5" fmla="*/ 329765 w 657225"/>
                        <a:gd name="connsiteY5" fmla="*/ 149695 h 657225"/>
                        <a:gd name="connsiteX6" fmla="*/ 157201 w 657225"/>
                        <a:gd name="connsiteY6" fmla="*/ 322259 h 657225"/>
                        <a:gd name="connsiteX7" fmla="*/ 329765 w 657225"/>
                        <a:gd name="connsiteY7" fmla="*/ 494824 h 657225"/>
                        <a:gd name="connsiteX8" fmla="*/ 502330 w 657225"/>
                        <a:gd name="connsiteY8" fmla="*/ 322259 h 657225"/>
                        <a:gd name="connsiteX9" fmla="*/ 329765 w 657225"/>
                        <a:gd name="connsiteY9" fmla="*/ 149695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7225" h="657225">
                          <a:moveTo>
                            <a:pt x="329765" y="652386"/>
                          </a:moveTo>
                          <a:cubicBezTo>
                            <a:pt x="149695" y="652386"/>
                            <a:pt x="7144" y="509835"/>
                            <a:pt x="7144" y="329765"/>
                          </a:cubicBezTo>
                          <a:cubicBezTo>
                            <a:pt x="7144" y="149695"/>
                            <a:pt x="149695" y="7144"/>
                            <a:pt x="329765" y="7144"/>
                          </a:cubicBezTo>
                          <a:cubicBezTo>
                            <a:pt x="509835" y="7144"/>
                            <a:pt x="652386" y="149695"/>
                            <a:pt x="652386" y="329765"/>
                          </a:cubicBezTo>
                          <a:cubicBezTo>
                            <a:pt x="652386" y="502329"/>
                            <a:pt x="502330" y="652386"/>
                            <a:pt x="329765" y="652386"/>
                          </a:cubicBezTo>
                          <a:close/>
                          <a:moveTo>
                            <a:pt x="329765" y="149695"/>
                          </a:moveTo>
                          <a:cubicBezTo>
                            <a:pt x="232229" y="149695"/>
                            <a:pt x="157201" y="232229"/>
                            <a:pt x="157201" y="322259"/>
                          </a:cubicBezTo>
                          <a:cubicBezTo>
                            <a:pt x="157201" y="412290"/>
                            <a:pt x="239735" y="494824"/>
                            <a:pt x="329765" y="494824"/>
                          </a:cubicBezTo>
                          <a:cubicBezTo>
                            <a:pt x="427301" y="494824"/>
                            <a:pt x="502330" y="412290"/>
                            <a:pt x="502330" y="322259"/>
                          </a:cubicBezTo>
                          <a:cubicBezTo>
                            <a:pt x="502330" y="232229"/>
                            <a:pt x="427301" y="149695"/>
                            <a:pt x="329765" y="149695"/>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9" name="Group 75">
                    <a:extLst>
                      <a:ext uri="{FF2B5EF4-FFF2-40B4-BE49-F238E27FC236}">
                        <a16:creationId xmlns:a16="http://schemas.microsoft.com/office/drawing/2014/main" id="{D9C66E9C-D6D8-8697-8656-985939A16C36}"/>
                      </a:ext>
                    </a:extLst>
                  </p:cNvPr>
                  <p:cNvGrpSpPr/>
                  <p:nvPr/>
                </p:nvGrpSpPr>
                <p:grpSpPr>
                  <a:xfrm>
                    <a:off x="6323374" y="2574867"/>
                    <a:ext cx="935454" cy="911000"/>
                    <a:chOff x="6647911" y="2355552"/>
                    <a:chExt cx="549468" cy="535104"/>
                  </a:xfrm>
                </p:grpSpPr>
                <p:sp>
                  <p:nvSpPr>
                    <p:cNvPr id="148" name="Freeform: Shape 124">
                      <a:extLst>
                        <a:ext uri="{FF2B5EF4-FFF2-40B4-BE49-F238E27FC236}">
                          <a16:creationId xmlns:a16="http://schemas.microsoft.com/office/drawing/2014/main" id="{A6C92528-13B4-8D7C-0BC0-86834F0C921D}"/>
                        </a:ext>
                      </a:extLst>
                    </p:cNvPr>
                    <p:cNvSpPr/>
                    <p:nvPr/>
                  </p:nvSpPr>
                  <p:spPr>
                    <a:xfrm>
                      <a:off x="6793620" y="2362382"/>
                      <a:ext cx="396983" cy="396982"/>
                    </a:xfrm>
                    <a:custGeom>
                      <a:avLst/>
                      <a:gdLst>
                        <a:gd name="connsiteX0" fmla="*/ 4721390 w 4724400"/>
                        <a:gd name="connsiteY0" fmla="*/ 2689384 h 4724400"/>
                        <a:gd name="connsiteX1" fmla="*/ 4721390 w 4724400"/>
                        <a:gd name="connsiteY1" fmla="*/ 2039141 h 4724400"/>
                        <a:gd name="connsiteX2" fmla="*/ 4436907 w 4724400"/>
                        <a:gd name="connsiteY2" fmla="*/ 2039141 h 4724400"/>
                        <a:gd name="connsiteX3" fmla="*/ 4157301 w 4724400"/>
                        <a:gd name="connsiteY3" fmla="*/ 1835620 h 4724400"/>
                        <a:gd name="connsiteX4" fmla="*/ 4006444 w 4724400"/>
                        <a:gd name="connsiteY4" fmla="*/ 1471241 h 4724400"/>
                        <a:gd name="connsiteX5" fmla="*/ 4059603 w 4724400"/>
                        <a:gd name="connsiteY5" fmla="*/ 1128732 h 4724400"/>
                        <a:gd name="connsiteX6" fmla="*/ 4260933 w 4724400"/>
                        <a:gd name="connsiteY6" fmla="*/ 927402 h 4724400"/>
                        <a:gd name="connsiteX7" fmla="*/ 3801132 w 4724400"/>
                        <a:gd name="connsiteY7" fmla="*/ 467601 h 4724400"/>
                        <a:gd name="connsiteX8" fmla="*/ 3599802 w 4724400"/>
                        <a:gd name="connsiteY8" fmla="*/ 668931 h 4724400"/>
                        <a:gd name="connsiteX9" fmla="*/ 3257293 w 4724400"/>
                        <a:gd name="connsiteY9" fmla="*/ 722005 h 4724400"/>
                        <a:gd name="connsiteX10" fmla="*/ 2892914 w 4724400"/>
                        <a:gd name="connsiteY10" fmla="*/ 571148 h 4724400"/>
                        <a:gd name="connsiteX11" fmla="*/ 2689393 w 4724400"/>
                        <a:gd name="connsiteY11" fmla="*/ 291627 h 4724400"/>
                        <a:gd name="connsiteX12" fmla="*/ 2689393 w 4724400"/>
                        <a:gd name="connsiteY12" fmla="*/ 7144 h 4724400"/>
                        <a:gd name="connsiteX13" fmla="*/ 2039150 w 4724400"/>
                        <a:gd name="connsiteY13" fmla="*/ 7144 h 4724400"/>
                        <a:gd name="connsiteX14" fmla="*/ 2039150 w 4724400"/>
                        <a:gd name="connsiteY14" fmla="*/ 291627 h 4724400"/>
                        <a:gd name="connsiteX15" fmla="*/ 1835629 w 4724400"/>
                        <a:gd name="connsiteY15" fmla="*/ 571233 h 4724400"/>
                        <a:gd name="connsiteX16" fmla="*/ 1471251 w 4724400"/>
                        <a:gd name="connsiteY16" fmla="*/ 722090 h 4724400"/>
                        <a:gd name="connsiteX17" fmla="*/ 1128741 w 4724400"/>
                        <a:gd name="connsiteY17" fmla="*/ 669017 h 4724400"/>
                        <a:gd name="connsiteX18" fmla="*/ 927411 w 4724400"/>
                        <a:gd name="connsiteY18" fmla="*/ 467687 h 4724400"/>
                        <a:gd name="connsiteX19" fmla="*/ 467611 w 4724400"/>
                        <a:gd name="connsiteY19" fmla="*/ 927487 h 4724400"/>
                        <a:gd name="connsiteX20" fmla="*/ 668941 w 4724400"/>
                        <a:gd name="connsiteY20" fmla="*/ 1128817 h 4724400"/>
                        <a:gd name="connsiteX21" fmla="*/ 722100 w 4724400"/>
                        <a:gd name="connsiteY21" fmla="*/ 1471327 h 4724400"/>
                        <a:gd name="connsiteX22" fmla="*/ 571243 w 4724400"/>
                        <a:gd name="connsiteY22" fmla="*/ 1835706 h 4724400"/>
                        <a:gd name="connsiteX23" fmla="*/ 291636 w 4724400"/>
                        <a:gd name="connsiteY23" fmla="*/ 2039150 h 4724400"/>
                        <a:gd name="connsiteX24" fmla="*/ 7144 w 4724400"/>
                        <a:gd name="connsiteY24" fmla="*/ 2039150 h 4724400"/>
                        <a:gd name="connsiteX25" fmla="*/ 7144 w 4724400"/>
                        <a:gd name="connsiteY25" fmla="*/ 2689393 h 4724400"/>
                        <a:gd name="connsiteX26" fmla="*/ 291627 w 4724400"/>
                        <a:gd name="connsiteY26" fmla="*/ 2689393 h 4724400"/>
                        <a:gd name="connsiteX27" fmla="*/ 571233 w 4724400"/>
                        <a:gd name="connsiteY27" fmla="*/ 2892914 h 4724400"/>
                        <a:gd name="connsiteX28" fmla="*/ 722090 w 4724400"/>
                        <a:gd name="connsiteY28" fmla="*/ 3257293 h 4724400"/>
                        <a:gd name="connsiteX29" fmla="*/ 669017 w 4724400"/>
                        <a:gd name="connsiteY29" fmla="*/ 3599802 h 4724400"/>
                        <a:gd name="connsiteX30" fmla="*/ 467687 w 4724400"/>
                        <a:gd name="connsiteY30" fmla="*/ 3801132 h 4724400"/>
                        <a:gd name="connsiteX31" fmla="*/ 927487 w 4724400"/>
                        <a:gd name="connsiteY31" fmla="*/ 4260933 h 4724400"/>
                        <a:gd name="connsiteX32" fmla="*/ 1128817 w 4724400"/>
                        <a:gd name="connsiteY32" fmla="*/ 4059603 h 4724400"/>
                        <a:gd name="connsiteX33" fmla="*/ 1471327 w 4724400"/>
                        <a:gd name="connsiteY33" fmla="*/ 4006529 h 4724400"/>
                        <a:gd name="connsiteX34" fmla="*/ 1835706 w 4724400"/>
                        <a:gd name="connsiteY34" fmla="*/ 4157386 h 4724400"/>
                        <a:gd name="connsiteX35" fmla="*/ 2039150 w 4724400"/>
                        <a:gd name="connsiteY35" fmla="*/ 4436907 h 4724400"/>
                        <a:gd name="connsiteX36" fmla="*/ 2039150 w 4724400"/>
                        <a:gd name="connsiteY36" fmla="*/ 4721390 h 4724400"/>
                        <a:gd name="connsiteX37" fmla="*/ 2689393 w 4724400"/>
                        <a:gd name="connsiteY37" fmla="*/ 4721390 h 4724400"/>
                        <a:gd name="connsiteX38" fmla="*/ 2689393 w 4724400"/>
                        <a:gd name="connsiteY38" fmla="*/ 4436907 h 4724400"/>
                        <a:gd name="connsiteX39" fmla="*/ 2892914 w 4724400"/>
                        <a:gd name="connsiteY39" fmla="*/ 4157301 h 4724400"/>
                        <a:gd name="connsiteX40" fmla="*/ 3257293 w 4724400"/>
                        <a:gd name="connsiteY40" fmla="*/ 4006444 h 4724400"/>
                        <a:gd name="connsiteX41" fmla="*/ 3599802 w 4724400"/>
                        <a:gd name="connsiteY41" fmla="*/ 4059517 h 4724400"/>
                        <a:gd name="connsiteX42" fmla="*/ 3801132 w 4724400"/>
                        <a:gd name="connsiteY42" fmla="*/ 4260847 h 4724400"/>
                        <a:gd name="connsiteX43" fmla="*/ 4260933 w 4724400"/>
                        <a:gd name="connsiteY43" fmla="*/ 3801047 h 4724400"/>
                        <a:gd name="connsiteX44" fmla="*/ 4059603 w 4724400"/>
                        <a:gd name="connsiteY44" fmla="*/ 3599717 h 4724400"/>
                        <a:gd name="connsiteX45" fmla="*/ 4006529 w 4724400"/>
                        <a:gd name="connsiteY45" fmla="*/ 3257207 h 4724400"/>
                        <a:gd name="connsiteX46" fmla="*/ 4157386 w 4724400"/>
                        <a:gd name="connsiteY46" fmla="*/ 2892828 h 4724400"/>
                        <a:gd name="connsiteX47" fmla="*/ 4436907 w 4724400"/>
                        <a:gd name="connsiteY47" fmla="*/ 2689384 h 4724400"/>
                        <a:gd name="connsiteX48" fmla="*/ 4721390 w 4724400"/>
                        <a:gd name="connsiteY48" fmla="*/ 2689384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24400" h="4724400">
                          <a:moveTo>
                            <a:pt x="4721390" y="2689384"/>
                          </a:moveTo>
                          <a:lnTo>
                            <a:pt x="4721390" y="2039141"/>
                          </a:lnTo>
                          <a:lnTo>
                            <a:pt x="4436907" y="2039141"/>
                          </a:lnTo>
                          <a:cubicBezTo>
                            <a:pt x="4309463" y="2039141"/>
                            <a:pt x="4193315" y="1957940"/>
                            <a:pt x="4157301" y="1835620"/>
                          </a:cubicBezTo>
                          <a:cubicBezTo>
                            <a:pt x="4119753" y="1707928"/>
                            <a:pt x="4068947" y="1586008"/>
                            <a:pt x="4006444" y="1471241"/>
                          </a:cubicBezTo>
                          <a:cubicBezTo>
                            <a:pt x="3945236" y="1358913"/>
                            <a:pt x="3969134" y="1219191"/>
                            <a:pt x="4059603" y="1128732"/>
                          </a:cubicBezTo>
                          <a:lnTo>
                            <a:pt x="4260933" y="927402"/>
                          </a:lnTo>
                          <a:lnTo>
                            <a:pt x="3801132" y="467601"/>
                          </a:lnTo>
                          <a:lnTo>
                            <a:pt x="3599802" y="668931"/>
                          </a:lnTo>
                          <a:cubicBezTo>
                            <a:pt x="3509334" y="759400"/>
                            <a:pt x="3369621" y="783212"/>
                            <a:pt x="3257293" y="722005"/>
                          </a:cubicBezTo>
                          <a:cubicBezTo>
                            <a:pt x="3142602" y="659502"/>
                            <a:pt x="3020606" y="608705"/>
                            <a:pt x="2892914" y="571148"/>
                          </a:cubicBezTo>
                          <a:cubicBezTo>
                            <a:pt x="2770584" y="535219"/>
                            <a:pt x="2689393" y="419157"/>
                            <a:pt x="2689393" y="291627"/>
                          </a:cubicBezTo>
                          <a:lnTo>
                            <a:pt x="2689393" y="7144"/>
                          </a:lnTo>
                          <a:lnTo>
                            <a:pt x="2039150" y="7144"/>
                          </a:lnTo>
                          <a:lnTo>
                            <a:pt x="2039150" y="291627"/>
                          </a:lnTo>
                          <a:cubicBezTo>
                            <a:pt x="2039150" y="419071"/>
                            <a:pt x="1957949" y="535219"/>
                            <a:pt x="1835629" y="571233"/>
                          </a:cubicBezTo>
                          <a:cubicBezTo>
                            <a:pt x="1707937" y="608781"/>
                            <a:pt x="1586017" y="659587"/>
                            <a:pt x="1471251" y="722090"/>
                          </a:cubicBezTo>
                          <a:cubicBezTo>
                            <a:pt x="1358922" y="783298"/>
                            <a:pt x="1219200" y="759400"/>
                            <a:pt x="1128741" y="669017"/>
                          </a:cubicBezTo>
                          <a:lnTo>
                            <a:pt x="927411" y="467687"/>
                          </a:lnTo>
                          <a:lnTo>
                            <a:pt x="467611" y="927487"/>
                          </a:lnTo>
                          <a:lnTo>
                            <a:pt x="668941" y="1128817"/>
                          </a:lnTo>
                          <a:cubicBezTo>
                            <a:pt x="759409" y="1219286"/>
                            <a:pt x="783222" y="1358999"/>
                            <a:pt x="722100" y="1471327"/>
                          </a:cubicBezTo>
                          <a:cubicBezTo>
                            <a:pt x="659597" y="1586017"/>
                            <a:pt x="608800" y="1708014"/>
                            <a:pt x="571243" y="1835706"/>
                          </a:cubicBezTo>
                          <a:cubicBezTo>
                            <a:pt x="535238" y="1957949"/>
                            <a:pt x="419167" y="2039150"/>
                            <a:pt x="291636" y="2039150"/>
                          </a:cubicBezTo>
                          <a:lnTo>
                            <a:pt x="7144" y="2039150"/>
                          </a:lnTo>
                          <a:lnTo>
                            <a:pt x="7144" y="2689393"/>
                          </a:lnTo>
                          <a:lnTo>
                            <a:pt x="291627" y="2689393"/>
                          </a:lnTo>
                          <a:cubicBezTo>
                            <a:pt x="419071" y="2689393"/>
                            <a:pt x="535219" y="2770594"/>
                            <a:pt x="571233" y="2892914"/>
                          </a:cubicBezTo>
                          <a:cubicBezTo>
                            <a:pt x="608781" y="3020606"/>
                            <a:pt x="659587" y="3142526"/>
                            <a:pt x="722090" y="3257293"/>
                          </a:cubicBezTo>
                          <a:cubicBezTo>
                            <a:pt x="783298" y="3369621"/>
                            <a:pt x="759400" y="3509343"/>
                            <a:pt x="669017" y="3599802"/>
                          </a:cubicBezTo>
                          <a:lnTo>
                            <a:pt x="467687" y="3801132"/>
                          </a:lnTo>
                          <a:lnTo>
                            <a:pt x="927487" y="4260933"/>
                          </a:lnTo>
                          <a:lnTo>
                            <a:pt x="1128817" y="4059603"/>
                          </a:lnTo>
                          <a:cubicBezTo>
                            <a:pt x="1219286" y="3969134"/>
                            <a:pt x="1358999" y="3945322"/>
                            <a:pt x="1471327" y="4006529"/>
                          </a:cubicBezTo>
                          <a:cubicBezTo>
                            <a:pt x="1586017" y="4069032"/>
                            <a:pt x="1708014" y="4119829"/>
                            <a:pt x="1835706" y="4157386"/>
                          </a:cubicBezTo>
                          <a:cubicBezTo>
                            <a:pt x="1957949" y="4193315"/>
                            <a:pt x="2039150" y="4309377"/>
                            <a:pt x="2039150" y="4436907"/>
                          </a:cubicBezTo>
                          <a:lnTo>
                            <a:pt x="2039150" y="4721390"/>
                          </a:lnTo>
                          <a:lnTo>
                            <a:pt x="2689393" y="4721390"/>
                          </a:lnTo>
                          <a:lnTo>
                            <a:pt x="2689393" y="4436907"/>
                          </a:lnTo>
                          <a:cubicBezTo>
                            <a:pt x="2689393" y="4309463"/>
                            <a:pt x="2770594" y="4193315"/>
                            <a:pt x="2892914" y="4157301"/>
                          </a:cubicBezTo>
                          <a:cubicBezTo>
                            <a:pt x="3020606" y="4119753"/>
                            <a:pt x="3142526" y="4068947"/>
                            <a:pt x="3257293" y="4006444"/>
                          </a:cubicBezTo>
                          <a:cubicBezTo>
                            <a:pt x="3369621" y="3945236"/>
                            <a:pt x="3509343" y="3969134"/>
                            <a:pt x="3599802" y="4059517"/>
                          </a:cubicBezTo>
                          <a:lnTo>
                            <a:pt x="3801132" y="4260847"/>
                          </a:lnTo>
                          <a:lnTo>
                            <a:pt x="4260933" y="3801047"/>
                          </a:lnTo>
                          <a:lnTo>
                            <a:pt x="4059603" y="3599717"/>
                          </a:lnTo>
                          <a:cubicBezTo>
                            <a:pt x="3969134" y="3509248"/>
                            <a:pt x="3945322" y="3369536"/>
                            <a:pt x="4006529" y="3257207"/>
                          </a:cubicBezTo>
                          <a:cubicBezTo>
                            <a:pt x="4069032" y="3142517"/>
                            <a:pt x="4119829" y="3020521"/>
                            <a:pt x="4157386" y="2892828"/>
                          </a:cubicBezTo>
                          <a:cubicBezTo>
                            <a:pt x="4193315" y="2770584"/>
                            <a:pt x="4309377" y="2689384"/>
                            <a:pt x="4436907" y="2689384"/>
                          </a:cubicBezTo>
                          <a:lnTo>
                            <a:pt x="4721390" y="268938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Shape 125">
                      <a:extLst>
                        <a:ext uri="{FF2B5EF4-FFF2-40B4-BE49-F238E27FC236}">
                          <a16:creationId xmlns:a16="http://schemas.microsoft.com/office/drawing/2014/main" id="{F4EF3842-880A-D754-5E8A-96B5703FC2BE}"/>
                        </a:ext>
                      </a:extLst>
                    </p:cNvPr>
                    <p:cNvSpPr/>
                    <p:nvPr/>
                  </p:nvSpPr>
                  <p:spPr>
                    <a:xfrm>
                      <a:off x="6786790" y="2355552"/>
                      <a:ext cx="410589" cy="410588"/>
                    </a:xfrm>
                    <a:custGeom>
                      <a:avLst/>
                      <a:gdLst>
                        <a:gd name="connsiteX0" fmla="*/ 2770661 w 4886325"/>
                        <a:gd name="connsiteY0" fmla="*/ 4883944 h 4886325"/>
                        <a:gd name="connsiteX1" fmla="*/ 2120417 w 4886325"/>
                        <a:gd name="connsiteY1" fmla="*/ 4883944 h 4886325"/>
                        <a:gd name="connsiteX2" fmla="*/ 2039141 w 4886325"/>
                        <a:gd name="connsiteY2" fmla="*/ 4802667 h 4886325"/>
                        <a:gd name="connsiteX3" fmla="*/ 2039141 w 4886325"/>
                        <a:gd name="connsiteY3" fmla="*/ 4518184 h 4886325"/>
                        <a:gd name="connsiteX4" fmla="*/ 1893970 w 4886325"/>
                        <a:gd name="connsiteY4" fmla="*/ 4316607 h 4886325"/>
                        <a:gd name="connsiteX5" fmla="*/ 1513665 w 4886325"/>
                        <a:gd name="connsiteY5" fmla="*/ 4159082 h 4886325"/>
                        <a:gd name="connsiteX6" fmla="*/ 1267549 w 4886325"/>
                        <a:gd name="connsiteY6" fmla="*/ 4198258 h 4886325"/>
                        <a:gd name="connsiteX7" fmla="*/ 1066219 w 4886325"/>
                        <a:gd name="connsiteY7" fmla="*/ 4399588 h 4886325"/>
                        <a:gd name="connsiteX8" fmla="*/ 951290 w 4886325"/>
                        <a:gd name="connsiteY8" fmla="*/ 4399588 h 4886325"/>
                        <a:gd name="connsiteX9" fmla="*/ 491490 w 4886325"/>
                        <a:gd name="connsiteY9" fmla="*/ 3939797 h 4886325"/>
                        <a:gd name="connsiteX10" fmla="*/ 491490 w 4886325"/>
                        <a:gd name="connsiteY10" fmla="*/ 3824869 h 4886325"/>
                        <a:gd name="connsiteX11" fmla="*/ 692820 w 4886325"/>
                        <a:gd name="connsiteY11" fmla="*/ 3623539 h 4886325"/>
                        <a:gd name="connsiteX12" fmla="*/ 731996 w 4886325"/>
                        <a:gd name="connsiteY12" fmla="*/ 3377422 h 4886325"/>
                        <a:gd name="connsiteX13" fmla="*/ 574472 w 4886325"/>
                        <a:gd name="connsiteY13" fmla="*/ 2997117 h 4886325"/>
                        <a:gd name="connsiteX14" fmla="*/ 372894 w 4886325"/>
                        <a:gd name="connsiteY14" fmla="*/ 2851957 h 4886325"/>
                        <a:gd name="connsiteX15" fmla="*/ 88421 w 4886325"/>
                        <a:gd name="connsiteY15" fmla="*/ 2851957 h 4886325"/>
                        <a:gd name="connsiteX16" fmla="*/ 7144 w 4886325"/>
                        <a:gd name="connsiteY16" fmla="*/ 2770680 h 4886325"/>
                        <a:gd name="connsiteX17" fmla="*/ 7144 w 4886325"/>
                        <a:gd name="connsiteY17" fmla="*/ 2120437 h 4886325"/>
                        <a:gd name="connsiteX18" fmla="*/ 88421 w 4886325"/>
                        <a:gd name="connsiteY18" fmla="*/ 2039160 h 4886325"/>
                        <a:gd name="connsiteX19" fmla="*/ 372904 w 4886325"/>
                        <a:gd name="connsiteY19" fmla="*/ 2039160 h 4886325"/>
                        <a:gd name="connsiteX20" fmla="*/ 574481 w 4886325"/>
                        <a:gd name="connsiteY20" fmla="*/ 1893989 h 4886325"/>
                        <a:gd name="connsiteX21" fmla="*/ 732006 w 4886325"/>
                        <a:gd name="connsiteY21" fmla="*/ 1513685 h 4886325"/>
                        <a:gd name="connsiteX22" fmla="*/ 692829 w 4886325"/>
                        <a:gd name="connsiteY22" fmla="*/ 1267568 h 4886325"/>
                        <a:gd name="connsiteX23" fmla="*/ 491490 w 4886325"/>
                        <a:gd name="connsiteY23" fmla="*/ 1066219 h 4886325"/>
                        <a:gd name="connsiteX24" fmla="*/ 491490 w 4886325"/>
                        <a:gd name="connsiteY24" fmla="*/ 951290 h 4886325"/>
                        <a:gd name="connsiteX25" fmla="*/ 951290 w 4886325"/>
                        <a:gd name="connsiteY25" fmla="*/ 491490 h 4886325"/>
                        <a:gd name="connsiteX26" fmla="*/ 1066219 w 4886325"/>
                        <a:gd name="connsiteY26" fmla="*/ 491490 h 4886325"/>
                        <a:gd name="connsiteX27" fmla="*/ 1267549 w 4886325"/>
                        <a:gd name="connsiteY27" fmla="*/ 692820 h 4886325"/>
                        <a:gd name="connsiteX28" fmla="*/ 1513665 w 4886325"/>
                        <a:gd name="connsiteY28" fmla="*/ 731996 h 4886325"/>
                        <a:gd name="connsiteX29" fmla="*/ 1893970 w 4886325"/>
                        <a:gd name="connsiteY29" fmla="*/ 574472 h 4886325"/>
                        <a:gd name="connsiteX30" fmla="*/ 2039141 w 4886325"/>
                        <a:gd name="connsiteY30" fmla="*/ 372894 h 4886325"/>
                        <a:gd name="connsiteX31" fmla="*/ 2039141 w 4886325"/>
                        <a:gd name="connsiteY31" fmla="*/ 88421 h 4886325"/>
                        <a:gd name="connsiteX32" fmla="*/ 2120417 w 4886325"/>
                        <a:gd name="connsiteY32" fmla="*/ 7144 h 4886325"/>
                        <a:gd name="connsiteX33" fmla="*/ 2770661 w 4886325"/>
                        <a:gd name="connsiteY33" fmla="*/ 7144 h 4886325"/>
                        <a:gd name="connsiteX34" fmla="*/ 2851937 w 4886325"/>
                        <a:gd name="connsiteY34" fmla="*/ 88421 h 4886325"/>
                        <a:gd name="connsiteX35" fmla="*/ 2851937 w 4886325"/>
                        <a:gd name="connsiteY35" fmla="*/ 372904 h 4886325"/>
                        <a:gd name="connsiteX36" fmla="*/ 2997108 w 4886325"/>
                        <a:gd name="connsiteY36" fmla="*/ 574481 h 4886325"/>
                        <a:gd name="connsiteX37" fmla="*/ 3377413 w 4886325"/>
                        <a:gd name="connsiteY37" fmla="*/ 732006 h 4886325"/>
                        <a:gd name="connsiteX38" fmla="*/ 3623529 w 4886325"/>
                        <a:gd name="connsiteY38" fmla="*/ 692829 h 4886325"/>
                        <a:gd name="connsiteX39" fmla="*/ 3824859 w 4886325"/>
                        <a:gd name="connsiteY39" fmla="*/ 491500 h 4886325"/>
                        <a:gd name="connsiteX40" fmla="*/ 3939788 w 4886325"/>
                        <a:gd name="connsiteY40" fmla="*/ 491500 h 4886325"/>
                        <a:gd name="connsiteX41" fmla="*/ 4399588 w 4886325"/>
                        <a:gd name="connsiteY41" fmla="*/ 951300 h 4886325"/>
                        <a:gd name="connsiteX42" fmla="*/ 4399588 w 4886325"/>
                        <a:gd name="connsiteY42" fmla="*/ 1066229 h 4886325"/>
                        <a:gd name="connsiteX43" fmla="*/ 4198258 w 4886325"/>
                        <a:gd name="connsiteY43" fmla="*/ 1267558 h 4886325"/>
                        <a:gd name="connsiteX44" fmla="*/ 4159082 w 4886325"/>
                        <a:gd name="connsiteY44" fmla="*/ 1513675 h 4886325"/>
                        <a:gd name="connsiteX45" fmla="*/ 4316607 w 4886325"/>
                        <a:gd name="connsiteY45" fmla="*/ 1893980 h 4886325"/>
                        <a:gd name="connsiteX46" fmla="*/ 4518184 w 4886325"/>
                        <a:gd name="connsiteY46" fmla="*/ 2039150 h 4886325"/>
                        <a:gd name="connsiteX47" fmla="*/ 4802667 w 4886325"/>
                        <a:gd name="connsiteY47" fmla="*/ 2039150 h 4886325"/>
                        <a:gd name="connsiteX48" fmla="*/ 4883944 w 4886325"/>
                        <a:gd name="connsiteY48" fmla="*/ 2120427 h 4886325"/>
                        <a:gd name="connsiteX49" fmla="*/ 4883944 w 4886325"/>
                        <a:gd name="connsiteY49" fmla="*/ 2770670 h 4886325"/>
                        <a:gd name="connsiteX50" fmla="*/ 4802667 w 4886325"/>
                        <a:gd name="connsiteY50" fmla="*/ 2851947 h 4886325"/>
                        <a:gd name="connsiteX51" fmla="*/ 4518184 w 4886325"/>
                        <a:gd name="connsiteY51" fmla="*/ 2851947 h 4886325"/>
                        <a:gd name="connsiteX52" fmla="*/ 4316607 w 4886325"/>
                        <a:gd name="connsiteY52" fmla="*/ 2997117 h 4886325"/>
                        <a:gd name="connsiteX53" fmla="*/ 4159082 w 4886325"/>
                        <a:gd name="connsiteY53" fmla="*/ 3377422 h 4886325"/>
                        <a:gd name="connsiteX54" fmla="*/ 4198258 w 4886325"/>
                        <a:gd name="connsiteY54" fmla="*/ 3623539 h 4886325"/>
                        <a:gd name="connsiteX55" fmla="*/ 4399588 w 4886325"/>
                        <a:gd name="connsiteY55" fmla="*/ 3824869 h 4886325"/>
                        <a:gd name="connsiteX56" fmla="*/ 4399588 w 4886325"/>
                        <a:gd name="connsiteY56" fmla="*/ 3939797 h 4886325"/>
                        <a:gd name="connsiteX57" fmla="*/ 3939788 w 4886325"/>
                        <a:gd name="connsiteY57" fmla="*/ 4399598 h 4886325"/>
                        <a:gd name="connsiteX58" fmla="*/ 3824859 w 4886325"/>
                        <a:gd name="connsiteY58" fmla="*/ 4399598 h 4886325"/>
                        <a:gd name="connsiteX59" fmla="*/ 3623529 w 4886325"/>
                        <a:gd name="connsiteY59" fmla="*/ 4198268 h 4886325"/>
                        <a:gd name="connsiteX60" fmla="*/ 3377413 w 4886325"/>
                        <a:gd name="connsiteY60" fmla="*/ 4159091 h 4886325"/>
                        <a:gd name="connsiteX61" fmla="*/ 2997108 w 4886325"/>
                        <a:gd name="connsiteY61" fmla="*/ 4316616 h 4886325"/>
                        <a:gd name="connsiteX62" fmla="*/ 2851947 w 4886325"/>
                        <a:gd name="connsiteY62" fmla="*/ 4518194 h 4886325"/>
                        <a:gd name="connsiteX63" fmla="*/ 2851947 w 4886325"/>
                        <a:gd name="connsiteY63" fmla="*/ 4802677 h 4886325"/>
                        <a:gd name="connsiteX64" fmla="*/ 2770661 w 4886325"/>
                        <a:gd name="connsiteY64" fmla="*/ 4883944 h 4886325"/>
                        <a:gd name="connsiteX65" fmla="*/ 2201704 w 4886325"/>
                        <a:gd name="connsiteY65" fmla="*/ 4721381 h 4886325"/>
                        <a:gd name="connsiteX66" fmla="*/ 2689384 w 4886325"/>
                        <a:gd name="connsiteY66" fmla="*/ 4721381 h 4886325"/>
                        <a:gd name="connsiteX67" fmla="*/ 2689384 w 4886325"/>
                        <a:gd name="connsiteY67" fmla="*/ 4518184 h 4886325"/>
                        <a:gd name="connsiteX68" fmla="*/ 2951264 w 4886325"/>
                        <a:gd name="connsiteY68" fmla="*/ 4160635 h 4886325"/>
                        <a:gd name="connsiteX69" fmla="*/ 3299708 w 4886325"/>
                        <a:gd name="connsiteY69" fmla="*/ 4016445 h 4886325"/>
                        <a:gd name="connsiteX70" fmla="*/ 3738534 w 4886325"/>
                        <a:gd name="connsiteY70" fmla="*/ 4083415 h 4886325"/>
                        <a:gd name="connsiteX71" fmla="*/ 3882400 w 4886325"/>
                        <a:gd name="connsiteY71" fmla="*/ 4227281 h 4886325"/>
                        <a:gd name="connsiteX72" fmla="*/ 4227272 w 4886325"/>
                        <a:gd name="connsiteY72" fmla="*/ 3882409 h 4886325"/>
                        <a:gd name="connsiteX73" fmla="*/ 4083406 w 4886325"/>
                        <a:gd name="connsiteY73" fmla="*/ 3738543 h 4886325"/>
                        <a:gd name="connsiteX74" fmla="*/ 4016435 w 4886325"/>
                        <a:gd name="connsiteY74" fmla="*/ 3299717 h 4886325"/>
                        <a:gd name="connsiteX75" fmla="*/ 4160625 w 4886325"/>
                        <a:gd name="connsiteY75" fmla="*/ 2951274 h 4886325"/>
                        <a:gd name="connsiteX76" fmla="*/ 4518174 w 4886325"/>
                        <a:gd name="connsiteY76" fmla="*/ 2689394 h 4886325"/>
                        <a:gd name="connsiteX77" fmla="*/ 4721371 w 4886325"/>
                        <a:gd name="connsiteY77" fmla="*/ 2689394 h 4886325"/>
                        <a:gd name="connsiteX78" fmla="*/ 4721371 w 4886325"/>
                        <a:gd name="connsiteY78" fmla="*/ 2201713 h 4886325"/>
                        <a:gd name="connsiteX79" fmla="*/ 4518184 w 4886325"/>
                        <a:gd name="connsiteY79" fmla="*/ 2201713 h 4886325"/>
                        <a:gd name="connsiteX80" fmla="*/ 4160635 w 4886325"/>
                        <a:gd name="connsiteY80" fmla="*/ 1939833 h 4886325"/>
                        <a:gd name="connsiteX81" fmla="*/ 4016445 w 4886325"/>
                        <a:gd name="connsiteY81" fmla="*/ 1591389 h 4886325"/>
                        <a:gd name="connsiteX82" fmla="*/ 4083415 w 4886325"/>
                        <a:gd name="connsiteY82" fmla="*/ 1152563 h 4886325"/>
                        <a:gd name="connsiteX83" fmla="*/ 4227281 w 4886325"/>
                        <a:gd name="connsiteY83" fmla="*/ 1008698 h 4886325"/>
                        <a:gd name="connsiteX84" fmla="*/ 3882409 w 4886325"/>
                        <a:gd name="connsiteY84" fmla="*/ 663912 h 4886325"/>
                        <a:gd name="connsiteX85" fmla="*/ 3738543 w 4886325"/>
                        <a:gd name="connsiteY85" fmla="*/ 807777 h 4886325"/>
                        <a:gd name="connsiteX86" fmla="*/ 3299717 w 4886325"/>
                        <a:gd name="connsiteY86" fmla="*/ 874747 h 4886325"/>
                        <a:gd name="connsiteX87" fmla="*/ 2951274 w 4886325"/>
                        <a:gd name="connsiteY87" fmla="*/ 730558 h 4886325"/>
                        <a:gd name="connsiteX88" fmla="*/ 2689384 w 4886325"/>
                        <a:gd name="connsiteY88" fmla="*/ 372904 h 4886325"/>
                        <a:gd name="connsiteX89" fmla="*/ 2689384 w 4886325"/>
                        <a:gd name="connsiteY89" fmla="*/ 169707 h 4886325"/>
                        <a:gd name="connsiteX90" fmla="*/ 2201704 w 4886325"/>
                        <a:gd name="connsiteY90" fmla="*/ 169707 h 4886325"/>
                        <a:gd name="connsiteX91" fmla="*/ 2201704 w 4886325"/>
                        <a:gd name="connsiteY91" fmla="*/ 372904 h 4886325"/>
                        <a:gd name="connsiteX92" fmla="*/ 1939824 w 4886325"/>
                        <a:gd name="connsiteY92" fmla="*/ 730453 h 4886325"/>
                        <a:gd name="connsiteX93" fmla="*/ 1591380 w 4886325"/>
                        <a:gd name="connsiteY93" fmla="*/ 874643 h 4886325"/>
                        <a:gd name="connsiteX94" fmla="*/ 1152554 w 4886325"/>
                        <a:gd name="connsiteY94" fmla="*/ 807672 h 4886325"/>
                        <a:gd name="connsiteX95" fmla="*/ 1008688 w 4886325"/>
                        <a:gd name="connsiteY95" fmla="*/ 663807 h 4886325"/>
                        <a:gd name="connsiteX96" fmla="*/ 663902 w 4886325"/>
                        <a:gd name="connsiteY96" fmla="*/ 1008679 h 4886325"/>
                        <a:gd name="connsiteX97" fmla="*/ 807768 w 4886325"/>
                        <a:gd name="connsiteY97" fmla="*/ 1152544 h 4886325"/>
                        <a:gd name="connsiteX98" fmla="*/ 874738 w 4886325"/>
                        <a:gd name="connsiteY98" fmla="*/ 1591370 h 4886325"/>
                        <a:gd name="connsiteX99" fmla="*/ 730548 w 4886325"/>
                        <a:gd name="connsiteY99" fmla="*/ 1939814 h 4886325"/>
                        <a:gd name="connsiteX100" fmla="*/ 372904 w 4886325"/>
                        <a:gd name="connsiteY100" fmla="*/ 2201704 h 4886325"/>
                        <a:gd name="connsiteX101" fmla="*/ 169707 w 4886325"/>
                        <a:gd name="connsiteY101" fmla="*/ 2201704 h 4886325"/>
                        <a:gd name="connsiteX102" fmla="*/ 169707 w 4886325"/>
                        <a:gd name="connsiteY102" fmla="*/ 2689384 h 4886325"/>
                        <a:gd name="connsiteX103" fmla="*/ 372904 w 4886325"/>
                        <a:gd name="connsiteY103" fmla="*/ 2689384 h 4886325"/>
                        <a:gd name="connsiteX104" fmla="*/ 730453 w 4886325"/>
                        <a:gd name="connsiteY104" fmla="*/ 2951264 h 4886325"/>
                        <a:gd name="connsiteX105" fmla="*/ 874643 w 4886325"/>
                        <a:gd name="connsiteY105" fmla="*/ 3299708 h 4886325"/>
                        <a:gd name="connsiteX106" fmla="*/ 807672 w 4886325"/>
                        <a:gd name="connsiteY106" fmla="*/ 3738534 h 4886325"/>
                        <a:gd name="connsiteX107" fmla="*/ 663807 w 4886325"/>
                        <a:gd name="connsiteY107" fmla="*/ 3882400 h 4886325"/>
                        <a:gd name="connsiteX108" fmla="*/ 1008679 w 4886325"/>
                        <a:gd name="connsiteY108" fmla="*/ 4227272 h 4886325"/>
                        <a:gd name="connsiteX109" fmla="*/ 1152544 w 4886325"/>
                        <a:gd name="connsiteY109" fmla="*/ 4083406 h 4886325"/>
                        <a:gd name="connsiteX110" fmla="*/ 1591370 w 4886325"/>
                        <a:gd name="connsiteY110" fmla="*/ 4016435 h 4886325"/>
                        <a:gd name="connsiteX111" fmla="*/ 1939814 w 4886325"/>
                        <a:gd name="connsiteY111" fmla="*/ 4160625 h 4886325"/>
                        <a:gd name="connsiteX112" fmla="*/ 2201694 w 4886325"/>
                        <a:gd name="connsiteY112" fmla="*/ 4518174 h 4886325"/>
                        <a:gd name="connsiteX113" fmla="*/ 2201694 w 4886325"/>
                        <a:gd name="connsiteY113" fmla="*/ 4721381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886325" h="4886325">
                          <a:moveTo>
                            <a:pt x="2770661" y="4883944"/>
                          </a:moveTo>
                          <a:lnTo>
                            <a:pt x="2120417" y="4883944"/>
                          </a:lnTo>
                          <a:cubicBezTo>
                            <a:pt x="2075555" y="4883944"/>
                            <a:pt x="2039141" y="4847530"/>
                            <a:pt x="2039141" y="4802667"/>
                          </a:cubicBezTo>
                          <a:lnTo>
                            <a:pt x="2039141" y="4518184"/>
                          </a:lnTo>
                          <a:cubicBezTo>
                            <a:pt x="2039141" y="4424630"/>
                            <a:pt x="1979486" y="4341724"/>
                            <a:pt x="1893970" y="4316607"/>
                          </a:cubicBezTo>
                          <a:cubicBezTo>
                            <a:pt x="1762297" y="4277840"/>
                            <a:pt x="1634366" y="4224919"/>
                            <a:pt x="1513665" y="4159082"/>
                          </a:cubicBezTo>
                          <a:cubicBezTo>
                            <a:pt x="1434827" y="4116162"/>
                            <a:pt x="1333633" y="4132174"/>
                            <a:pt x="1267549" y="4198258"/>
                          </a:cubicBezTo>
                          <a:lnTo>
                            <a:pt x="1066219" y="4399588"/>
                          </a:lnTo>
                          <a:cubicBezTo>
                            <a:pt x="1034434" y="4431373"/>
                            <a:pt x="983066" y="4431373"/>
                            <a:pt x="951290" y="4399588"/>
                          </a:cubicBezTo>
                          <a:lnTo>
                            <a:pt x="491490" y="3939797"/>
                          </a:lnTo>
                          <a:cubicBezTo>
                            <a:pt x="459705" y="3908012"/>
                            <a:pt x="459705" y="3856644"/>
                            <a:pt x="491490" y="3824869"/>
                          </a:cubicBezTo>
                          <a:lnTo>
                            <a:pt x="692820" y="3623539"/>
                          </a:lnTo>
                          <a:cubicBezTo>
                            <a:pt x="758819" y="3557454"/>
                            <a:pt x="774992" y="3456261"/>
                            <a:pt x="731996" y="3377422"/>
                          </a:cubicBezTo>
                          <a:cubicBezTo>
                            <a:pt x="666160" y="3256721"/>
                            <a:pt x="613248" y="3128705"/>
                            <a:pt x="574472" y="2997117"/>
                          </a:cubicBezTo>
                          <a:cubicBezTo>
                            <a:pt x="549354" y="2911612"/>
                            <a:pt x="466449" y="2851957"/>
                            <a:pt x="372894" y="2851957"/>
                          </a:cubicBezTo>
                          <a:lnTo>
                            <a:pt x="88421" y="2851957"/>
                          </a:lnTo>
                          <a:cubicBezTo>
                            <a:pt x="43558" y="2851957"/>
                            <a:pt x="7144" y="2815543"/>
                            <a:pt x="7144" y="2770680"/>
                          </a:cubicBezTo>
                          <a:lnTo>
                            <a:pt x="7144" y="2120437"/>
                          </a:lnTo>
                          <a:cubicBezTo>
                            <a:pt x="7144" y="2075574"/>
                            <a:pt x="43558" y="2039160"/>
                            <a:pt x="88421" y="2039160"/>
                          </a:cubicBezTo>
                          <a:lnTo>
                            <a:pt x="372904" y="2039160"/>
                          </a:lnTo>
                          <a:cubicBezTo>
                            <a:pt x="466458" y="2039160"/>
                            <a:pt x="549364" y="1979505"/>
                            <a:pt x="574481" y="1893989"/>
                          </a:cubicBezTo>
                          <a:cubicBezTo>
                            <a:pt x="613248" y="1762230"/>
                            <a:pt x="666169" y="1634300"/>
                            <a:pt x="732006" y="1513685"/>
                          </a:cubicBezTo>
                          <a:cubicBezTo>
                            <a:pt x="774925" y="1434846"/>
                            <a:pt x="758828" y="1333653"/>
                            <a:pt x="692829" y="1267568"/>
                          </a:cubicBezTo>
                          <a:lnTo>
                            <a:pt x="491490" y="1066219"/>
                          </a:lnTo>
                          <a:cubicBezTo>
                            <a:pt x="459705" y="1034434"/>
                            <a:pt x="459705" y="983066"/>
                            <a:pt x="491490" y="951290"/>
                          </a:cubicBezTo>
                          <a:lnTo>
                            <a:pt x="951290" y="491490"/>
                          </a:lnTo>
                          <a:cubicBezTo>
                            <a:pt x="983075" y="459705"/>
                            <a:pt x="1034444" y="459705"/>
                            <a:pt x="1066219" y="491490"/>
                          </a:cubicBezTo>
                          <a:lnTo>
                            <a:pt x="1267549" y="692820"/>
                          </a:lnTo>
                          <a:cubicBezTo>
                            <a:pt x="1333633" y="758819"/>
                            <a:pt x="1434903" y="774992"/>
                            <a:pt x="1513665" y="731996"/>
                          </a:cubicBezTo>
                          <a:cubicBezTo>
                            <a:pt x="1634366" y="666160"/>
                            <a:pt x="1762382" y="613248"/>
                            <a:pt x="1893970" y="574472"/>
                          </a:cubicBezTo>
                          <a:cubicBezTo>
                            <a:pt x="1979476" y="549354"/>
                            <a:pt x="2039141" y="466449"/>
                            <a:pt x="2039141" y="372894"/>
                          </a:cubicBezTo>
                          <a:lnTo>
                            <a:pt x="2039141" y="88421"/>
                          </a:lnTo>
                          <a:cubicBezTo>
                            <a:pt x="2039141" y="43558"/>
                            <a:pt x="2075555" y="7144"/>
                            <a:pt x="2120417" y="7144"/>
                          </a:cubicBezTo>
                          <a:lnTo>
                            <a:pt x="2770661" y="7144"/>
                          </a:lnTo>
                          <a:cubicBezTo>
                            <a:pt x="2815523" y="7144"/>
                            <a:pt x="2851937" y="43558"/>
                            <a:pt x="2851937" y="88421"/>
                          </a:cubicBezTo>
                          <a:lnTo>
                            <a:pt x="2851937" y="372904"/>
                          </a:lnTo>
                          <a:cubicBezTo>
                            <a:pt x="2851937" y="466458"/>
                            <a:pt x="2911592" y="549364"/>
                            <a:pt x="2997108" y="574481"/>
                          </a:cubicBezTo>
                          <a:cubicBezTo>
                            <a:pt x="3128782" y="613248"/>
                            <a:pt x="3256712" y="666169"/>
                            <a:pt x="3377413" y="732006"/>
                          </a:cubicBezTo>
                          <a:cubicBezTo>
                            <a:pt x="3456251" y="774840"/>
                            <a:pt x="3557445" y="758828"/>
                            <a:pt x="3623529" y="692829"/>
                          </a:cubicBezTo>
                          <a:lnTo>
                            <a:pt x="3824859" y="491500"/>
                          </a:lnTo>
                          <a:cubicBezTo>
                            <a:pt x="3856644" y="459715"/>
                            <a:pt x="3908012" y="459715"/>
                            <a:pt x="3939788" y="491500"/>
                          </a:cubicBezTo>
                          <a:lnTo>
                            <a:pt x="4399588" y="951300"/>
                          </a:lnTo>
                          <a:cubicBezTo>
                            <a:pt x="4431373" y="983085"/>
                            <a:pt x="4431373" y="1034453"/>
                            <a:pt x="4399588" y="1066229"/>
                          </a:cubicBezTo>
                          <a:lnTo>
                            <a:pt x="4198258" y="1267558"/>
                          </a:lnTo>
                          <a:cubicBezTo>
                            <a:pt x="4132260" y="1333643"/>
                            <a:pt x="4116086" y="1434837"/>
                            <a:pt x="4159082" y="1513675"/>
                          </a:cubicBezTo>
                          <a:cubicBezTo>
                            <a:pt x="4224843" y="1634290"/>
                            <a:pt x="4277830" y="1762306"/>
                            <a:pt x="4316607" y="1893980"/>
                          </a:cubicBezTo>
                          <a:cubicBezTo>
                            <a:pt x="4341724" y="1979486"/>
                            <a:pt x="4424630" y="2039150"/>
                            <a:pt x="4518184" y="2039150"/>
                          </a:cubicBezTo>
                          <a:lnTo>
                            <a:pt x="4802667" y="2039150"/>
                          </a:lnTo>
                          <a:cubicBezTo>
                            <a:pt x="4847530" y="2039150"/>
                            <a:pt x="4883944" y="2075564"/>
                            <a:pt x="4883944" y="2120427"/>
                          </a:cubicBezTo>
                          <a:lnTo>
                            <a:pt x="4883944" y="2770670"/>
                          </a:lnTo>
                          <a:cubicBezTo>
                            <a:pt x="4883944" y="2815533"/>
                            <a:pt x="4847530" y="2851947"/>
                            <a:pt x="4802667" y="2851947"/>
                          </a:cubicBezTo>
                          <a:lnTo>
                            <a:pt x="4518184" y="2851947"/>
                          </a:lnTo>
                          <a:cubicBezTo>
                            <a:pt x="4424630" y="2851947"/>
                            <a:pt x="4341724" y="2911602"/>
                            <a:pt x="4316607" y="2997117"/>
                          </a:cubicBezTo>
                          <a:cubicBezTo>
                            <a:pt x="4277840" y="3128791"/>
                            <a:pt x="4224919" y="3256721"/>
                            <a:pt x="4159082" y="3377422"/>
                          </a:cubicBezTo>
                          <a:cubicBezTo>
                            <a:pt x="4116162" y="3456261"/>
                            <a:pt x="4132260" y="3557454"/>
                            <a:pt x="4198258" y="3623539"/>
                          </a:cubicBezTo>
                          <a:lnTo>
                            <a:pt x="4399588" y="3824869"/>
                          </a:lnTo>
                          <a:cubicBezTo>
                            <a:pt x="4431373" y="3856654"/>
                            <a:pt x="4431373" y="3908022"/>
                            <a:pt x="4399588" y="3939797"/>
                          </a:cubicBezTo>
                          <a:lnTo>
                            <a:pt x="3939788" y="4399598"/>
                          </a:lnTo>
                          <a:cubicBezTo>
                            <a:pt x="3908003" y="4431383"/>
                            <a:pt x="3856634" y="4431383"/>
                            <a:pt x="3824859" y="4399598"/>
                          </a:cubicBezTo>
                          <a:lnTo>
                            <a:pt x="3623529" y="4198268"/>
                          </a:lnTo>
                          <a:cubicBezTo>
                            <a:pt x="3557445" y="4132183"/>
                            <a:pt x="3456251" y="4116258"/>
                            <a:pt x="3377413" y="4159091"/>
                          </a:cubicBezTo>
                          <a:cubicBezTo>
                            <a:pt x="3256712" y="4224928"/>
                            <a:pt x="3128696" y="4277840"/>
                            <a:pt x="2997108" y="4316616"/>
                          </a:cubicBezTo>
                          <a:cubicBezTo>
                            <a:pt x="2911602" y="4341733"/>
                            <a:pt x="2851947" y="4424639"/>
                            <a:pt x="2851947" y="4518194"/>
                          </a:cubicBezTo>
                          <a:lnTo>
                            <a:pt x="2851947" y="4802677"/>
                          </a:lnTo>
                          <a:cubicBezTo>
                            <a:pt x="2851947" y="4847530"/>
                            <a:pt x="2815533" y="4883944"/>
                            <a:pt x="2770661" y="4883944"/>
                          </a:cubicBezTo>
                          <a:close/>
                          <a:moveTo>
                            <a:pt x="2201704" y="4721381"/>
                          </a:moveTo>
                          <a:lnTo>
                            <a:pt x="2689384" y="4721381"/>
                          </a:lnTo>
                          <a:lnTo>
                            <a:pt x="2689384" y="4518184"/>
                          </a:lnTo>
                          <a:cubicBezTo>
                            <a:pt x="2689384" y="4353021"/>
                            <a:pt x="2797083" y="4205983"/>
                            <a:pt x="2951264" y="4160635"/>
                          </a:cubicBezTo>
                          <a:cubicBezTo>
                            <a:pt x="3071879" y="4125192"/>
                            <a:pt x="3189094" y="4076672"/>
                            <a:pt x="3299708" y="4016445"/>
                          </a:cubicBezTo>
                          <a:cubicBezTo>
                            <a:pt x="3441383" y="3939226"/>
                            <a:pt x="3621824" y="3966782"/>
                            <a:pt x="3738534" y="4083415"/>
                          </a:cubicBezTo>
                          <a:lnTo>
                            <a:pt x="3882400" y="4227281"/>
                          </a:lnTo>
                          <a:lnTo>
                            <a:pt x="4227272" y="3882409"/>
                          </a:lnTo>
                          <a:lnTo>
                            <a:pt x="4083406" y="3738543"/>
                          </a:lnTo>
                          <a:cubicBezTo>
                            <a:pt x="3966686" y="3621824"/>
                            <a:pt x="3939216" y="3441383"/>
                            <a:pt x="4016435" y="3299717"/>
                          </a:cubicBezTo>
                          <a:cubicBezTo>
                            <a:pt x="4076662" y="3189094"/>
                            <a:pt x="4125192" y="3071889"/>
                            <a:pt x="4160625" y="2951274"/>
                          </a:cubicBezTo>
                          <a:cubicBezTo>
                            <a:pt x="4205983" y="2797083"/>
                            <a:pt x="4353011" y="2689394"/>
                            <a:pt x="4518174" y="2689394"/>
                          </a:cubicBezTo>
                          <a:lnTo>
                            <a:pt x="4721371" y="2689394"/>
                          </a:lnTo>
                          <a:lnTo>
                            <a:pt x="4721371" y="2201713"/>
                          </a:lnTo>
                          <a:lnTo>
                            <a:pt x="4518184" y="2201713"/>
                          </a:lnTo>
                          <a:cubicBezTo>
                            <a:pt x="4353021" y="2201713"/>
                            <a:pt x="4205983" y="2094014"/>
                            <a:pt x="4160635" y="1939833"/>
                          </a:cubicBezTo>
                          <a:cubicBezTo>
                            <a:pt x="4125116" y="1819132"/>
                            <a:pt x="4076595" y="1701927"/>
                            <a:pt x="4016445" y="1591389"/>
                          </a:cubicBezTo>
                          <a:cubicBezTo>
                            <a:pt x="3939226" y="1449715"/>
                            <a:pt x="3966782" y="1269273"/>
                            <a:pt x="4083415" y="1152563"/>
                          </a:cubicBezTo>
                          <a:lnTo>
                            <a:pt x="4227281" y="1008698"/>
                          </a:lnTo>
                          <a:lnTo>
                            <a:pt x="3882409" y="663912"/>
                          </a:lnTo>
                          <a:lnTo>
                            <a:pt x="3738543" y="807777"/>
                          </a:lnTo>
                          <a:cubicBezTo>
                            <a:pt x="3621824" y="924497"/>
                            <a:pt x="3441383" y="951967"/>
                            <a:pt x="3299717" y="874747"/>
                          </a:cubicBezTo>
                          <a:cubicBezTo>
                            <a:pt x="3189094" y="814521"/>
                            <a:pt x="3071889" y="765991"/>
                            <a:pt x="2951274" y="730558"/>
                          </a:cubicBezTo>
                          <a:cubicBezTo>
                            <a:pt x="2797083" y="685105"/>
                            <a:pt x="2689384" y="538067"/>
                            <a:pt x="2689384" y="372904"/>
                          </a:cubicBezTo>
                          <a:lnTo>
                            <a:pt x="2689384" y="169707"/>
                          </a:lnTo>
                          <a:lnTo>
                            <a:pt x="2201704" y="169707"/>
                          </a:lnTo>
                          <a:lnTo>
                            <a:pt x="2201704" y="372904"/>
                          </a:lnTo>
                          <a:cubicBezTo>
                            <a:pt x="2201704" y="538067"/>
                            <a:pt x="2094005" y="685105"/>
                            <a:pt x="1939824" y="730453"/>
                          </a:cubicBezTo>
                          <a:cubicBezTo>
                            <a:pt x="1819208" y="765896"/>
                            <a:pt x="1701994" y="814416"/>
                            <a:pt x="1591380" y="874643"/>
                          </a:cubicBezTo>
                          <a:cubicBezTo>
                            <a:pt x="1449705" y="951862"/>
                            <a:pt x="1269263" y="924306"/>
                            <a:pt x="1152554" y="807672"/>
                          </a:cubicBezTo>
                          <a:lnTo>
                            <a:pt x="1008688" y="663807"/>
                          </a:lnTo>
                          <a:lnTo>
                            <a:pt x="663902" y="1008679"/>
                          </a:lnTo>
                          <a:lnTo>
                            <a:pt x="807768" y="1152544"/>
                          </a:lnTo>
                          <a:cubicBezTo>
                            <a:pt x="924487" y="1269263"/>
                            <a:pt x="951957" y="1449705"/>
                            <a:pt x="874738" y="1591370"/>
                          </a:cubicBezTo>
                          <a:cubicBezTo>
                            <a:pt x="814511" y="1701908"/>
                            <a:pt x="765981" y="1819113"/>
                            <a:pt x="730548" y="1939814"/>
                          </a:cubicBezTo>
                          <a:cubicBezTo>
                            <a:pt x="685105" y="2094005"/>
                            <a:pt x="538067" y="2201704"/>
                            <a:pt x="372904" y="2201704"/>
                          </a:cubicBezTo>
                          <a:lnTo>
                            <a:pt x="169707" y="2201704"/>
                          </a:lnTo>
                          <a:lnTo>
                            <a:pt x="169707" y="2689384"/>
                          </a:lnTo>
                          <a:lnTo>
                            <a:pt x="372904" y="2689384"/>
                          </a:lnTo>
                          <a:cubicBezTo>
                            <a:pt x="538067" y="2689384"/>
                            <a:pt x="685105" y="2797083"/>
                            <a:pt x="730453" y="2951264"/>
                          </a:cubicBezTo>
                          <a:cubicBezTo>
                            <a:pt x="765896" y="3071879"/>
                            <a:pt x="814416" y="3189094"/>
                            <a:pt x="874643" y="3299708"/>
                          </a:cubicBezTo>
                          <a:cubicBezTo>
                            <a:pt x="951862" y="3441383"/>
                            <a:pt x="924306" y="3621824"/>
                            <a:pt x="807672" y="3738534"/>
                          </a:cubicBezTo>
                          <a:lnTo>
                            <a:pt x="663807" y="3882400"/>
                          </a:lnTo>
                          <a:lnTo>
                            <a:pt x="1008679" y="4227272"/>
                          </a:lnTo>
                          <a:lnTo>
                            <a:pt x="1152544" y="4083406"/>
                          </a:lnTo>
                          <a:cubicBezTo>
                            <a:pt x="1269263" y="3966686"/>
                            <a:pt x="1449705" y="3939216"/>
                            <a:pt x="1591370" y="4016435"/>
                          </a:cubicBezTo>
                          <a:cubicBezTo>
                            <a:pt x="1701994" y="4076662"/>
                            <a:pt x="1819199" y="4125192"/>
                            <a:pt x="1939814" y="4160625"/>
                          </a:cubicBezTo>
                          <a:cubicBezTo>
                            <a:pt x="2094005" y="4205983"/>
                            <a:pt x="2201694" y="4353011"/>
                            <a:pt x="2201694" y="4518174"/>
                          </a:cubicBezTo>
                          <a:lnTo>
                            <a:pt x="2201694" y="472138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Shape 126">
                      <a:extLst>
                        <a:ext uri="{FF2B5EF4-FFF2-40B4-BE49-F238E27FC236}">
                          <a16:creationId xmlns:a16="http://schemas.microsoft.com/office/drawing/2014/main" id="{AA1B6020-290A-3035-7ED9-429D5C8EE764}"/>
                        </a:ext>
                      </a:extLst>
                    </p:cNvPr>
                    <p:cNvSpPr/>
                    <p:nvPr/>
                  </p:nvSpPr>
                  <p:spPr>
                    <a:xfrm>
                      <a:off x="6889238" y="2457999"/>
                      <a:ext cx="205695" cy="205694"/>
                    </a:xfrm>
                    <a:custGeom>
                      <a:avLst/>
                      <a:gdLst>
                        <a:gd name="connsiteX0" fmla="*/ 2445544 w 2447925"/>
                        <a:gd name="connsiteY0" fmla="*/ 1226344 h 2447925"/>
                        <a:gd name="connsiteX1" fmla="*/ 1226344 w 2447925"/>
                        <a:gd name="connsiteY1" fmla="*/ 2445544 h 2447925"/>
                        <a:gd name="connsiteX2" fmla="*/ 7144 w 2447925"/>
                        <a:gd name="connsiteY2" fmla="*/ 1226344 h 2447925"/>
                        <a:gd name="connsiteX3" fmla="*/ 1226344 w 2447925"/>
                        <a:gd name="connsiteY3" fmla="*/ 7144 h 2447925"/>
                        <a:gd name="connsiteX4" fmla="*/ 2445544 w 2447925"/>
                        <a:gd name="connsiteY4" fmla="*/ 1226344 h 2447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2447925">
                          <a:moveTo>
                            <a:pt x="2445544" y="1226344"/>
                          </a:moveTo>
                          <a:cubicBezTo>
                            <a:pt x="2445544" y="1899689"/>
                            <a:pt x="1899689" y="2445544"/>
                            <a:pt x="1226344" y="2445544"/>
                          </a:cubicBezTo>
                          <a:cubicBezTo>
                            <a:pt x="552998" y="2445544"/>
                            <a:pt x="7144" y="1899689"/>
                            <a:pt x="7144" y="1226344"/>
                          </a:cubicBezTo>
                          <a:cubicBezTo>
                            <a:pt x="7144" y="552998"/>
                            <a:pt x="552998" y="7144"/>
                            <a:pt x="1226344" y="7144"/>
                          </a:cubicBezTo>
                          <a:cubicBezTo>
                            <a:pt x="1899689" y="7144"/>
                            <a:pt x="2445544" y="552998"/>
                            <a:pt x="2445544" y="1226344"/>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Shape 127">
                      <a:extLst>
                        <a:ext uri="{FF2B5EF4-FFF2-40B4-BE49-F238E27FC236}">
                          <a16:creationId xmlns:a16="http://schemas.microsoft.com/office/drawing/2014/main" id="{FB31BF1F-54DA-0D5A-FE9E-4B1B3A5DD795}"/>
                        </a:ext>
                      </a:extLst>
                    </p:cNvPr>
                    <p:cNvSpPr/>
                    <p:nvPr/>
                  </p:nvSpPr>
                  <p:spPr>
                    <a:xfrm>
                      <a:off x="6882408" y="2451169"/>
                      <a:ext cx="219301" cy="219300"/>
                    </a:xfrm>
                    <a:custGeom>
                      <a:avLst/>
                      <a:gdLst>
                        <a:gd name="connsiteX0" fmla="*/ 1307621 w 2609850"/>
                        <a:gd name="connsiteY0" fmla="*/ 2608097 h 2609850"/>
                        <a:gd name="connsiteX1" fmla="*/ 7144 w 2609850"/>
                        <a:gd name="connsiteY1" fmla="*/ 1307621 h 2609850"/>
                        <a:gd name="connsiteX2" fmla="*/ 1307621 w 2609850"/>
                        <a:gd name="connsiteY2" fmla="*/ 7144 h 2609850"/>
                        <a:gd name="connsiteX3" fmla="*/ 2608097 w 2609850"/>
                        <a:gd name="connsiteY3" fmla="*/ 1307621 h 2609850"/>
                        <a:gd name="connsiteX4" fmla="*/ 1307621 w 2609850"/>
                        <a:gd name="connsiteY4" fmla="*/ 2608097 h 2609850"/>
                        <a:gd name="connsiteX5" fmla="*/ 1307621 w 2609850"/>
                        <a:gd name="connsiteY5" fmla="*/ 169697 h 2609850"/>
                        <a:gd name="connsiteX6" fmla="*/ 169697 w 2609850"/>
                        <a:gd name="connsiteY6" fmla="*/ 1307621 h 2609850"/>
                        <a:gd name="connsiteX7" fmla="*/ 1307621 w 2609850"/>
                        <a:gd name="connsiteY7" fmla="*/ 2445544 h 2609850"/>
                        <a:gd name="connsiteX8" fmla="*/ 2445544 w 2609850"/>
                        <a:gd name="connsiteY8" fmla="*/ 1307621 h 2609850"/>
                        <a:gd name="connsiteX9" fmla="*/ 1307621 w 2609850"/>
                        <a:gd name="connsiteY9" fmla="*/ 169697 h 260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9850" h="2609850">
                          <a:moveTo>
                            <a:pt x="1307621" y="2608097"/>
                          </a:moveTo>
                          <a:cubicBezTo>
                            <a:pt x="590569" y="2608097"/>
                            <a:pt x="7144" y="2024672"/>
                            <a:pt x="7144" y="1307621"/>
                          </a:cubicBezTo>
                          <a:cubicBezTo>
                            <a:pt x="7144" y="590569"/>
                            <a:pt x="590569" y="7144"/>
                            <a:pt x="1307621" y="7144"/>
                          </a:cubicBezTo>
                          <a:cubicBezTo>
                            <a:pt x="2024672" y="7144"/>
                            <a:pt x="2608097" y="590569"/>
                            <a:pt x="2608097" y="1307621"/>
                          </a:cubicBezTo>
                          <a:cubicBezTo>
                            <a:pt x="2608097" y="2024672"/>
                            <a:pt x="2024672" y="2608097"/>
                            <a:pt x="1307621" y="2608097"/>
                          </a:cubicBezTo>
                          <a:close/>
                          <a:moveTo>
                            <a:pt x="1307621" y="169697"/>
                          </a:moveTo>
                          <a:cubicBezTo>
                            <a:pt x="680142" y="169697"/>
                            <a:pt x="169697" y="680133"/>
                            <a:pt x="169697" y="1307621"/>
                          </a:cubicBezTo>
                          <a:cubicBezTo>
                            <a:pt x="169697" y="1935108"/>
                            <a:pt x="680142" y="2445544"/>
                            <a:pt x="1307621" y="2445544"/>
                          </a:cubicBezTo>
                          <a:cubicBezTo>
                            <a:pt x="1935099" y="2445544"/>
                            <a:pt x="2445544" y="1935099"/>
                            <a:pt x="2445544" y="1307621"/>
                          </a:cubicBezTo>
                          <a:cubicBezTo>
                            <a:pt x="2445544" y="680142"/>
                            <a:pt x="1935099" y="169697"/>
                            <a:pt x="1307621" y="16969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Shape 128">
                      <a:extLst>
                        <a:ext uri="{FF2B5EF4-FFF2-40B4-BE49-F238E27FC236}">
                          <a16:creationId xmlns:a16="http://schemas.microsoft.com/office/drawing/2014/main" id="{4A323B4E-10C2-2918-0B21-425840A871E9}"/>
                        </a:ext>
                      </a:extLst>
                    </p:cNvPr>
                    <p:cNvSpPr/>
                    <p:nvPr/>
                  </p:nvSpPr>
                  <p:spPr>
                    <a:xfrm>
                      <a:off x="6657541" y="2591053"/>
                      <a:ext cx="290047" cy="290047"/>
                    </a:xfrm>
                    <a:custGeom>
                      <a:avLst/>
                      <a:gdLst>
                        <a:gd name="connsiteX0" fmla="*/ 2445544 w 2447925"/>
                        <a:gd name="connsiteY0" fmla="*/ 1226344 h 2447925"/>
                        <a:gd name="connsiteX1" fmla="*/ 1226344 w 2447925"/>
                        <a:gd name="connsiteY1" fmla="*/ 2445544 h 2447925"/>
                        <a:gd name="connsiteX2" fmla="*/ 7144 w 2447925"/>
                        <a:gd name="connsiteY2" fmla="*/ 1226344 h 2447925"/>
                        <a:gd name="connsiteX3" fmla="*/ 1226344 w 2447925"/>
                        <a:gd name="connsiteY3" fmla="*/ 7144 h 2447925"/>
                        <a:gd name="connsiteX4" fmla="*/ 2445544 w 2447925"/>
                        <a:gd name="connsiteY4" fmla="*/ 1226344 h 2447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7925" h="2447925">
                          <a:moveTo>
                            <a:pt x="2445544" y="1226344"/>
                          </a:moveTo>
                          <a:cubicBezTo>
                            <a:pt x="2445544" y="1899689"/>
                            <a:pt x="1899689" y="2445544"/>
                            <a:pt x="1226344" y="2445544"/>
                          </a:cubicBezTo>
                          <a:cubicBezTo>
                            <a:pt x="552998" y="2445544"/>
                            <a:pt x="7144" y="1899689"/>
                            <a:pt x="7144" y="1226344"/>
                          </a:cubicBezTo>
                          <a:cubicBezTo>
                            <a:pt x="7144" y="552998"/>
                            <a:pt x="552998" y="7144"/>
                            <a:pt x="1226344" y="7144"/>
                          </a:cubicBezTo>
                          <a:cubicBezTo>
                            <a:pt x="1899689" y="7144"/>
                            <a:pt x="2445544" y="552998"/>
                            <a:pt x="2445544" y="1226344"/>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Shape 129">
                      <a:extLst>
                        <a:ext uri="{FF2B5EF4-FFF2-40B4-BE49-F238E27FC236}">
                          <a16:creationId xmlns:a16="http://schemas.microsoft.com/office/drawing/2014/main" id="{AF8F0407-239F-0944-0D75-6BB31453B9CE}"/>
                        </a:ext>
                      </a:extLst>
                    </p:cNvPr>
                    <p:cNvSpPr/>
                    <p:nvPr/>
                  </p:nvSpPr>
                  <p:spPr>
                    <a:xfrm>
                      <a:off x="6782739" y="2716251"/>
                      <a:ext cx="39501" cy="39501"/>
                    </a:xfrm>
                    <a:custGeom>
                      <a:avLst/>
                      <a:gdLst>
                        <a:gd name="connsiteX0" fmla="*/ 332270 w 333375"/>
                        <a:gd name="connsiteY0" fmla="*/ 169707 h 333375"/>
                        <a:gd name="connsiteX1" fmla="*/ 169707 w 333375"/>
                        <a:gd name="connsiteY1" fmla="*/ 332270 h 333375"/>
                        <a:gd name="connsiteX2" fmla="*/ 7144 w 333375"/>
                        <a:gd name="connsiteY2" fmla="*/ 169707 h 333375"/>
                        <a:gd name="connsiteX3" fmla="*/ 169707 w 333375"/>
                        <a:gd name="connsiteY3" fmla="*/ 7144 h 333375"/>
                        <a:gd name="connsiteX4" fmla="*/ 332270 w 333375"/>
                        <a:gd name="connsiteY4" fmla="*/ 169707 h 33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333375">
                          <a:moveTo>
                            <a:pt x="332270" y="169707"/>
                          </a:moveTo>
                          <a:cubicBezTo>
                            <a:pt x="332270" y="259488"/>
                            <a:pt x="259488" y="332270"/>
                            <a:pt x="169707" y="332270"/>
                          </a:cubicBezTo>
                          <a:cubicBezTo>
                            <a:pt x="79926" y="332270"/>
                            <a:pt x="7144" y="259488"/>
                            <a:pt x="7144" y="169707"/>
                          </a:cubicBezTo>
                          <a:cubicBezTo>
                            <a:pt x="7144" y="79926"/>
                            <a:pt x="79926" y="7144"/>
                            <a:pt x="169707" y="7144"/>
                          </a:cubicBezTo>
                          <a:cubicBezTo>
                            <a:pt x="259488" y="7144"/>
                            <a:pt x="332270" y="79926"/>
                            <a:pt x="332270" y="16970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Shape 130">
                      <a:extLst>
                        <a:ext uri="{FF2B5EF4-FFF2-40B4-BE49-F238E27FC236}">
                          <a16:creationId xmlns:a16="http://schemas.microsoft.com/office/drawing/2014/main" id="{39EE8391-3F05-50DF-8F03-E0C26DF650E3}"/>
                        </a:ext>
                      </a:extLst>
                    </p:cNvPr>
                    <p:cNvSpPr/>
                    <p:nvPr/>
                  </p:nvSpPr>
                  <p:spPr>
                    <a:xfrm>
                      <a:off x="6647911" y="2581423"/>
                      <a:ext cx="309233" cy="309233"/>
                    </a:xfrm>
                    <a:custGeom>
                      <a:avLst/>
                      <a:gdLst>
                        <a:gd name="connsiteX0" fmla="*/ 1307621 w 2609850"/>
                        <a:gd name="connsiteY0" fmla="*/ 2608097 h 2609850"/>
                        <a:gd name="connsiteX1" fmla="*/ 7144 w 2609850"/>
                        <a:gd name="connsiteY1" fmla="*/ 1307621 h 2609850"/>
                        <a:gd name="connsiteX2" fmla="*/ 1307621 w 2609850"/>
                        <a:gd name="connsiteY2" fmla="*/ 7144 h 2609850"/>
                        <a:gd name="connsiteX3" fmla="*/ 2608097 w 2609850"/>
                        <a:gd name="connsiteY3" fmla="*/ 1307621 h 2609850"/>
                        <a:gd name="connsiteX4" fmla="*/ 1307621 w 2609850"/>
                        <a:gd name="connsiteY4" fmla="*/ 2608097 h 2609850"/>
                        <a:gd name="connsiteX5" fmla="*/ 1307621 w 2609850"/>
                        <a:gd name="connsiteY5" fmla="*/ 169697 h 2609850"/>
                        <a:gd name="connsiteX6" fmla="*/ 169697 w 2609850"/>
                        <a:gd name="connsiteY6" fmla="*/ 1307621 h 2609850"/>
                        <a:gd name="connsiteX7" fmla="*/ 1307621 w 2609850"/>
                        <a:gd name="connsiteY7" fmla="*/ 2445544 h 2609850"/>
                        <a:gd name="connsiteX8" fmla="*/ 2445544 w 2609850"/>
                        <a:gd name="connsiteY8" fmla="*/ 1307621 h 2609850"/>
                        <a:gd name="connsiteX9" fmla="*/ 1307621 w 2609850"/>
                        <a:gd name="connsiteY9" fmla="*/ 169697 h 260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9850" h="2609850">
                          <a:moveTo>
                            <a:pt x="1307621" y="2608097"/>
                          </a:moveTo>
                          <a:cubicBezTo>
                            <a:pt x="590569" y="2608097"/>
                            <a:pt x="7144" y="2024672"/>
                            <a:pt x="7144" y="1307621"/>
                          </a:cubicBezTo>
                          <a:cubicBezTo>
                            <a:pt x="7144" y="590569"/>
                            <a:pt x="590569" y="7144"/>
                            <a:pt x="1307621" y="7144"/>
                          </a:cubicBezTo>
                          <a:cubicBezTo>
                            <a:pt x="2024672" y="7144"/>
                            <a:pt x="2608097" y="590569"/>
                            <a:pt x="2608097" y="1307621"/>
                          </a:cubicBezTo>
                          <a:cubicBezTo>
                            <a:pt x="2608097" y="2024672"/>
                            <a:pt x="2024672" y="2608097"/>
                            <a:pt x="1307621" y="2608097"/>
                          </a:cubicBezTo>
                          <a:close/>
                          <a:moveTo>
                            <a:pt x="1307621" y="169697"/>
                          </a:moveTo>
                          <a:cubicBezTo>
                            <a:pt x="680142" y="169697"/>
                            <a:pt x="169697" y="680133"/>
                            <a:pt x="169697" y="1307621"/>
                          </a:cubicBezTo>
                          <a:cubicBezTo>
                            <a:pt x="169697" y="1935108"/>
                            <a:pt x="680142" y="2445544"/>
                            <a:pt x="1307621" y="2445544"/>
                          </a:cubicBezTo>
                          <a:cubicBezTo>
                            <a:pt x="1935099" y="2445544"/>
                            <a:pt x="2445544" y="1935099"/>
                            <a:pt x="2445544" y="1307621"/>
                          </a:cubicBezTo>
                          <a:cubicBezTo>
                            <a:pt x="2445544" y="680142"/>
                            <a:pt x="1935099" y="169697"/>
                            <a:pt x="1307621" y="16969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Shape 131">
                      <a:extLst>
                        <a:ext uri="{FF2B5EF4-FFF2-40B4-BE49-F238E27FC236}">
                          <a16:creationId xmlns:a16="http://schemas.microsoft.com/office/drawing/2014/main" id="{0F0C06AF-267B-1089-FB7C-B326337DB53C}"/>
                        </a:ext>
                      </a:extLst>
                    </p:cNvPr>
                    <p:cNvSpPr/>
                    <p:nvPr/>
                  </p:nvSpPr>
                  <p:spPr>
                    <a:xfrm>
                      <a:off x="6792370" y="2619946"/>
                      <a:ext cx="20315" cy="30472"/>
                    </a:xfrm>
                    <a:custGeom>
                      <a:avLst/>
                      <a:gdLst>
                        <a:gd name="connsiteX0" fmla="*/ 88421 w 171450"/>
                        <a:gd name="connsiteY0" fmla="*/ 250974 h 257175"/>
                        <a:gd name="connsiteX1" fmla="*/ 7144 w 171450"/>
                        <a:gd name="connsiteY1" fmla="*/ 169697 h 257175"/>
                        <a:gd name="connsiteX2" fmla="*/ 7144 w 171450"/>
                        <a:gd name="connsiteY2" fmla="*/ 88421 h 257175"/>
                        <a:gd name="connsiteX3" fmla="*/ 88421 w 171450"/>
                        <a:gd name="connsiteY3" fmla="*/ 7144 h 257175"/>
                        <a:gd name="connsiteX4" fmla="*/ 169697 w 171450"/>
                        <a:gd name="connsiteY4" fmla="*/ 88421 h 257175"/>
                        <a:gd name="connsiteX5" fmla="*/ 169697 w 171450"/>
                        <a:gd name="connsiteY5" fmla="*/ 169697 h 257175"/>
                        <a:gd name="connsiteX6" fmla="*/ 88421 w 171450"/>
                        <a:gd name="connsiteY6" fmla="*/ 25097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50" h="257175">
                          <a:moveTo>
                            <a:pt x="88421" y="250974"/>
                          </a:moveTo>
                          <a:cubicBezTo>
                            <a:pt x="43558" y="250974"/>
                            <a:pt x="7144" y="214560"/>
                            <a:pt x="7144" y="169697"/>
                          </a:cubicBezTo>
                          <a:lnTo>
                            <a:pt x="7144" y="88421"/>
                          </a:lnTo>
                          <a:cubicBezTo>
                            <a:pt x="7144" y="43558"/>
                            <a:pt x="43558" y="7144"/>
                            <a:pt x="88421" y="7144"/>
                          </a:cubicBezTo>
                          <a:cubicBezTo>
                            <a:pt x="133283" y="7144"/>
                            <a:pt x="169697" y="43558"/>
                            <a:pt x="169697" y="88421"/>
                          </a:cubicBezTo>
                          <a:lnTo>
                            <a:pt x="169697" y="169697"/>
                          </a:lnTo>
                          <a:cubicBezTo>
                            <a:pt x="169697" y="214560"/>
                            <a:pt x="133283" y="250974"/>
                            <a:pt x="88421" y="25097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Shape 132">
                      <a:extLst>
                        <a:ext uri="{FF2B5EF4-FFF2-40B4-BE49-F238E27FC236}">
                          <a16:creationId xmlns:a16="http://schemas.microsoft.com/office/drawing/2014/main" id="{C34DD0AB-F3C2-8456-C950-E69AC6D9AF46}"/>
                        </a:ext>
                      </a:extLst>
                    </p:cNvPr>
                    <p:cNvSpPr/>
                    <p:nvPr/>
                  </p:nvSpPr>
                  <p:spPr>
                    <a:xfrm>
                      <a:off x="6792370" y="2822189"/>
                      <a:ext cx="20315" cy="30472"/>
                    </a:xfrm>
                    <a:custGeom>
                      <a:avLst/>
                      <a:gdLst>
                        <a:gd name="connsiteX0" fmla="*/ 88421 w 171450"/>
                        <a:gd name="connsiteY0" fmla="*/ 250974 h 257175"/>
                        <a:gd name="connsiteX1" fmla="*/ 7144 w 171450"/>
                        <a:gd name="connsiteY1" fmla="*/ 169697 h 257175"/>
                        <a:gd name="connsiteX2" fmla="*/ 7144 w 171450"/>
                        <a:gd name="connsiteY2" fmla="*/ 88421 h 257175"/>
                        <a:gd name="connsiteX3" fmla="*/ 88421 w 171450"/>
                        <a:gd name="connsiteY3" fmla="*/ 7144 h 257175"/>
                        <a:gd name="connsiteX4" fmla="*/ 169697 w 171450"/>
                        <a:gd name="connsiteY4" fmla="*/ 88421 h 257175"/>
                        <a:gd name="connsiteX5" fmla="*/ 169697 w 171450"/>
                        <a:gd name="connsiteY5" fmla="*/ 169697 h 257175"/>
                        <a:gd name="connsiteX6" fmla="*/ 88421 w 171450"/>
                        <a:gd name="connsiteY6" fmla="*/ 250974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50" h="257175">
                          <a:moveTo>
                            <a:pt x="88421" y="250974"/>
                          </a:moveTo>
                          <a:cubicBezTo>
                            <a:pt x="43558" y="250974"/>
                            <a:pt x="7144" y="214560"/>
                            <a:pt x="7144" y="169697"/>
                          </a:cubicBezTo>
                          <a:lnTo>
                            <a:pt x="7144" y="88421"/>
                          </a:lnTo>
                          <a:cubicBezTo>
                            <a:pt x="7144" y="43558"/>
                            <a:pt x="43558" y="7144"/>
                            <a:pt x="88421" y="7144"/>
                          </a:cubicBezTo>
                          <a:cubicBezTo>
                            <a:pt x="133283" y="7144"/>
                            <a:pt x="169697" y="43558"/>
                            <a:pt x="169697" y="88421"/>
                          </a:cubicBezTo>
                          <a:lnTo>
                            <a:pt x="169697" y="169697"/>
                          </a:lnTo>
                          <a:cubicBezTo>
                            <a:pt x="169697" y="214560"/>
                            <a:pt x="133283" y="250974"/>
                            <a:pt x="88421" y="25097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Shape 133">
                      <a:extLst>
                        <a:ext uri="{FF2B5EF4-FFF2-40B4-BE49-F238E27FC236}">
                          <a16:creationId xmlns:a16="http://schemas.microsoft.com/office/drawing/2014/main" id="{F31E5503-CC23-2CAF-546E-42715A1F5A0F}"/>
                        </a:ext>
                      </a:extLst>
                    </p:cNvPr>
                    <p:cNvSpPr/>
                    <p:nvPr/>
                  </p:nvSpPr>
                  <p:spPr>
                    <a:xfrm>
                      <a:off x="6888677" y="2725882"/>
                      <a:ext cx="30472" cy="20315"/>
                    </a:xfrm>
                    <a:custGeom>
                      <a:avLst/>
                      <a:gdLst>
                        <a:gd name="connsiteX0" fmla="*/ 169697 w 257175"/>
                        <a:gd name="connsiteY0" fmla="*/ 169697 h 171450"/>
                        <a:gd name="connsiteX1" fmla="*/ 88421 w 257175"/>
                        <a:gd name="connsiteY1" fmla="*/ 169697 h 171450"/>
                        <a:gd name="connsiteX2" fmla="*/ 7144 w 257175"/>
                        <a:gd name="connsiteY2" fmla="*/ 88421 h 171450"/>
                        <a:gd name="connsiteX3" fmla="*/ 88421 w 257175"/>
                        <a:gd name="connsiteY3" fmla="*/ 7144 h 171450"/>
                        <a:gd name="connsiteX4" fmla="*/ 169697 w 257175"/>
                        <a:gd name="connsiteY4" fmla="*/ 7144 h 171450"/>
                        <a:gd name="connsiteX5" fmla="*/ 250974 w 257175"/>
                        <a:gd name="connsiteY5" fmla="*/ 88421 h 171450"/>
                        <a:gd name="connsiteX6" fmla="*/ 169697 w 257175"/>
                        <a:gd name="connsiteY6" fmla="*/ 16969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171450">
                          <a:moveTo>
                            <a:pt x="169697" y="169697"/>
                          </a:moveTo>
                          <a:lnTo>
                            <a:pt x="88421" y="169697"/>
                          </a:lnTo>
                          <a:cubicBezTo>
                            <a:pt x="43558" y="169697"/>
                            <a:pt x="7144" y="133283"/>
                            <a:pt x="7144" y="88421"/>
                          </a:cubicBezTo>
                          <a:cubicBezTo>
                            <a:pt x="7144" y="43558"/>
                            <a:pt x="43558" y="7144"/>
                            <a:pt x="88421" y="7144"/>
                          </a:cubicBezTo>
                          <a:lnTo>
                            <a:pt x="169697" y="7144"/>
                          </a:lnTo>
                          <a:cubicBezTo>
                            <a:pt x="214560" y="7144"/>
                            <a:pt x="250974" y="43558"/>
                            <a:pt x="250974" y="88421"/>
                          </a:cubicBezTo>
                          <a:cubicBezTo>
                            <a:pt x="250974" y="133283"/>
                            <a:pt x="214560" y="169697"/>
                            <a:pt x="169697" y="16969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Shape 134">
                      <a:extLst>
                        <a:ext uri="{FF2B5EF4-FFF2-40B4-BE49-F238E27FC236}">
                          <a16:creationId xmlns:a16="http://schemas.microsoft.com/office/drawing/2014/main" id="{8E5CA3C7-4B17-76C8-84D5-8244D42401AF}"/>
                        </a:ext>
                      </a:extLst>
                    </p:cNvPr>
                    <p:cNvSpPr/>
                    <p:nvPr/>
                  </p:nvSpPr>
                  <p:spPr>
                    <a:xfrm>
                      <a:off x="6686434" y="2725882"/>
                      <a:ext cx="30472" cy="20315"/>
                    </a:xfrm>
                    <a:custGeom>
                      <a:avLst/>
                      <a:gdLst>
                        <a:gd name="connsiteX0" fmla="*/ 169697 w 257175"/>
                        <a:gd name="connsiteY0" fmla="*/ 169697 h 171450"/>
                        <a:gd name="connsiteX1" fmla="*/ 88421 w 257175"/>
                        <a:gd name="connsiteY1" fmla="*/ 169697 h 171450"/>
                        <a:gd name="connsiteX2" fmla="*/ 7144 w 257175"/>
                        <a:gd name="connsiteY2" fmla="*/ 88421 h 171450"/>
                        <a:gd name="connsiteX3" fmla="*/ 88421 w 257175"/>
                        <a:gd name="connsiteY3" fmla="*/ 7144 h 171450"/>
                        <a:gd name="connsiteX4" fmla="*/ 169697 w 257175"/>
                        <a:gd name="connsiteY4" fmla="*/ 7144 h 171450"/>
                        <a:gd name="connsiteX5" fmla="*/ 250974 w 257175"/>
                        <a:gd name="connsiteY5" fmla="*/ 88421 h 171450"/>
                        <a:gd name="connsiteX6" fmla="*/ 169697 w 257175"/>
                        <a:gd name="connsiteY6" fmla="*/ 16969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175" h="171450">
                          <a:moveTo>
                            <a:pt x="169697" y="169697"/>
                          </a:moveTo>
                          <a:lnTo>
                            <a:pt x="88421" y="169697"/>
                          </a:lnTo>
                          <a:cubicBezTo>
                            <a:pt x="43558" y="169697"/>
                            <a:pt x="7144" y="133283"/>
                            <a:pt x="7144" y="88421"/>
                          </a:cubicBezTo>
                          <a:cubicBezTo>
                            <a:pt x="7144" y="43558"/>
                            <a:pt x="43558" y="7144"/>
                            <a:pt x="88421" y="7144"/>
                          </a:cubicBezTo>
                          <a:lnTo>
                            <a:pt x="169697" y="7144"/>
                          </a:lnTo>
                          <a:cubicBezTo>
                            <a:pt x="214560" y="7144"/>
                            <a:pt x="250974" y="43558"/>
                            <a:pt x="250974" y="88421"/>
                          </a:cubicBezTo>
                          <a:cubicBezTo>
                            <a:pt x="250974" y="133283"/>
                            <a:pt x="214560" y="169697"/>
                            <a:pt x="169697" y="16969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Shape 135">
                      <a:extLst>
                        <a:ext uri="{FF2B5EF4-FFF2-40B4-BE49-F238E27FC236}">
                          <a16:creationId xmlns:a16="http://schemas.microsoft.com/office/drawing/2014/main" id="{7A3800A2-44C3-C9D0-9E49-E97095BFB707}"/>
                        </a:ext>
                      </a:extLst>
                    </p:cNvPr>
                    <p:cNvSpPr/>
                    <p:nvPr/>
                  </p:nvSpPr>
                  <p:spPr>
                    <a:xfrm>
                      <a:off x="6715323" y="2648835"/>
                      <a:ext cx="30472" cy="30472"/>
                    </a:xfrm>
                    <a:custGeom>
                      <a:avLst/>
                      <a:gdLst>
                        <a:gd name="connsiteX0" fmla="*/ 169724 w 257175"/>
                        <a:gd name="connsiteY0" fmla="*/ 251000 h 257175"/>
                        <a:gd name="connsiteX1" fmla="*/ 112259 w 257175"/>
                        <a:gd name="connsiteY1" fmla="*/ 227188 h 257175"/>
                        <a:gd name="connsiteX2" fmla="*/ 30982 w 257175"/>
                        <a:gd name="connsiteY2" fmla="*/ 145911 h 257175"/>
                        <a:gd name="connsiteX3" fmla="*/ 30982 w 257175"/>
                        <a:gd name="connsiteY3" fmla="*/ 30982 h 257175"/>
                        <a:gd name="connsiteX4" fmla="*/ 145911 w 257175"/>
                        <a:gd name="connsiteY4" fmla="*/ 30982 h 257175"/>
                        <a:gd name="connsiteX5" fmla="*/ 227188 w 257175"/>
                        <a:gd name="connsiteY5" fmla="*/ 112259 h 257175"/>
                        <a:gd name="connsiteX6" fmla="*/ 227188 w 257175"/>
                        <a:gd name="connsiteY6" fmla="*/ 227188 h 257175"/>
                        <a:gd name="connsiteX7" fmla="*/ 169724 w 257175"/>
                        <a:gd name="connsiteY7" fmla="*/ 25100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175" h="257175">
                          <a:moveTo>
                            <a:pt x="169724" y="251000"/>
                          </a:moveTo>
                          <a:cubicBezTo>
                            <a:pt x="148911" y="251000"/>
                            <a:pt x="128109" y="243038"/>
                            <a:pt x="112259" y="227188"/>
                          </a:cubicBezTo>
                          <a:lnTo>
                            <a:pt x="30982" y="145911"/>
                          </a:lnTo>
                          <a:cubicBezTo>
                            <a:pt x="-802" y="114126"/>
                            <a:pt x="-802" y="62758"/>
                            <a:pt x="30982" y="30982"/>
                          </a:cubicBezTo>
                          <a:cubicBezTo>
                            <a:pt x="62767" y="-802"/>
                            <a:pt x="114136" y="-802"/>
                            <a:pt x="145911" y="30982"/>
                          </a:cubicBezTo>
                          <a:lnTo>
                            <a:pt x="227188" y="112259"/>
                          </a:lnTo>
                          <a:cubicBezTo>
                            <a:pt x="258973" y="144044"/>
                            <a:pt x="258973" y="195413"/>
                            <a:pt x="227188" y="227188"/>
                          </a:cubicBezTo>
                          <a:cubicBezTo>
                            <a:pt x="211338" y="243038"/>
                            <a:pt x="190526" y="251000"/>
                            <a:pt x="169724" y="25100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Shape 136">
                      <a:extLst>
                        <a:ext uri="{FF2B5EF4-FFF2-40B4-BE49-F238E27FC236}">
                          <a16:creationId xmlns:a16="http://schemas.microsoft.com/office/drawing/2014/main" id="{B28551E8-F667-A9E8-1E19-11EE84D7F619}"/>
                        </a:ext>
                      </a:extLst>
                    </p:cNvPr>
                    <p:cNvSpPr/>
                    <p:nvPr/>
                  </p:nvSpPr>
                  <p:spPr>
                    <a:xfrm>
                      <a:off x="6859782" y="2793294"/>
                      <a:ext cx="30472" cy="30472"/>
                    </a:xfrm>
                    <a:custGeom>
                      <a:avLst/>
                      <a:gdLst>
                        <a:gd name="connsiteX0" fmla="*/ 169724 w 257175"/>
                        <a:gd name="connsiteY0" fmla="*/ 251000 h 257175"/>
                        <a:gd name="connsiteX1" fmla="*/ 112259 w 257175"/>
                        <a:gd name="connsiteY1" fmla="*/ 227188 h 257175"/>
                        <a:gd name="connsiteX2" fmla="*/ 30982 w 257175"/>
                        <a:gd name="connsiteY2" fmla="*/ 145911 h 257175"/>
                        <a:gd name="connsiteX3" fmla="*/ 30982 w 257175"/>
                        <a:gd name="connsiteY3" fmla="*/ 30982 h 257175"/>
                        <a:gd name="connsiteX4" fmla="*/ 145911 w 257175"/>
                        <a:gd name="connsiteY4" fmla="*/ 30982 h 257175"/>
                        <a:gd name="connsiteX5" fmla="*/ 227188 w 257175"/>
                        <a:gd name="connsiteY5" fmla="*/ 112259 h 257175"/>
                        <a:gd name="connsiteX6" fmla="*/ 227188 w 257175"/>
                        <a:gd name="connsiteY6" fmla="*/ 227188 h 257175"/>
                        <a:gd name="connsiteX7" fmla="*/ 169724 w 257175"/>
                        <a:gd name="connsiteY7" fmla="*/ 25100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175" h="257175">
                          <a:moveTo>
                            <a:pt x="169724" y="251000"/>
                          </a:moveTo>
                          <a:cubicBezTo>
                            <a:pt x="148911" y="251000"/>
                            <a:pt x="128109" y="243037"/>
                            <a:pt x="112259" y="227188"/>
                          </a:cubicBezTo>
                          <a:lnTo>
                            <a:pt x="30982" y="145911"/>
                          </a:lnTo>
                          <a:cubicBezTo>
                            <a:pt x="-802" y="114126"/>
                            <a:pt x="-802" y="62758"/>
                            <a:pt x="30982" y="30982"/>
                          </a:cubicBezTo>
                          <a:cubicBezTo>
                            <a:pt x="62767" y="-802"/>
                            <a:pt x="114136" y="-802"/>
                            <a:pt x="145911" y="30982"/>
                          </a:cubicBezTo>
                          <a:lnTo>
                            <a:pt x="227188" y="112259"/>
                          </a:lnTo>
                          <a:cubicBezTo>
                            <a:pt x="258973" y="144044"/>
                            <a:pt x="258973" y="195412"/>
                            <a:pt x="227188" y="227188"/>
                          </a:cubicBezTo>
                          <a:cubicBezTo>
                            <a:pt x="211338" y="243037"/>
                            <a:pt x="190526" y="251000"/>
                            <a:pt x="169724" y="25100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Shape 137">
                      <a:extLst>
                        <a:ext uri="{FF2B5EF4-FFF2-40B4-BE49-F238E27FC236}">
                          <a16:creationId xmlns:a16="http://schemas.microsoft.com/office/drawing/2014/main" id="{D7538124-4672-F160-66F1-A78B0435D3F0}"/>
                        </a:ext>
                      </a:extLst>
                    </p:cNvPr>
                    <p:cNvSpPr/>
                    <p:nvPr/>
                  </p:nvSpPr>
                  <p:spPr>
                    <a:xfrm>
                      <a:off x="6859781" y="2648835"/>
                      <a:ext cx="30472" cy="30472"/>
                    </a:xfrm>
                    <a:custGeom>
                      <a:avLst/>
                      <a:gdLst>
                        <a:gd name="connsiteX0" fmla="*/ 88447 w 257175"/>
                        <a:gd name="connsiteY0" fmla="*/ 251000 h 257175"/>
                        <a:gd name="connsiteX1" fmla="*/ 30982 w 257175"/>
                        <a:gd name="connsiteY1" fmla="*/ 227188 h 257175"/>
                        <a:gd name="connsiteX2" fmla="*/ 30982 w 257175"/>
                        <a:gd name="connsiteY2" fmla="*/ 112259 h 257175"/>
                        <a:gd name="connsiteX3" fmla="*/ 112259 w 257175"/>
                        <a:gd name="connsiteY3" fmla="*/ 30982 h 257175"/>
                        <a:gd name="connsiteX4" fmla="*/ 227188 w 257175"/>
                        <a:gd name="connsiteY4" fmla="*/ 30982 h 257175"/>
                        <a:gd name="connsiteX5" fmla="*/ 227188 w 257175"/>
                        <a:gd name="connsiteY5" fmla="*/ 145911 h 257175"/>
                        <a:gd name="connsiteX6" fmla="*/ 145911 w 257175"/>
                        <a:gd name="connsiteY6" fmla="*/ 227188 h 257175"/>
                        <a:gd name="connsiteX7" fmla="*/ 88447 w 257175"/>
                        <a:gd name="connsiteY7" fmla="*/ 25100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175" h="257175">
                          <a:moveTo>
                            <a:pt x="88447" y="251000"/>
                          </a:moveTo>
                          <a:cubicBezTo>
                            <a:pt x="67635" y="251000"/>
                            <a:pt x="46832" y="243038"/>
                            <a:pt x="30982" y="227188"/>
                          </a:cubicBezTo>
                          <a:cubicBezTo>
                            <a:pt x="-802" y="195403"/>
                            <a:pt x="-802" y="144035"/>
                            <a:pt x="30982" y="112259"/>
                          </a:cubicBezTo>
                          <a:lnTo>
                            <a:pt x="112259" y="30982"/>
                          </a:lnTo>
                          <a:cubicBezTo>
                            <a:pt x="144044" y="-802"/>
                            <a:pt x="195413" y="-802"/>
                            <a:pt x="227188" y="30982"/>
                          </a:cubicBezTo>
                          <a:cubicBezTo>
                            <a:pt x="258973" y="62767"/>
                            <a:pt x="258973" y="114136"/>
                            <a:pt x="227188" y="145911"/>
                          </a:cubicBezTo>
                          <a:lnTo>
                            <a:pt x="145911" y="227188"/>
                          </a:lnTo>
                          <a:cubicBezTo>
                            <a:pt x="130061" y="243038"/>
                            <a:pt x="109259" y="251000"/>
                            <a:pt x="88447" y="25100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Shape 138">
                      <a:extLst>
                        <a:ext uri="{FF2B5EF4-FFF2-40B4-BE49-F238E27FC236}">
                          <a16:creationId xmlns:a16="http://schemas.microsoft.com/office/drawing/2014/main" id="{1D46B45A-109B-D55E-7B59-0CE656439175}"/>
                        </a:ext>
                      </a:extLst>
                    </p:cNvPr>
                    <p:cNvSpPr/>
                    <p:nvPr/>
                  </p:nvSpPr>
                  <p:spPr>
                    <a:xfrm>
                      <a:off x="6715322" y="2793294"/>
                      <a:ext cx="30472" cy="30472"/>
                    </a:xfrm>
                    <a:custGeom>
                      <a:avLst/>
                      <a:gdLst>
                        <a:gd name="connsiteX0" fmla="*/ 88447 w 257175"/>
                        <a:gd name="connsiteY0" fmla="*/ 251000 h 257175"/>
                        <a:gd name="connsiteX1" fmla="*/ 30982 w 257175"/>
                        <a:gd name="connsiteY1" fmla="*/ 227188 h 257175"/>
                        <a:gd name="connsiteX2" fmla="*/ 30982 w 257175"/>
                        <a:gd name="connsiteY2" fmla="*/ 112259 h 257175"/>
                        <a:gd name="connsiteX3" fmla="*/ 112259 w 257175"/>
                        <a:gd name="connsiteY3" fmla="*/ 30982 h 257175"/>
                        <a:gd name="connsiteX4" fmla="*/ 227188 w 257175"/>
                        <a:gd name="connsiteY4" fmla="*/ 30982 h 257175"/>
                        <a:gd name="connsiteX5" fmla="*/ 227188 w 257175"/>
                        <a:gd name="connsiteY5" fmla="*/ 145911 h 257175"/>
                        <a:gd name="connsiteX6" fmla="*/ 145911 w 257175"/>
                        <a:gd name="connsiteY6" fmla="*/ 227188 h 257175"/>
                        <a:gd name="connsiteX7" fmla="*/ 88447 w 257175"/>
                        <a:gd name="connsiteY7" fmla="*/ 25100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175" h="257175">
                          <a:moveTo>
                            <a:pt x="88447" y="251000"/>
                          </a:moveTo>
                          <a:cubicBezTo>
                            <a:pt x="67635" y="251000"/>
                            <a:pt x="46832" y="243037"/>
                            <a:pt x="30982" y="227188"/>
                          </a:cubicBezTo>
                          <a:cubicBezTo>
                            <a:pt x="-802" y="195403"/>
                            <a:pt x="-802" y="144035"/>
                            <a:pt x="30982" y="112259"/>
                          </a:cubicBezTo>
                          <a:lnTo>
                            <a:pt x="112259" y="30982"/>
                          </a:lnTo>
                          <a:cubicBezTo>
                            <a:pt x="144044" y="-802"/>
                            <a:pt x="195412" y="-802"/>
                            <a:pt x="227188" y="30982"/>
                          </a:cubicBezTo>
                          <a:cubicBezTo>
                            <a:pt x="258973" y="62767"/>
                            <a:pt x="258973" y="114136"/>
                            <a:pt x="227188" y="145911"/>
                          </a:cubicBezTo>
                          <a:lnTo>
                            <a:pt x="145911" y="227188"/>
                          </a:lnTo>
                          <a:cubicBezTo>
                            <a:pt x="130062" y="243037"/>
                            <a:pt x="109259" y="251000"/>
                            <a:pt x="88447" y="25100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Shape 139">
                      <a:extLst>
                        <a:ext uri="{FF2B5EF4-FFF2-40B4-BE49-F238E27FC236}">
                          <a16:creationId xmlns:a16="http://schemas.microsoft.com/office/drawing/2014/main" id="{2735FA75-8B45-B12A-04BF-911F140884BB}"/>
                        </a:ext>
                      </a:extLst>
                    </p:cNvPr>
                    <p:cNvSpPr/>
                    <p:nvPr/>
                  </p:nvSpPr>
                  <p:spPr>
                    <a:xfrm>
                      <a:off x="6773109" y="2706621"/>
                      <a:ext cx="58687" cy="58687"/>
                    </a:xfrm>
                    <a:custGeom>
                      <a:avLst/>
                      <a:gdLst>
                        <a:gd name="connsiteX0" fmla="*/ 250984 w 495300"/>
                        <a:gd name="connsiteY0" fmla="*/ 494824 h 495300"/>
                        <a:gd name="connsiteX1" fmla="*/ 7144 w 495300"/>
                        <a:gd name="connsiteY1" fmla="*/ 250984 h 495300"/>
                        <a:gd name="connsiteX2" fmla="*/ 250984 w 495300"/>
                        <a:gd name="connsiteY2" fmla="*/ 7144 h 495300"/>
                        <a:gd name="connsiteX3" fmla="*/ 494824 w 495300"/>
                        <a:gd name="connsiteY3" fmla="*/ 250984 h 495300"/>
                        <a:gd name="connsiteX4" fmla="*/ 250984 w 495300"/>
                        <a:gd name="connsiteY4" fmla="*/ 494824 h 495300"/>
                        <a:gd name="connsiteX5" fmla="*/ 250984 w 495300"/>
                        <a:gd name="connsiteY5" fmla="*/ 169707 h 495300"/>
                        <a:gd name="connsiteX6" fmla="*/ 169707 w 495300"/>
                        <a:gd name="connsiteY6" fmla="*/ 250984 h 495300"/>
                        <a:gd name="connsiteX7" fmla="*/ 250984 w 495300"/>
                        <a:gd name="connsiteY7" fmla="*/ 332261 h 495300"/>
                        <a:gd name="connsiteX8" fmla="*/ 332261 w 495300"/>
                        <a:gd name="connsiteY8" fmla="*/ 250984 h 495300"/>
                        <a:gd name="connsiteX9" fmla="*/ 250984 w 495300"/>
                        <a:gd name="connsiteY9" fmla="*/ 169707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300" h="495300">
                          <a:moveTo>
                            <a:pt x="250984" y="494824"/>
                          </a:moveTo>
                          <a:cubicBezTo>
                            <a:pt x="116548" y="494824"/>
                            <a:pt x="7144" y="385420"/>
                            <a:pt x="7144" y="250984"/>
                          </a:cubicBezTo>
                          <a:cubicBezTo>
                            <a:pt x="7144" y="116548"/>
                            <a:pt x="116548" y="7144"/>
                            <a:pt x="250984" y="7144"/>
                          </a:cubicBezTo>
                          <a:cubicBezTo>
                            <a:pt x="385420" y="7144"/>
                            <a:pt x="494824" y="116548"/>
                            <a:pt x="494824" y="250984"/>
                          </a:cubicBezTo>
                          <a:cubicBezTo>
                            <a:pt x="494824" y="385420"/>
                            <a:pt x="385420" y="494824"/>
                            <a:pt x="250984" y="494824"/>
                          </a:cubicBezTo>
                          <a:close/>
                          <a:moveTo>
                            <a:pt x="250984" y="169707"/>
                          </a:moveTo>
                          <a:cubicBezTo>
                            <a:pt x="206197" y="169707"/>
                            <a:pt x="169707" y="206197"/>
                            <a:pt x="169707" y="250984"/>
                          </a:cubicBezTo>
                          <a:cubicBezTo>
                            <a:pt x="169707" y="295770"/>
                            <a:pt x="206197" y="332261"/>
                            <a:pt x="250984" y="332261"/>
                          </a:cubicBezTo>
                          <a:cubicBezTo>
                            <a:pt x="295770" y="332261"/>
                            <a:pt x="332261" y="295770"/>
                            <a:pt x="332261" y="250984"/>
                          </a:cubicBezTo>
                          <a:cubicBezTo>
                            <a:pt x="332261" y="206197"/>
                            <a:pt x="295770" y="169707"/>
                            <a:pt x="250984" y="16970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Shape 140">
                      <a:extLst>
                        <a:ext uri="{FF2B5EF4-FFF2-40B4-BE49-F238E27FC236}">
                          <a16:creationId xmlns:a16="http://schemas.microsoft.com/office/drawing/2014/main" id="{CCC5DEB2-0F54-EB5A-5949-6506031D2A4C}"/>
                        </a:ext>
                      </a:extLst>
                    </p:cNvPr>
                    <p:cNvSpPr/>
                    <p:nvPr/>
                  </p:nvSpPr>
                  <p:spPr>
                    <a:xfrm>
                      <a:off x="6792370" y="2668099"/>
                      <a:ext cx="20315" cy="58687"/>
                    </a:xfrm>
                    <a:custGeom>
                      <a:avLst/>
                      <a:gdLst>
                        <a:gd name="connsiteX0" fmla="*/ 88421 w 171450"/>
                        <a:gd name="connsiteY0" fmla="*/ 494824 h 495300"/>
                        <a:gd name="connsiteX1" fmla="*/ 7144 w 171450"/>
                        <a:gd name="connsiteY1" fmla="*/ 413547 h 495300"/>
                        <a:gd name="connsiteX2" fmla="*/ 7144 w 171450"/>
                        <a:gd name="connsiteY2" fmla="*/ 88421 h 495300"/>
                        <a:gd name="connsiteX3" fmla="*/ 88421 w 171450"/>
                        <a:gd name="connsiteY3" fmla="*/ 7144 h 495300"/>
                        <a:gd name="connsiteX4" fmla="*/ 169697 w 171450"/>
                        <a:gd name="connsiteY4" fmla="*/ 88421 h 495300"/>
                        <a:gd name="connsiteX5" fmla="*/ 169697 w 171450"/>
                        <a:gd name="connsiteY5" fmla="*/ 413537 h 495300"/>
                        <a:gd name="connsiteX6" fmla="*/ 88421 w 171450"/>
                        <a:gd name="connsiteY6" fmla="*/ 494824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450" h="495300">
                          <a:moveTo>
                            <a:pt x="88421" y="494824"/>
                          </a:moveTo>
                          <a:cubicBezTo>
                            <a:pt x="43558" y="494824"/>
                            <a:pt x="7144" y="458410"/>
                            <a:pt x="7144" y="413547"/>
                          </a:cubicBezTo>
                          <a:lnTo>
                            <a:pt x="7144" y="88421"/>
                          </a:lnTo>
                          <a:cubicBezTo>
                            <a:pt x="7144" y="43558"/>
                            <a:pt x="43558" y="7144"/>
                            <a:pt x="88421" y="7144"/>
                          </a:cubicBezTo>
                          <a:cubicBezTo>
                            <a:pt x="133283" y="7144"/>
                            <a:pt x="169697" y="43558"/>
                            <a:pt x="169697" y="88421"/>
                          </a:cubicBezTo>
                          <a:lnTo>
                            <a:pt x="169697" y="413537"/>
                          </a:lnTo>
                          <a:cubicBezTo>
                            <a:pt x="169697" y="458410"/>
                            <a:pt x="133283" y="494824"/>
                            <a:pt x="88421" y="49482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Shape 141">
                      <a:extLst>
                        <a:ext uri="{FF2B5EF4-FFF2-40B4-BE49-F238E27FC236}">
                          <a16:creationId xmlns:a16="http://schemas.microsoft.com/office/drawing/2014/main" id="{4BCB4A20-FA46-DFF3-8C82-80FBDC1E4DC4}"/>
                        </a:ext>
                      </a:extLst>
                    </p:cNvPr>
                    <p:cNvSpPr/>
                    <p:nvPr/>
                  </p:nvSpPr>
                  <p:spPr>
                    <a:xfrm>
                      <a:off x="6811632" y="2725882"/>
                      <a:ext cx="58687" cy="20315"/>
                    </a:xfrm>
                    <a:custGeom>
                      <a:avLst/>
                      <a:gdLst>
                        <a:gd name="connsiteX0" fmla="*/ 413538 w 495300"/>
                        <a:gd name="connsiteY0" fmla="*/ 169697 h 171450"/>
                        <a:gd name="connsiteX1" fmla="*/ 88420 w 495300"/>
                        <a:gd name="connsiteY1" fmla="*/ 169697 h 171450"/>
                        <a:gd name="connsiteX2" fmla="*/ 7144 w 495300"/>
                        <a:gd name="connsiteY2" fmla="*/ 88421 h 171450"/>
                        <a:gd name="connsiteX3" fmla="*/ 88420 w 495300"/>
                        <a:gd name="connsiteY3" fmla="*/ 7144 h 171450"/>
                        <a:gd name="connsiteX4" fmla="*/ 413538 w 495300"/>
                        <a:gd name="connsiteY4" fmla="*/ 7144 h 171450"/>
                        <a:gd name="connsiteX5" fmla="*/ 494814 w 495300"/>
                        <a:gd name="connsiteY5" fmla="*/ 88421 h 171450"/>
                        <a:gd name="connsiteX6" fmla="*/ 413538 w 495300"/>
                        <a:gd name="connsiteY6" fmla="*/ 16969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0" h="171450">
                          <a:moveTo>
                            <a:pt x="413538" y="169697"/>
                          </a:moveTo>
                          <a:lnTo>
                            <a:pt x="88420" y="169697"/>
                          </a:lnTo>
                          <a:cubicBezTo>
                            <a:pt x="43558" y="169697"/>
                            <a:pt x="7144" y="133283"/>
                            <a:pt x="7144" y="88421"/>
                          </a:cubicBezTo>
                          <a:cubicBezTo>
                            <a:pt x="7144" y="43558"/>
                            <a:pt x="43558" y="7144"/>
                            <a:pt x="88420" y="7144"/>
                          </a:cubicBezTo>
                          <a:lnTo>
                            <a:pt x="413538" y="7144"/>
                          </a:lnTo>
                          <a:cubicBezTo>
                            <a:pt x="458400" y="7144"/>
                            <a:pt x="494814" y="43558"/>
                            <a:pt x="494814" y="88421"/>
                          </a:cubicBezTo>
                          <a:cubicBezTo>
                            <a:pt x="494814" y="133283"/>
                            <a:pt x="458400" y="169697"/>
                            <a:pt x="413538" y="16969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0" name="Group 76">
                    <a:extLst>
                      <a:ext uri="{FF2B5EF4-FFF2-40B4-BE49-F238E27FC236}">
                        <a16:creationId xmlns:a16="http://schemas.microsoft.com/office/drawing/2014/main" id="{CA948251-80C9-6E39-CA23-32394CFB2E94}"/>
                      </a:ext>
                    </a:extLst>
                  </p:cNvPr>
                  <p:cNvGrpSpPr/>
                  <p:nvPr/>
                </p:nvGrpSpPr>
                <p:grpSpPr>
                  <a:xfrm>
                    <a:off x="2426447" y="1861425"/>
                    <a:ext cx="2714372" cy="3599336"/>
                    <a:chOff x="6098119" y="2322184"/>
                    <a:chExt cx="422730" cy="560552"/>
                  </a:xfrm>
                </p:grpSpPr>
                <p:sp>
                  <p:nvSpPr>
                    <p:cNvPr id="123" name="Freeform: Shape 99">
                      <a:extLst>
                        <a:ext uri="{FF2B5EF4-FFF2-40B4-BE49-F238E27FC236}">
                          <a16:creationId xmlns:a16="http://schemas.microsoft.com/office/drawing/2014/main" id="{BB364ADB-E6F3-207C-D038-26F8468439C3}"/>
                        </a:ext>
                      </a:extLst>
                    </p:cNvPr>
                    <p:cNvSpPr/>
                    <p:nvPr/>
                  </p:nvSpPr>
                  <p:spPr>
                    <a:xfrm>
                      <a:off x="6106882" y="2409810"/>
                      <a:ext cx="404931" cy="465003"/>
                    </a:xfrm>
                    <a:custGeom>
                      <a:avLst/>
                      <a:gdLst>
                        <a:gd name="connsiteX0" fmla="*/ 3248349 w 3467100"/>
                        <a:gd name="connsiteY0" fmla="*/ 7144 h 3981450"/>
                        <a:gd name="connsiteX1" fmla="*/ 232229 w 3467100"/>
                        <a:gd name="connsiteY1" fmla="*/ 7144 h 3981450"/>
                        <a:gd name="connsiteX2" fmla="*/ 7144 w 3467100"/>
                        <a:gd name="connsiteY2" fmla="*/ 232229 h 3981450"/>
                        <a:gd name="connsiteX3" fmla="*/ 7144 w 3467100"/>
                        <a:gd name="connsiteY3" fmla="*/ 3751031 h 3981450"/>
                        <a:gd name="connsiteX4" fmla="*/ 232229 w 3467100"/>
                        <a:gd name="connsiteY4" fmla="*/ 3976116 h 3981450"/>
                        <a:gd name="connsiteX5" fmla="*/ 3240843 w 3467100"/>
                        <a:gd name="connsiteY5" fmla="*/ 3976116 h 3981450"/>
                        <a:gd name="connsiteX6" fmla="*/ 3465929 w 3467100"/>
                        <a:gd name="connsiteY6" fmla="*/ 3751031 h 3981450"/>
                        <a:gd name="connsiteX7" fmla="*/ 3465929 w 3467100"/>
                        <a:gd name="connsiteY7" fmla="*/ 232229 h 3981450"/>
                        <a:gd name="connsiteX8" fmla="*/ 3248349 w 3467100"/>
                        <a:gd name="connsiteY8" fmla="*/ 7144 h 398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7100" h="3981450">
                          <a:moveTo>
                            <a:pt x="3248349" y="7144"/>
                          </a:moveTo>
                          <a:lnTo>
                            <a:pt x="232229" y="7144"/>
                          </a:lnTo>
                          <a:cubicBezTo>
                            <a:pt x="104680" y="7144"/>
                            <a:pt x="7144" y="104680"/>
                            <a:pt x="7144" y="232229"/>
                          </a:cubicBezTo>
                          <a:lnTo>
                            <a:pt x="7144" y="3751031"/>
                          </a:lnTo>
                          <a:cubicBezTo>
                            <a:pt x="7144" y="3878580"/>
                            <a:pt x="104680" y="3976116"/>
                            <a:pt x="232229" y="3976116"/>
                          </a:cubicBezTo>
                          <a:lnTo>
                            <a:pt x="3240843" y="3976116"/>
                          </a:lnTo>
                          <a:cubicBezTo>
                            <a:pt x="3368392" y="3976116"/>
                            <a:pt x="3465929" y="3878580"/>
                            <a:pt x="3465929" y="3751031"/>
                          </a:cubicBezTo>
                          <a:lnTo>
                            <a:pt x="3465929" y="232229"/>
                          </a:lnTo>
                          <a:cubicBezTo>
                            <a:pt x="3465929" y="104680"/>
                            <a:pt x="3368392" y="7144"/>
                            <a:pt x="3248349" y="7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Shape 100">
                      <a:extLst>
                        <a:ext uri="{FF2B5EF4-FFF2-40B4-BE49-F238E27FC236}">
                          <a16:creationId xmlns:a16="http://schemas.microsoft.com/office/drawing/2014/main" id="{A05C8D67-E411-9975-3528-6B92FCB33A13}"/>
                        </a:ext>
                      </a:extLst>
                    </p:cNvPr>
                    <p:cNvSpPr/>
                    <p:nvPr/>
                  </p:nvSpPr>
                  <p:spPr>
                    <a:xfrm>
                      <a:off x="6098119" y="2401046"/>
                      <a:ext cx="422730" cy="481690"/>
                    </a:xfrm>
                    <a:custGeom>
                      <a:avLst/>
                      <a:gdLst>
                        <a:gd name="connsiteX0" fmla="*/ 3323377 w 3619500"/>
                        <a:gd name="connsiteY0" fmla="*/ 4118667 h 4124325"/>
                        <a:gd name="connsiteX1" fmla="*/ 307257 w 3619500"/>
                        <a:gd name="connsiteY1" fmla="*/ 4118667 h 4124325"/>
                        <a:gd name="connsiteX2" fmla="*/ 7144 w 3619500"/>
                        <a:gd name="connsiteY2" fmla="*/ 3818554 h 4124325"/>
                        <a:gd name="connsiteX3" fmla="*/ 7144 w 3619500"/>
                        <a:gd name="connsiteY3" fmla="*/ 307257 h 4124325"/>
                        <a:gd name="connsiteX4" fmla="*/ 307257 w 3619500"/>
                        <a:gd name="connsiteY4" fmla="*/ 7144 h 4124325"/>
                        <a:gd name="connsiteX5" fmla="*/ 3315872 w 3619500"/>
                        <a:gd name="connsiteY5" fmla="*/ 7144 h 4124325"/>
                        <a:gd name="connsiteX6" fmla="*/ 3615985 w 3619500"/>
                        <a:gd name="connsiteY6" fmla="*/ 307257 h 4124325"/>
                        <a:gd name="connsiteX7" fmla="*/ 3615985 w 3619500"/>
                        <a:gd name="connsiteY7" fmla="*/ 3826059 h 4124325"/>
                        <a:gd name="connsiteX8" fmla="*/ 3323377 w 3619500"/>
                        <a:gd name="connsiteY8" fmla="*/ 4118667 h 4124325"/>
                        <a:gd name="connsiteX9" fmla="*/ 307257 w 3619500"/>
                        <a:gd name="connsiteY9" fmla="*/ 157210 h 4124325"/>
                        <a:gd name="connsiteX10" fmla="*/ 157201 w 3619500"/>
                        <a:gd name="connsiteY10" fmla="*/ 307267 h 4124325"/>
                        <a:gd name="connsiteX11" fmla="*/ 157201 w 3619500"/>
                        <a:gd name="connsiteY11" fmla="*/ 3826069 h 4124325"/>
                        <a:gd name="connsiteX12" fmla="*/ 307257 w 3619500"/>
                        <a:gd name="connsiteY12" fmla="*/ 3976126 h 4124325"/>
                        <a:gd name="connsiteX13" fmla="*/ 3315872 w 3619500"/>
                        <a:gd name="connsiteY13" fmla="*/ 3976126 h 4124325"/>
                        <a:gd name="connsiteX14" fmla="*/ 3465929 w 3619500"/>
                        <a:gd name="connsiteY14" fmla="*/ 3826069 h 4124325"/>
                        <a:gd name="connsiteX15" fmla="*/ 3465929 w 3619500"/>
                        <a:gd name="connsiteY15" fmla="*/ 307267 h 4124325"/>
                        <a:gd name="connsiteX16" fmla="*/ 3315872 w 3619500"/>
                        <a:gd name="connsiteY16" fmla="*/ 157210 h 4124325"/>
                        <a:gd name="connsiteX17" fmla="*/ 307257 w 3619500"/>
                        <a:gd name="connsiteY17" fmla="*/ 157210 h 412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19500" h="4124325">
                          <a:moveTo>
                            <a:pt x="3323377" y="4118667"/>
                          </a:moveTo>
                          <a:lnTo>
                            <a:pt x="307257" y="4118667"/>
                          </a:lnTo>
                          <a:cubicBezTo>
                            <a:pt x="142199" y="4118667"/>
                            <a:pt x="7144" y="3983622"/>
                            <a:pt x="7144" y="3818554"/>
                          </a:cubicBezTo>
                          <a:lnTo>
                            <a:pt x="7144" y="307257"/>
                          </a:lnTo>
                          <a:cubicBezTo>
                            <a:pt x="7144" y="142199"/>
                            <a:pt x="142189" y="7144"/>
                            <a:pt x="307257" y="7144"/>
                          </a:cubicBezTo>
                          <a:lnTo>
                            <a:pt x="3315872" y="7144"/>
                          </a:lnTo>
                          <a:cubicBezTo>
                            <a:pt x="3480931" y="7144"/>
                            <a:pt x="3615985" y="142189"/>
                            <a:pt x="3615985" y="307257"/>
                          </a:cubicBezTo>
                          <a:lnTo>
                            <a:pt x="3615985" y="3826059"/>
                          </a:lnTo>
                          <a:cubicBezTo>
                            <a:pt x="3615985" y="3991128"/>
                            <a:pt x="3488436" y="4118667"/>
                            <a:pt x="3323377" y="4118667"/>
                          </a:cubicBezTo>
                          <a:close/>
                          <a:moveTo>
                            <a:pt x="307257" y="157210"/>
                          </a:moveTo>
                          <a:cubicBezTo>
                            <a:pt x="224723" y="157210"/>
                            <a:pt x="157201" y="224733"/>
                            <a:pt x="157201" y="307267"/>
                          </a:cubicBezTo>
                          <a:lnTo>
                            <a:pt x="157201" y="3826069"/>
                          </a:lnTo>
                          <a:cubicBezTo>
                            <a:pt x="157201" y="3908603"/>
                            <a:pt x="224723" y="3976126"/>
                            <a:pt x="307257" y="3976126"/>
                          </a:cubicBezTo>
                          <a:lnTo>
                            <a:pt x="3315872" y="3976126"/>
                          </a:lnTo>
                          <a:cubicBezTo>
                            <a:pt x="3398406" y="3976126"/>
                            <a:pt x="3465929" y="3908603"/>
                            <a:pt x="3465929" y="3826069"/>
                          </a:cubicBezTo>
                          <a:lnTo>
                            <a:pt x="3465929" y="307267"/>
                          </a:lnTo>
                          <a:cubicBezTo>
                            <a:pt x="3465929" y="224733"/>
                            <a:pt x="3398406" y="157210"/>
                            <a:pt x="3315872" y="157210"/>
                          </a:cubicBezTo>
                          <a:lnTo>
                            <a:pt x="307257" y="157210"/>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Shape 101">
                      <a:extLst>
                        <a:ext uri="{FF2B5EF4-FFF2-40B4-BE49-F238E27FC236}">
                          <a16:creationId xmlns:a16="http://schemas.microsoft.com/office/drawing/2014/main" id="{51B6FDC5-AFAD-A57D-D8C4-80C53486BF9D}"/>
                        </a:ext>
                      </a:extLst>
                    </p:cNvPr>
                    <p:cNvSpPr/>
                    <p:nvPr/>
                  </p:nvSpPr>
                  <p:spPr>
                    <a:xfrm>
                      <a:off x="6141933" y="2444861"/>
                      <a:ext cx="334847" cy="394919"/>
                    </a:xfrm>
                    <a:custGeom>
                      <a:avLst/>
                      <a:gdLst>
                        <a:gd name="connsiteX0" fmla="*/ 7144 w 2867025"/>
                        <a:gd name="connsiteY0" fmla="*/ 7144 h 3381375"/>
                        <a:gd name="connsiteX1" fmla="*/ 2865701 w 2867025"/>
                        <a:gd name="connsiteY1" fmla="*/ 7144 h 3381375"/>
                        <a:gd name="connsiteX2" fmla="*/ 2865701 w 2867025"/>
                        <a:gd name="connsiteY2" fmla="*/ 3375889 h 3381375"/>
                        <a:gd name="connsiteX3" fmla="*/ 7144 w 2867025"/>
                        <a:gd name="connsiteY3" fmla="*/ 3375889 h 3381375"/>
                      </a:gdLst>
                      <a:ahLst/>
                      <a:cxnLst>
                        <a:cxn ang="0">
                          <a:pos x="connsiteX0" y="connsiteY0"/>
                        </a:cxn>
                        <a:cxn ang="0">
                          <a:pos x="connsiteX1" y="connsiteY1"/>
                        </a:cxn>
                        <a:cxn ang="0">
                          <a:pos x="connsiteX2" y="connsiteY2"/>
                        </a:cxn>
                        <a:cxn ang="0">
                          <a:pos x="connsiteX3" y="connsiteY3"/>
                        </a:cxn>
                      </a:cxnLst>
                      <a:rect l="l" t="t" r="r" b="b"/>
                      <a:pathLst>
                        <a:path w="2867025" h="3381375">
                          <a:moveTo>
                            <a:pt x="7144" y="7144"/>
                          </a:moveTo>
                          <a:lnTo>
                            <a:pt x="2865701" y="7144"/>
                          </a:lnTo>
                          <a:lnTo>
                            <a:pt x="2865701" y="3375889"/>
                          </a:lnTo>
                          <a:lnTo>
                            <a:pt x="7144" y="3375889"/>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Shape 102">
                      <a:extLst>
                        <a:ext uri="{FF2B5EF4-FFF2-40B4-BE49-F238E27FC236}">
                          <a16:creationId xmlns:a16="http://schemas.microsoft.com/office/drawing/2014/main" id="{AC301445-8D7A-DA3D-0289-E9080FFA79AE}"/>
                        </a:ext>
                      </a:extLst>
                    </p:cNvPr>
                    <p:cNvSpPr/>
                    <p:nvPr/>
                  </p:nvSpPr>
                  <p:spPr>
                    <a:xfrm>
                      <a:off x="6183119" y="2330947"/>
                      <a:ext cx="252526" cy="119032"/>
                    </a:xfrm>
                    <a:custGeom>
                      <a:avLst/>
                      <a:gdLst>
                        <a:gd name="connsiteX0" fmla="*/ 1830305 w 2162175"/>
                        <a:gd name="connsiteY0" fmla="*/ 344767 h 1019175"/>
                        <a:gd name="connsiteX1" fmla="*/ 1425159 w 2162175"/>
                        <a:gd name="connsiteY1" fmla="*/ 344767 h 1019175"/>
                        <a:gd name="connsiteX2" fmla="*/ 1087536 w 2162175"/>
                        <a:gd name="connsiteY2" fmla="*/ 7144 h 1019175"/>
                        <a:gd name="connsiteX3" fmla="*/ 749913 w 2162175"/>
                        <a:gd name="connsiteY3" fmla="*/ 344767 h 1019175"/>
                        <a:gd name="connsiteX4" fmla="*/ 344767 w 2162175"/>
                        <a:gd name="connsiteY4" fmla="*/ 344767 h 1019175"/>
                        <a:gd name="connsiteX5" fmla="*/ 7144 w 2162175"/>
                        <a:gd name="connsiteY5" fmla="*/ 682390 h 1019175"/>
                        <a:gd name="connsiteX6" fmla="*/ 7144 w 2162175"/>
                        <a:gd name="connsiteY6" fmla="*/ 682390 h 1019175"/>
                        <a:gd name="connsiteX7" fmla="*/ 344767 w 2162175"/>
                        <a:gd name="connsiteY7" fmla="*/ 1020013 h 1019175"/>
                        <a:gd name="connsiteX8" fmla="*/ 1822809 w 2162175"/>
                        <a:gd name="connsiteY8" fmla="*/ 1020013 h 1019175"/>
                        <a:gd name="connsiteX9" fmla="*/ 2160432 w 2162175"/>
                        <a:gd name="connsiteY9" fmla="*/ 682390 h 1019175"/>
                        <a:gd name="connsiteX10" fmla="*/ 2160432 w 2162175"/>
                        <a:gd name="connsiteY10" fmla="*/ 682390 h 1019175"/>
                        <a:gd name="connsiteX11" fmla="*/ 1830305 w 2162175"/>
                        <a:gd name="connsiteY11" fmla="*/ 344767 h 10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2175" h="1019175">
                          <a:moveTo>
                            <a:pt x="1830305" y="344767"/>
                          </a:moveTo>
                          <a:lnTo>
                            <a:pt x="1425159" y="344767"/>
                          </a:lnTo>
                          <a:cubicBezTo>
                            <a:pt x="1425159" y="157201"/>
                            <a:pt x="1275102" y="7144"/>
                            <a:pt x="1087536" y="7144"/>
                          </a:cubicBezTo>
                          <a:cubicBezTo>
                            <a:pt x="899970" y="7144"/>
                            <a:pt x="749913" y="157201"/>
                            <a:pt x="749913" y="344767"/>
                          </a:cubicBezTo>
                          <a:lnTo>
                            <a:pt x="344767" y="344767"/>
                          </a:lnTo>
                          <a:cubicBezTo>
                            <a:pt x="157201" y="344767"/>
                            <a:pt x="7144" y="494824"/>
                            <a:pt x="7144" y="682390"/>
                          </a:cubicBezTo>
                          <a:lnTo>
                            <a:pt x="7144" y="682390"/>
                          </a:lnTo>
                          <a:cubicBezTo>
                            <a:pt x="7144" y="869956"/>
                            <a:pt x="157201" y="1020013"/>
                            <a:pt x="344767" y="1020013"/>
                          </a:cubicBezTo>
                          <a:lnTo>
                            <a:pt x="1822809" y="1020013"/>
                          </a:lnTo>
                          <a:cubicBezTo>
                            <a:pt x="2010375" y="1020013"/>
                            <a:pt x="2160432" y="869956"/>
                            <a:pt x="2160432" y="682390"/>
                          </a:cubicBezTo>
                          <a:lnTo>
                            <a:pt x="2160432" y="682390"/>
                          </a:lnTo>
                          <a:cubicBezTo>
                            <a:pt x="2167928" y="494824"/>
                            <a:pt x="2010375" y="344767"/>
                            <a:pt x="1830305" y="34476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Shape 103">
                      <a:extLst>
                        <a:ext uri="{FF2B5EF4-FFF2-40B4-BE49-F238E27FC236}">
                          <a16:creationId xmlns:a16="http://schemas.microsoft.com/office/drawing/2014/main" id="{5508C2BC-6417-0933-E466-C01B1445A9D9}"/>
                        </a:ext>
                      </a:extLst>
                    </p:cNvPr>
                    <p:cNvSpPr/>
                    <p:nvPr/>
                  </p:nvSpPr>
                  <p:spPr>
                    <a:xfrm>
                      <a:off x="6174355" y="2322184"/>
                      <a:ext cx="271437" cy="136831"/>
                    </a:xfrm>
                    <a:custGeom>
                      <a:avLst/>
                      <a:gdLst>
                        <a:gd name="connsiteX0" fmla="*/ 1905343 w 2324100"/>
                        <a:gd name="connsiteY0" fmla="*/ 1170070 h 1171575"/>
                        <a:gd name="connsiteX1" fmla="*/ 419795 w 2324100"/>
                        <a:gd name="connsiteY1" fmla="*/ 1170070 h 1171575"/>
                        <a:gd name="connsiteX2" fmla="*/ 7144 w 2324100"/>
                        <a:gd name="connsiteY2" fmla="*/ 757418 h 1171575"/>
                        <a:gd name="connsiteX3" fmla="*/ 419795 w 2324100"/>
                        <a:gd name="connsiteY3" fmla="*/ 344767 h 1171575"/>
                        <a:gd name="connsiteX4" fmla="*/ 757418 w 2324100"/>
                        <a:gd name="connsiteY4" fmla="*/ 344767 h 1171575"/>
                        <a:gd name="connsiteX5" fmla="*/ 1162564 w 2324100"/>
                        <a:gd name="connsiteY5" fmla="*/ 7144 h 1171575"/>
                        <a:gd name="connsiteX6" fmla="*/ 1567710 w 2324100"/>
                        <a:gd name="connsiteY6" fmla="*/ 344767 h 1171575"/>
                        <a:gd name="connsiteX7" fmla="*/ 1905333 w 2324100"/>
                        <a:gd name="connsiteY7" fmla="*/ 344767 h 1171575"/>
                        <a:gd name="connsiteX8" fmla="*/ 2317985 w 2324100"/>
                        <a:gd name="connsiteY8" fmla="*/ 757418 h 1171575"/>
                        <a:gd name="connsiteX9" fmla="*/ 1905343 w 2324100"/>
                        <a:gd name="connsiteY9" fmla="*/ 1170070 h 1171575"/>
                        <a:gd name="connsiteX10" fmla="*/ 419795 w 2324100"/>
                        <a:gd name="connsiteY10" fmla="*/ 494824 h 1171575"/>
                        <a:gd name="connsiteX11" fmla="*/ 157201 w 2324100"/>
                        <a:gd name="connsiteY11" fmla="*/ 757418 h 1171575"/>
                        <a:gd name="connsiteX12" fmla="*/ 419795 w 2324100"/>
                        <a:gd name="connsiteY12" fmla="*/ 1020013 h 1171575"/>
                        <a:gd name="connsiteX13" fmla="*/ 1897837 w 2324100"/>
                        <a:gd name="connsiteY13" fmla="*/ 1020013 h 1171575"/>
                        <a:gd name="connsiteX14" fmla="*/ 2160432 w 2324100"/>
                        <a:gd name="connsiteY14" fmla="*/ 757418 h 1171575"/>
                        <a:gd name="connsiteX15" fmla="*/ 1897837 w 2324100"/>
                        <a:gd name="connsiteY15" fmla="*/ 494824 h 1171575"/>
                        <a:gd name="connsiteX16" fmla="*/ 1492691 w 2324100"/>
                        <a:gd name="connsiteY16" fmla="*/ 494824 h 1171575"/>
                        <a:gd name="connsiteX17" fmla="*/ 1417663 w 2324100"/>
                        <a:gd name="connsiteY17" fmla="*/ 419795 h 1171575"/>
                        <a:gd name="connsiteX18" fmla="*/ 1155068 w 2324100"/>
                        <a:gd name="connsiteY18" fmla="*/ 157201 h 1171575"/>
                        <a:gd name="connsiteX19" fmla="*/ 892473 w 2324100"/>
                        <a:gd name="connsiteY19" fmla="*/ 419795 h 1171575"/>
                        <a:gd name="connsiteX20" fmla="*/ 817445 w 2324100"/>
                        <a:gd name="connsiteY20" fmla="*/ 494824 h 1171575"/>
                        <a:gd name="connsiteX21" fmla="*/ 419795 w 2324100"/>
                        <a:gd name="connsiteY21" fmla="*/ 494824 h 117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24100" h="1171575">
                          <a:moveTo>
                            <a:pt x="1905343" y="1170070"/>
                          </a:moveTo>
                          <a:lnTo>
                            <a:pt x="419795" y="1170070"/>
                          </a:lnTo>
                          <a:cubicBezTo>
                            <a:pt x="194710" y="1170070"/>
                            <a:pt x="7144" y="982504"/>
                            <a:pt x="7144" y="757418"/>
                          </a:cubicBezTo>
                          <a:cubicBezTo>
                            <a:pt x="7144" y="532333"/>
                            <a:pt x="194710" y="344767"/>
                            <a:pt x="419795" y="344767"/>
                          </a:cubicBezTo>
                          <a:lnTo>
                            <a:pt x="757418" y="344767"/>
                          </a:lnTo>
                          <a:cubicBezTo>
                            <a:pt x="794928" y="149695"/>
                            <a:pt x="959996" y="7144"/>
                            <a:pt x="1162564" y="7144"/>
                          </a:cubicBezTo>
                          <a:cubicBezTo>
                            <a:pt x="1365133" y="7144"/>
                            <a:pt x="1530201" y="149695"/>
                            <a:pt x="1567710" y="344767"/>
                          </a:cubicBezTo>
                          <a:lnTo>
                            <a:pt x="1905333" y="344767"/>
                          </a:lnTo>
                          <a:cubicBezTo>
                            <a:pt x="2130419" y="344767"/>
                            <a:pt x="2317985" y="532333"/>
                            <a:pt x="2317985" y="757418"/>
                          </a:cubicBezTo>
                          <a:cubicBezTo>
                            <a:pt x="2317985" y="982504"/>
                            <a:pt x="2130428" y="1170070"/>
                            <a:pt x="1905343" y="1170070"/>
                          </a:cubicBezTo>
                          <a:close/>
                          <a:moveTo>
                            <a:pt x="419795" y="494824"/>
                          </a:moveTo>
                          <a:cubicBezTo>
                            <a:pt x="277244" y="494824"/>
                            <a:pt x="157201" y="614867"/>
                            <a:pt x="157201" y="757418"/>
                          </a:cubicBezTo>
                          <a:cubicBezTo>
                            <a:pt x="157201" y="899970"/>
                            <a:pt x="277244" y="1020013"/>
                            <a:pt x="419795" y="1020013"/>
                          </a:cubicBezTo>
                          <a:lnTo>
                            <a:pt x="1897837" y="1020013"/>
                          </a:lnTo>
                          <a:cubicBezTo>
                            <a:pt x="2040388" y="1020013"/>
                            <a:pt x="2160432" y="899970"/>
                            <a:pt x="2160432" y="757418"/>
                          </a:cubicBezTo>
                          <a:cubicBezTo>
                            <a:pt x="2160432" y="614867"/>
                            <a:pt x="2040388" y="494824"/>
                            <a:pt x="1897837" y="494824"/>
                          </a:cubicBezTo>
                          <a:lnTo>
                            <a:pt x="1492691" y="494824"/>
                          </a:lnTo>
                          <a:cubicBezTo>
                            <a:pt x="1447676" y="494824"/>
                            <a:pt x="1417663" y="464811"/>
                            <a:pt x="1417663" y="419795"/>
                          </a:cubicBezTo>
                          <a:cubicBezTo>
                            <a:pt x="1417663" y="277244"/>
                            <a:pt x="1297620" y="157201"/>
                            <a:pt x="1155068" y="157201"/>
                          </a:cubicBezTo>
                          <a:cubicBezTo>
                            <a:pt x="1012517" y="157201"/>
                            <a:pt x="892473" y="277244"/>
                            <a:pt x="892473" y="419795"/>
                          </a:cubicBezTo>
                          <a:cubicBezTo>
                            <a:pt x="892473" y="464811"/>
                            <a:pt x="862460" y="494824"/>
                            <a:pt x="817445" y="494824"/>
                          </a:cubicBezTo>
                          <a:cubicBezTo>
                            <a:pt x="817445" y="494824"/>
                            <a:pt x="419795" y="494824"/>
                            <a:pt x="419795" y="49482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8" name="Freeform: Shape 104">
                      <a:extLst>
                        <a:ext uri="{FF2B5EF4-FFF2-40B4-BE49-F238E27FC236}">
                          <a16:creationId xmlns:a16="http://schemas.microsoft.com/office/drawing/2014/main" id="{5288C7B3-CC90-A490-A83F-5DA488EAE8C6}"/>
                        </a:ext>
                      </a:extLst>
                    </p:cNvPr>
                    <p:cNvSpPr/>
                    <p:nvPr/>
                  </p:nvSpPr>
                  <p:spPr>
                    <a:xfrm>
                      <a:off x="6300537" y="2360739"/>
                      <a:ext cx="18912" cy="18912"/>
                    </a:xfrm>
                    <a:custGeom>
                      <a:avLst/>
                      <a:gdLst>
                        <a:gd name="connsiteX0" fmla="*/ 157201 w 161925"/>
                        <a:gd name="connsiteY0" fmla="*/ 82172 h 161925"/>
                        <a:gd name="connsiteX1" fmla="*/ 82172 w 161925"/>
                        <a:gd name="connsiteY1" fmla="*/ 157201 h 161925"/>
                        <a:gd name="connsiteX2" fmla="*/ 7144 w 161925"/>
                        <a:gd name="connsiteY2" fmla="*/ 82172 h 161925"/>
                        <a:gd name="connsiteX3" fmla="*/ 82172 w 161925"/>
                        <a:gd name="connsiteY3" fmla="*/ 7144 h 161925"/>
                        <a:gd name="connsiteX4" fmla="*/ 157201 w 161925"/>
                        <a:gd name="connsiteY4" fmla="*/ 82172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925" h="161925">
                          <a:moveTo>
                            <a:pt x="157201" y="82172"/>
                          </a:moveTo>
                          <a:cubicBezTo>
                            <a:pt x="157201" y="123609"/>
                            <a:pt x="123609" y="157201"/>
                            <a:pt x="82172" y="157201"/>
                          </a:cubicBezTo>
                          <a:cubicBezTo>
                            <a:pt x="40735" y="157201"/>
                            <a:pt x="7144" y="123609"/>
                            <a:pt x="7144" y="82172"/>
                          </a:cubicBezTo>
                          <a:cubicBezTo>
                            <a:pt x="7144" y="40735"/>
                            <a:pt x="40735" y="7144"/>
                            <a:pt x="82172" y="7144"/>
                          </a:cubicBezTo>
                          <a:cubicBezTo>
                            <a:pt x="123609" y="7144"/>
                            <a:pt x="157201" y="40735"/>
                            <a:pt x="157201" y="82172"/>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Shape 105">
                      <a:extLst>
                        <a:ext uri="{FF2B5EF4-FFF2-40B4-BE49-F238E27FC236}">
                          <a16:creationId xmlns:a16="http://schemas.microsoft.com/office/drawing/2014/main" id="{F6C02789-9DDB-7965-F454-1C887DCB2F2C}"/>
                        </a:ext>
                      </a:extLst>
                    </p:cNvPr>
                    <p:cNvSpPr/>
                    <p:nvPr/>
                  </p:nvSpPr>
                  <p:spPr>
                    <a:xfrm>
                      <a:off x="6225178" y="2401048"/>
                      <a:ext cx="169092" cy="18912"/>
                    </a:xfrm>
                    <a:custGeom>
                      <a:avLst/>
                      <a:gdLst>
                        <a:gd name="connsiteX0" fmla="*/ 1372648 w 1447800"/>
                        <a:gd name="connsiteY0" fmla="*/ 157201 h 161925"/>
                        <a:gd name="connsiteX1" fmla="*/ 82172 w 1447800"/>
                        <a:gd name="connsiteY1" fmla="*/ 157201 h 161925"/>
                        <a:gd name="connsiteX2" fmla="*/ 7144 w 1447800"/>
                        <a:gd name="connsiteY2" fmla="*/ 82172 h 161925"/>
                        <a:gd name="connsiteX3" fmla="*/ 82172 w 1447800"/>
                        <a:gd name="connsiteY3" fmla="*/ 7144 h 161925"/>
                        <a:gd name="connsiteX4" fmla="*/ 1372648 w 1447800"/>
                        <a:gd name="connsiteY4" fmla="*/ 7144 h 161925"/>
                        <a:gd name="connsiteX5" fmla="*/ 1447676 w 1447800"/>
                        <a:gd name="connsiteY5" fmla="*/ 82172 h 161925"/>
                        <a:gd name="connsiteX6" fmla="*/ 1372648 w 1447800"/>
                        <a:gd name="connsiteY6" fmla="*/ 157201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800" h="161925">
                          <a:moveTo>
                            <a:pt x="1372648" y="157201"/>
                          </a:moveTo>
                          <a:lnTo>
                            <a:pt x="82172" y="157201"/>
                          </a:lnTo>
                          <a:cubicBezTo>
                            <a:pt x="37157" y="157201"/>
                            <a:pt x="7144" y="127187"/>
                            <a:pt x="7144" y="82172"/>
                          </a:cubicBezTo>
                          <a:cubicBezTo>
                            <a:pt x="7144" y="37157"/>
                            <a:pt x="37157" y="7144"/>
                            <a:pt x="82172" y="7144"/>
                          </a:cubicBezTo>
                          <a:lnTo>
                            <a:pt x="1372648" y="7144"/>
                          </a:lnTo>
                          <a:cubicBezTo>
                            <a:pt x="1417663" y="7144"/>
                            <a:pt x="1447676" y="37157"/>
                            <a:pt x="1447676" y="82172"/>
                          </a:cubicBezTo>
                          <a:cubicBezTo>
                            <a:pt x="1447676" y="127187"/>
                            <a:pt x="1417663" y="157201"/>
                            <a:pt x="1372648" y="157201"/>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Shape 106">
                      <a:extLst>
                        <a:ext uri="{FF2B5EF4-FFF2-40B4-BE49-F238E27FC236}">
                          <a16:creationId xmlns:a16="http://schemas.microsoft.com/office/drawing/2014/main" id="{0DBA2C7C-DA89-D3E5-FDCE-83BAFCEF46CE}"/>
                        </a:ext>
                      </a:extLst>
                    </p:cNvPr>
                    <p:cNvSpPr/>
                    <p:nvPr/>
                  </p:nvSpPr>
                  <p:spPr>
                    <a:xfrm>
                      <a:off x="6176983" y="2720884"/>
                      <a:ext cx="83434" cy="83434"/>
                    </a:xfrm>
                    <a:custGeom>
                      <a:avLst/>
                      <a:gdLst>
                        <a:gd name="connsiteX0" fmla="*/ 359778 w 714375"/>
                        <a:gd name="connsiteY0" fmla="*/ 712413 h 714375"/>
                        <a:gd name="connsiteX1" fmla="*/ 7144 w 714375"/>
                        <a:gd name="connsiteY1" fmla="*/ 359778 h 714375"/>
                        <a:gd name="connsiteX2" fmla="*/ 359778 w 714375"/>
                        <a:gd name="connsiteY2" fmla="*/ 7144 h 714375"/>
                        <a:gd name="connsiteX3" fmla="*/ 712413 w 714375"/>
                        <a:gd name="connsiteY3" fmla="*/ 359778 h 714375"/>
                        <a:gd name="connsiteX4" fmla="*/ 359778 w 714375"/>
                        <a:gd name="connsiteY4" fmla="*/ 712413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5" h="714375">
                          <a:moveTo>
                            <a:pt x="359778" y="712413"/>
                          </a:moveTo>
                          <a:cubicBezTo>
                            <a:pt x="164706" y="712413"/>
                            <a:pt x="7144" y="554850"/>
                            <a:pt x="7144" y="359778"/>
                          </a:cubicBezTo>
                          <a:cubicBezTo>
                            <a:pt x="7144" y="164706"/>
                            <a:pt x="164706" y="7144"/>
                            <a:pt x="359778" y="7144"/>
                          </a:cubicBezTo>
                          <a:cubicBezTo>
                            <a:pt x="554850" y="7144"/>
                            <a:pt x="712413" y="164706"/>
                            <a:pt x="712413" y="359778"/>
                          </a:cubicBezTo>
                          <a:cubicBezTo>
                            <a:pt x="719919" y="547354"/>
                            <a:pt x="554850" y="712413"/>
                            <a:pt x="359778" y="71241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Shape 107">
                      <a:extLst>
                        <a:ext uri="{FF2B5EF4-FFF2-40B4-BE49-F238E27FC236}">
                          <a16:creationId xmlns:a16="http://schemas.microsoft.com/office/drawing/2014/main" id="{5B784224-FAD0-5DC5-4CE1-991C116DBFD2}"/>
                        </a:ext>
                      </a:extLst>
                    </p:cNvPr>
                    <p:cNvSpPr/>
                    <p:nvPr/>
                  </p:nvSpPr>
                  <p:spPr>
                    <a:xfrm>
                      <a:off x="6191881" y="2741039"/>
                      <a:ext cx="54510" cy="42273"/>
                    </a:xfrm>
                    <a:custGeom>
                      <a:avLst/>
                      <a:gdLst>
                        <a:gd name="connsiteX0" fmla="*/ 172203 w 466725"/>
                        <a:gd name="connsiteY0" fmla="*/ 359769 h 361950"/>
                        <a:gd name="connsiteX1" fmla="*/ 7144 w 466725"/>
                        <a:gd name="connsiteY1" fmla="*/ 194710 h 361950"/>
                        <a:gd name="connsiteX2" fmla="*/ 74667 w 466725"/>
                        <a:gd name="connsiteY2" fmla="*/ 119682 h 361950"/>
                        <a:gd name="connsiteX3" fmla="*/ 172203 w 466725"/>
                        <a:gd name="connsiteY3" fmla="*/ 224724 h 361950"/>
                        <a:gd name="connsiteX4" fmla="*/ 397288 w 466725"/>
                        <a:gd name="connsiteY4" fmla="*/ 7144 h 361950"/>
                        <a:gd name="connsiteX5" fmla="*/ 464811 w 466725"/>
                        <a:gd name="connsiteY5" fmla="*/ 74667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361950">
                          <a:moveTo>
                            <a:pt x="172203" y="359769"/>
                          </a:moveTo>
                          <a:lnTo>
                            <a:pt x="7144" y="194710"/>
                          </a:lnTo>
                          <a:lnTo>
                            <a:pt x="74667" y="119682"/>
                          </a:lnTo>
                          <a:lnTo>
                            <a:pt x="172203" y="224724"/>
                          </a:lnTo>
                          <a:lnTo>
                            <a:pt x="397288" y="7144"/>
                          </a:lnTo>
                          <a:lnTo>
                            <a:pt x="464811" y="74667"/>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Shape 108">
                      <a:extLst>
                        <a:ext uri="{FF2B5EF4-FFF2-40B4-BE49-F238E27FC236}">
                          <a16:creationId xmlns:a16="http://schemas.microsoft.com/office/drawing/2014/main" id="{A3496D2F-78EA-90CE-E835-A5E80395C6A2}"/>
                        </a:ext>
                      </a:extLst>
                    </p:cNvPr>
                    <p:cNvSpPr/>
                    <p:nvPr/>
                  </p:nvSpPr>
                  <p:spPr>
                    <a:xfrm>
                      <a:off x="6176983" y="2607845"/>
                      <a:ext cx="83434" cy="83434"/>
                    </a:xfrm>
                    <a:custGeom>
                      <a:avLst/>
                      <a:gdLst>
                        <a:gd name="connsiteX0" fmla="*/ 359778 w 714375"/>
                        <a:gd name="connsiteY0" fmla="*/ 712413 h 714375"/>
                        <a:gd name="connsiteX1" fmla="*/ 7144 w 714375"/>
                        <a:gd name="connsiteY1" fmla="*/ 359778 h 714375"/>
                        <a:gd name="connsiteX2" fmla="*/ 359778 w 714375"/>
                        <a:gd name="connsiteY2" fmla="*/ 7144 h 714375"/>
                        <a:gd name="connsiteX3" fmla="*/ 712413 w 714375"/>
                        <a:gd name="connsiteY3" fmla="*/ 359778 h 714375"/>
                        <a:gd name="connsiteX4" fmla="*/ 359778 w 714375"/>
                        <a:gd name="connsiteY4" fmla="*/ 712413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5" h="714375">
                          <a:moveTo>
                            <a:pt x="359778" y="712413"/>
                          </a:moveTo>
                          <a:cubicBezTo>
                            <a:pt x="164706" y="712413"/>
                            <a:pt x="7144" y="554850"/>
                            <a:pt x="7144" y="359778"/>
                          </a:cubicBezTo>
                          <a:cubicBezTo>
                            <a:pt x="7144" y="164706"/>
                            <a:pt x="164706" y="7144"/>
                            <a:pt x="359778" y="7144"/>
                          </a:cubicBezTo>
                          <a:cubicBezTo>
                            <a:pt x="554850" y="7144"/>
                            <a:pt x="712413" y="164706"/>
                            <a:pt x="712413" y="359778"/>
                          </a:cubicBezTo>
                          <a:cubicBezTo>
                            <a:pt x="719919" y="554860"/>
                            <a:pt x="554850" y="712413"/>
                            <a:pt x="359778" y="71241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Shape 109">
                      <a:extLst>
                        <a:ext uri="{FF2B5EF4-FFF2-40B4-BE49-F238E27FC236}">
                          <a16:creationId xmlns:a16="http://schemas.microsoft.com/office/drawing/2014/main" id="{95E5B751-955E-15E0-1914-8CB6F781550B}"/>
                        </a:ext>
                      </a:extLst>
                    </p:cNvPr>
                    <p:cNvSpPr/>
                    <p:nvPr/>
                  </p:nvSpPr>
                  <p:spPr>
                    <a:xfrm>
                      <a:off x="6191881" y="2628000"/>
                      <a:ext cx="54510" cy="42273"/>
                    </a:xfrm>
                    <a:custGeom>
                      <a:avLst/>
                      <a:gdLst>
                        <a:gd name="connsiteX0" fmla="*/ 172203 w 466725"/>
                        <a:gd name="connsiteY0" fmla="*/ 359778 h 361950"/>
                        <a:gd name="connsiteX1" fmla="*/ 7144 w 466725"/>
                        <a:gd name="connsiteY1" fmla="*/ 194720 h 361950"/>
                        <a:gd name="connsiteX2" fmla="*/ 74667 w 466725"/>
                        <a:gd name="connsiteY2" fmla="*/ 127188 h 361950"/>
                        <a:gd name="connsiteX3" fmla="*/ 172203 w 466725"/>
                        <a:gd name="connsiteY3" fmla="*/ 224724 h 361950"/>
                        <a:gd name="connsiteX4" fmla="*/ 397288 w 466725"/>
                        <a:gd name="connsiteY4" fmla="*/ 7144 h 361950"/>
                        <a:gd name="connsiteX5" fmla="*/ 464811 w 466725"/>
                        <a:gd name="connsiteY5" fmla="*/ 74676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361950">
                          <a:moveTo>
                            <a:pt x="172203" y="359778"/>
                          </a:moveTo>
                          <a:lnTo>
                            <a:pt x="7144" y="194720"/>
                          </a:lnTo>
                          <a:lnTo>
                            <a:pt x="74667" y="127188"/>
                          </a:lnTo>
                          <a:lnTo>
                            <a:pt x="172203" y="224724"/>
                          </a:lnTo>
                          <a:lnTo>
                            <a:pt x="397288" y="7144"/>
                          </a:lnTo>
                          <a:lnTo>
                            <a:pt x="464811" y="74676"/>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Shape 110">
                      <a:extLst>
                        <a:ext uri="{FF2B5EF4-FFF2-40B4-BE49-F238E27FC236}">
                          <a16:creationId xmlns:a16="http://schemas.microsoft.com/office/drawing/2014/main" id="{1D988297-6AA4-1822-737C-672312277466}"/>
                        </a:ext>
                      </a:extLst>
                    </p:cNvPr>
                    <p:cNvSpPr/>
                    <p:nvPr/>
                  </p:nvSpPr>
                  <p:spPr>
                    <a:xfrm>
                      <a:off x="6176983" y="2494807"/>
                      <a:ext cx="83434" cy="83434"/>
                    </a:xfrm>
                    <a:custGeom>
                      <a:avLst/>
                      <a:gdLst>
                        <a:gd name="connsiteX0" fmla="*/ 359778 w 714375"/>
                        <a:gd name="connsiteY0" fmla="*/ 712413 h 714375"/>
                        <a:gd name="connsiteX1" fmla="*/ 7144 w 714375"/>
                        <a:gd name="connsiteY1" fmla="*/ 359778 h 714375"/>
                        <a:gd name="connsiteX2" fmla="*/ 359778 w 714375"/>
                        <a:gd name="connsiteY2" fmla="*/ 7144 h 714375"/>
                        <a:gd name="connsiteX3" fmla="*/ 712413 w 714375"/>
                        <a:gd name="connsiteY3" fmla="*/ 359778 h 714375"/>
                        <a:gd name="connsiteX4" fmla="*/ 359778 w 714375"/>
                        <a:gd name="connsiteY4" fmla="*/ 712413 h 714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375" h="714375">
                          <a:moveTo>
                            <a:pt x="359778" y="712413"/>
                          </a:moveTo>
                          <a:cubicBezTo>
                            <a:pt x="164706" y="712413"/>
                            <a:pt x="7144" y="554850"/>
                            <a:pt x="7144" y="359778"/>
                          </a:cubicBezTo>
                          <a:cubicBezTo>
                            <a:pt x="7144" y="164706"/>
                            <a:pt x="164706" y="7144"/>
                            <a:pt x="359778" y="7144"/>
                          </a:cubicBezTo>
                          <a:cubicBezTo>
                            <a:pt x="554850" y="7144"/>
                            <a:pt x="712413" y="164706"/>
                            <a:pt x="712413" y="359778"/>
                          </a:cubicBezTo>
                          <a:cubicBezTo>
                            <a:pt x="719919" y="554860"/>
                            <a:pt x="554850" y="712413"/>
                            <a:pt x="359778" y="712413"/>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Shape 111">
                      <a:extLst>
                        <a:ext uri="{FF2B5EF4-FFF2-40B4-BE49-F238E27FC236}">
                          <a16:creationId xmlns:a16="http://schemas.microsoft.com/office/drawing/2014/main" id="{6532C7A4-A9C0-EE15-2BB7-5DECF69CBFF8}"/>
                        </a:ext>
                      </a:extLst>
                    </p:cNvPr>
                    <p:cNvSpPr/>
                    <p:nvPr/>
                  </p:nvSpPr>
                  <p:spPr>
                    <a:xfrm>
                      <a:off x="6191881" y="2514962"/>
                      <a:ext cx="54510" cy="43385"/>
                    </a:xfrm>
                    <a:custGeom>
                      <a:avLst/>
                      <a:gdLst>
                        <a:gd name="connsiteX0" fmla="*/ 172203 w 466725"/>
                        <a:gd name="connsiteY0" fmla="*/ 367275 h 371475"/>
                        <a:gd name="connsiteX1" fmla="*/ 7144 w 466725"/>
                        <a:gd name="connsiteY1" fmla="*/ 194710 h 371475"/>
                        <a:gd name="connsiteX2" fmla="*/ 74667 w 466725"/>
                        <a:gd name="connsiteY2" fmla="*/ 127187 h 371475"/>
                        <a:gd name="connsiteX3" fmla="*/ 172203 w 466725"/>
                        <a:gd name="connsiteY3" fmla="*/ 224723 h 371475"/>
                        <a:gd name="connsiteX4" fmla="*/ 397288 w 466725"/>
                        <a:gd name="connsiteY4" fmla="*/ 7144 h 371475"/>
                        <a:gd name="connsiteX5" fmla="*/ 464811 w 466725"/>
                        <a:gd name="connsiteY5" fmla="*/ 74667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371475">
                          <a:moveTo>
                            <a:pt x="172203" y="367275"/>
                          </a:moveTo>
                          <a:lnTo>
                            <a:pt x="7144" y="194710"/>
                          </a:lnTo>
                          <a:lnTo>
                            <a:pt x="74667" y="127187"/>
                          </a:lnTo>
                          <a:lnTo>
                            <a:pt x="172203" y="224723"/>
                          </a:lnTo>
                          <a:lnTo>
                            <a:pt x="397288" y="7144"/>
                          </a:lnTo>
                          <a:lnTo>
                            <a:pt x="464811" y="74667"/>
                          </a:ln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Shape 112">
                      <a:extLst>
                        <a:ext uri="{FF2B5EF4-FFF2-40B4-BE49-F238E27FC236}">
                          <a16:creationId xmlns:a16="http://schemas.microsoft.com/office/drawing/2014/main" id="{1B18C437-75AE-4083-92D1-AA8ED23C9D33}"/>
                        </a:ext>
                      </a:extLst>
                    </p:cNvPr>
                    <p:cNvSpPr/>
                    <p:nvPr/>
                  </p:nvSpPr>
                  <p:spPr>
                    <a:xfrm>
                      <a:off x="6315433" y="2543879"/>
                      <a:ext cx="18912" cy="18912"/>
                    </a:xfrm>
                    <a:custGeom>
                      <a:avLst/>
                      <a:gdLst>
                        <a:gd name="connsiteX0" fmla="*/ 7144 w 161925"/>
                        <a:gd name="connsiteY0" fmla="*/ 7144 h 161925"/>
                        <a:gd name="connsiteX1" fmla="*/ 157201 w 161925"/>
                        <a:gd name="connsiteY1" fmla="*/ 7144 h 161925"/>
                        <a:gd name="connsiteX2" fmla="*/ 157201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Shape 113">
                      <a:extLst>
                        <a:ext uri="{FF2B5EF4-FFF2-40B4-BE49-F238E27FC236}">
                          <a16:creationId xmlns:a16="http://schemas.microsoft.com/office/drawing/2014/main" id="{F4BC7B31-4F40-284B-FFB9-086979136DEF}"/>
                        </a:ext>
                      </a:extLst>
                    </p:cNvPr>
                    <p:cNvSpPr/>
                    <p:nvPr/>
                  </p:nvSpPr>
                  <p:spPr>
                    <a:xfrm>
                      <a:off x="6358370" y="2543879"/>
                      <a:ext cx="18912" cy="18912"/>
                    </a:xfrm>
                    <a:custGeom>
                      <a:avLst/>
                      <a:gdLst>
                        <a:gd name="connsiteX0" fmla="*/ 7144 w 161925"/>
                        <a:gd name="connsiteY0" fmla="*/ 7144 h 161925"/>
                        <a:gd name="connsiteX1" fmla="*/ 157200 w 161925"/>
                        <a:gd name="connsiteY1" fmla="*/ 7144 h 161925"/>
                        <a:gd name="connsiteX2" fmla="*/ 157200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0" y="7144"/>
                          </a:lnTo>
                          <a:lnTo>
                            <a:pt x="157200"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Shape 114">
                      <a:extLst>
                        <a:ext uri="{FF2B5EF4-FFF2-40B4-BE49-F238E27FC236}">
                          <a16:creationId xmlns:a16="http://schemas.microsoft.com/office/drawing/2014/main" id="{85A0FD2B-E4DD-0000-66B1-586FB540B3AD}"/>
                        </a:ext>
                      </a:extLst>
                    </p:cNvPr>
                    <p:cNvSpPr/>
                    <p:nvPr/>
                  </p:nvSpPr>
                  <p:spPr>
                    <a:xfrm>
                      <a:off x="6402184" y="2543879"/>
                      <a:ext cx="18912" cy="18912"/>
                    </a:xfrm>
                    <a:custGeom>
                      <a:avLst/>
                      <a:gdLst>
                        <a:gd name="connsiteX0" fmla="*/ 7144 w 161925"/>
                        <a:gd name="connsiteY0" fmla="*/ 7144 h 161925"/>
                        <a:gd name="connsiteX1" fmla="*/ 157201 w 161925"/>
                        <a:gd name="connsiteY1" fmla="*/ 7144 h 161925"/>
                        <a:gd name="connsiteX2" fmla="*/ 157201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Shape 115">
                      <a:extLst>
                        <a:ext uri="{FF2B5EF4-FFF2-40B4-BE49-F238E27FC236}">
                          <a16:creationId xmlns:a16="http://schemas.microsoft.com/office/drawing/2014/main" id="{B54EF62E-477C-C20B-A701-D769E5B6B98D}"/>
                        </a:ext>
                      </a:extLst>
                    </p:cNvPr>
                    <p:cNvSpPr/>
                    <p:nvPr/>
                  </p:nvSpPr>
                  <p:spPr>
                    <a:xfrm>
                      <a:off x="6305795" y="2501819"/>
                      <a:ext cx="124594" cy="18912"/>
                    </a:xfrm>
                    <a:custGeom>
                      <a:avLst/>
                      <a:gdLst>
                        <a:gd name="connsiteX0" fmla="*/ 7144 w 1066800"/>
                        <a:gd name="connsiteY0" fmla="*/ 7144 h 161925"/>
                        <a:gd name="connsiteX1" fmla="*/ 1065038 w 1066800"/>
                        <a:gd name="connsiteY1" fmla="*/ 7144 h 161925"/>
                        <a:gd name="connsiteX2" fmla="*/ 1065038 w 1066800"/>
                        <a:gd name="connsiteY2" fmla="*/ 157201 h 161925"/>
                        <a:gd name="connsiteX3" fmla="*/ 7144 w 1066800"/>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066800" h="161925">
                          <a:moveTo>
                            <a:pt x="7144" y="7144"/>
                          </a:moveTo>
                          <a:lnTo>
                            <a:pt x="1065038" y="7144"/>
                          </a:lnTo>
                          <a:lnTo>
                            <a:pt x="1065038"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Shape 116">
                      <a:extLst>
                        <a:ext uri="{FF2B5EF4-FFF2-40B4-BE49-F238E27FC236}">
                          <a16:creationId xmlns:a16="http://schemas.microsoft.com/office/drawing/2014/main" id="{DBA040FA-8275-0A71-1FB7-3B8968596AB6}"/>
                        </a:ext>
                      </a:extLst>
                    </p:cNvPr>
                    <p:cNvSpPr/>
                    <p:nvPr/>
                  </p:nvSpPr>
                  <p:spPr>
                    <a:xfrm>
                      <a:off x="6315433" y="2656040"/>
                      <a:ext cx="18912" cy="18912"/>
                    </a:xfrm>
                    <a:custGeom>
                      <a:avLst/>
                      <a:gdLst>
                        <a:gd name="connsiteX0" fmla="*/ 7144 w 161925"/>
                        <a:gd name="connsiteY0" fmla="*/ 7144 h 161925"/>
                        <a:gd name="connsiteX1" fmla="*/ 157201 w 161925"/>
                        <a:gd name="connsiteY1" fmla="*/ 7144 h 161925"/>
                        <a:gd name="connsiteX2" fmla="*/ 157201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Shape 117">
                      <a:extLst>
                        <a:ext uri="{FF2B5EF4-FFF2-40B4-BE49-F238E27FC236}">
                          <a16:creationId xmlns:a16="http://schemas.microsoft.com/office/drawing/2014/main" id="{C1460B28-7D96-5021-CCCB-2C1455425CA5}"/>
                        </a:ext>
                      </a:extLst>
                    </p:cNvPr>
                    <p:cNvSpPr/>
                    <p:nvPr/>
                  </p:nvSpPr>
                  <p:spPr>
                    <a:xfrm>
                      <a:off x="6358370" y="2656040"/>
                      <a:ext cx="18912" cy="18912"/>
                    </a:xfrm>
                    <a:custGeom>
                      <a:avLst/>
                      <a:gdLst>
                        <a:gd name="connsiteX0" fmla="*/ 7144 w 161925"/>
                        <a:gd name="connsiteY0" fmla="*/ 7144 h 161925"/>
                        <a:gd name="connsiteX1" fmla="*/ 157200 w 161925"/>
                        <a:gd name="connsiteY1" fmla="*/ 7144 h 161925"/>
                        <a:gd name="connsiteX2" fmla="*/ 157200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0" y="7144"/>
                          </a:lnTo>
                          <a:lnTo>
                            <a:pt x="157200"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Shape 118">
                      <a:extLst>
                        <a:ext uri="{FF2B5EF4-FFF2-40B4-BE49-F238E27FC236}">
                          <a16:creationId xmlns:a16="http://schemas.microsoft.com/office/drawing/2014/main" id="{A18EB1A0-4AC3-2022-20D3-9298387C8355}"/>
                        </a:ext>
                      </a:extLst>
                    </p:cNvPr>
                    <p:cNvSpPr/>
                    <p:nvPr/>
                  </p:nvSpPr>
                  <p:spPr>
                    <a:xfrm>
                      <a:off x="6402184" y="2656040"/>
                      <a:ext cx="18912" cy="18912"/>
                    </a:xfrm>
                    <a:custGeom>
                      <a:avLst/>
                      <a:gdLst>
                        <a:gd name="connsiteX0" fmla="*/ 7144 w 161925"/>
                        <a:gd name="connsiteY0" fmla="*/ 7144 h 161925"/>
                        <a:gd name="connsiteX1" fmla="*/ 157201 w 161925"/>
                        <a:gd name="connsiteY1" fmla="*/ 7144 h 161925"/>
                        <a:gd name="connsiteX2" fmla="*/ 157201 w 161925"/>
                        <a:gd name="connsiteY2" fmla="*/ 157201 h 161925"/>
                        <a:gd name="connsiteX3" fmla="*/ 7144 w 161925"/>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Shape 119">
                      <a:extLst>
                        <a:ext uri="{FF2B5EF4-FFF2-40B4-BE49-F238E27FC236}">
                          <a16:creationId xmlns:a16="http://schemas.microsoft.com/office/drawing/2014/main" id="{0C91A41E-49BB-B2E5-CDAB-9F72035E08D6}"/>
                        </a:ext>
                      </a:extLst>
                    </p:cNvPr>
                    <p:cNvSpPr/>
                    <p:nvPr/>
                  </p:nvSpPr>
                  <p:spPr>
                    <a:xfrm>
                      <a:off x="6305795" y="2614857"/>
                      <a:ext cx="124594" cy="18912"/>
                    </a:xfrm>
                    <a:custGeom>
                      <a:avLst/>
                      <a:gdLst>
                        <a:gd name="connsiteX0" fmla="*/ 7144 w 1066800"/>
                        <a:gd name="connsiteY0" fmla="*/ 7144 h 161925"/>
                        <a:gd name="connsiteX1" fmla="*/ 1065038 w 1066800"/>
                        <a:gd name="connsiteY1" fmla="*/ 7144 h 161925"/>
                        <a:gd name="connsiteX2" fmla="*/ 1065038 w 1066800"/>
                        <a:gd name="connsiteY2" fmla="*/ 157201 h 161925"/>
                        <a:gd name="connsiteX3" fmla="*/ 7144 w 1066800"/>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066800" h="161925">
                          <a:moveTo>
                            <a:pt x="7144" y="7144"/>
                          </a:moveTo>
                          <a:lnTo>
                            <a:pt x="1065038" y="7144"/>
                          </a:lnTo>
                          <a:lnTo>
                            <a:pt x="1065038"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Shape 120">
                      <a:extLst>
                        <a:ext uri="{FF2B5EF4-FFF2-40B4-BE49-F238E27FC236}">
                          <a16:creationId xmlns:a16="http://schemas.microsoft.com/office/drawing/2014/main" id="{247369B0-EF78-6064-D157-7C49A9D02573}"/>
                        </a:ext>
                      </a:extLst>
                    </p:cNvPr>
                    <p:cNvSpPr/>
                    <p:nvPr/>
                  </p:nvSpPr>
                  <p:spPr>
                    <a:xfrm>
                      <a:off x="6315433" y="2769080"/>
                      <a:ext cx="18912" cy="18912"/>
                    </a:xfrm>
                    <a:custGeom>
                      <a:avLst/>
                      <a:gdLst>
                        <a:gd name="connsiteX0" fmla="*/ 7144 w 161925"/>
                        <a:gd name="connsiteY0" fmla="*/ 7144 h 161925"/>
                        <a:gd name="connsiteX1" fmla="*/ 157201 w 161925"/>
                        <a:gd name="connsiteY1" fmla="*/ 7144 h 161925"/>
                        <a:gd name="connsiteX2" fmla="*/ 157201 w 161925"/>
                        <a:gd name="connsiteY2" fmla="*/ 157200 h 161925"/>
                        <a:gd name="connsiteX3" fmla="*/ 7144 w 161925"/>
                        <a:gd name="connsiteY3" fmla="*/ 157200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0"/>
                          </a:lnTo>
                          <a:lnTo>
                            <a:pt x="7144" y="157200"/>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Shape 121">
                      <a:extLst>
                        <a:ext uri="{FF2B5EF4-FFF2-40B4-BE49-F238E27FC236}">
                          <a16:creationId xmlns:a16="http://schemas.microsoft.com/office/drawing/2014/main" id="{49DC4B6D-48DA-2135-EC07-E004AE53ED94}"/>
                        </a:ext>
                      </a:extLst>
                    </p:cNvPr>
                    <p:cNvSpPr/>
                    <p:nvPr/>
                  </p:nvSpPr>
                  <p:spPr>
                    <a:xfrm>
                      <a:off x="6358370" y="2769080"/>
                      <a:ext cx="18912" cy="18912"/>
                    </a:xfrm>
                    <a:custGeom>
                      <a:avLst/>
                      <a:gdLst>
                        <a:gd name="connsiteX0" fmla="*/ 7144 w 161925"/>
                        <a:gd name="connsiteY0" fmla="*/ 7144 h 161925"/>
                        <a:gd name="connsiteX1" fmla="*/ 157200 w 161925"/>
                        <a:gd name="connsiteY1" fmla="*/ 7144 h 161925"/>
                        <a:gd name="connsiteX2" fmla="*/ 157200 w 161925"/>
                        <a:gd name="connsiteY2" fmla="*/ 157200 h 161925"/>
                        <a:gd name="connsiteX3" fmla="*/ 7144 w 161925"/>
                        <a:gd name="connsiteY3" fmla="*/ 157200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0" y="7144"/>
                          </a:lnTo>
                          <a:lnTo>
                            <a:pt x="157200" y="157200"/>
                          </a:lnTo>
                          <a:lnTo>
                            <a:pt x="7144" y="157200"/>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Shape 122">
                      <a:extLst>
                        <a:ext uri="{FF2B5EF4-FFF2-40B4-BE49-F238E27FC236}">
                          <a16:creationId xmlns:a16="http://schemas.microsoft.com/office/drawing/2014/main" id="{D47FAB3F-57DC-9E09-F65E-E010AA760404}"/>
                        </a:ext>
                      </a:extLst>
                    </p:cNvPr>
                    <p:cNvSpPr/>
                    <p:nvPr/>
                  </p:nvSpPr>
                  <p:spPr>
                    <a:xfrm>
                      <a:off x="6402184" y="2769080"/>
                      <a:ext cx="18912" cy="18912"/>
                    </a:xfrm>
                    <a:custGeom>
                      <a:avLst/>
                      <a:gdLst>
                        <a:gd name="connsiteX0" fmla="*/ 7144 w 161925"/>
                        <a:gd name="connsiteY0" fmla="*/ 7144 h 161925"/>
                        <a:gd name="connsiteX1" fmla="*/ 157201 w 161925"/>
                        <a:gd name="connsiteY1" fmla="*/ 7144 h 161925"/>
                        <a:gd name="connsiteX2" fmla="*/ 157201 w 161925"/>
                        <a:gd name="connsiteY2" fmla="*/ 157200 h 161925"/>
                        <a:gd name="connsiteX3" fmla="*/ 7144 w 161925"/>
                        <a:gd name="connsiteY3" fmla="*/ 157200 h 161925"/>
                      </a:gdLst>
                      <a:ahLst/>
                      <a:cxnLst>
                        <a:cxn ang="0">
                          <a:pos x="connsiteX0" y="connsiteY0"/>
                        </a:cxn>
                        <a:cxn ang="0">
                          <a:pos x="connsiteX1" y="connsiteY1"/>
                        </a:cxn>
                        <a:cxn ang="0">
                          <a:pos x="connsiteX2" y="connsiteY2"/>
                        </a:cxn>
                        <a:cxn ang="0">
                          <a:pos x="connsiteX3" y="connsiteY3"/>
                        </a:cxn>
                      </a:cxnLst>
                      <a:rect l="l" t="t" r="r" b="b"/>
                      <a:pathLst>
                        <a:path w="161925" h="161925">
                          <a:moveTo>
                            <a:pt x="7144" y="7144"/>
                          </a:moveTo>
                          <a:lnTo>
                            <a:pt x="157201" y="7144"/>
                          </a:lnTo>
                          <a:lnTo>
                            <a:pt x="157201" y="157200"/>
                          </a:lnTo>
                          <a:lnTo>
                            <a:pt x="7144" y="157200"/>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Shape 123">
                      <a:extLst>
                        <a:ext uri="{FF2B5EF4-FFF2-40B4-BE49-F238E27FC236}">
                          <a16:creationId xmlns:a16="http://schemas.microsoft.com/office/drawing/2014/main" id="{9E155190-17C6-C15C-7FB3-27707692C33F}"/>
                        </a:ext>
                      </a:extLst>
                    </p:cNvPr>
                    <p:cNvSpPr/>
                    <p:nvPr/>
                  </p:nvSpPr>
                  <p:spPr>
                    <a:xfrm>
                      <a:off x="6305795" y="2727894"/>
                      <a:ext cx="124594" cy="18912"/>
                    </a:xfrm>
                    <a:custGeom>
                      <a:avLst/>
                      <a:gdLst>
                        <a:gd name="connsiteX0" fmla="*/ 7144 w 1066800"/>
                        <a:gd name="connsiteY0" fmla="*/ 7144 h 161925"/>
                        <a:gd name="connsiteX1" fmla="*/ 1065038 w 1066800"/>
                        <a:gd name="connsiteY1" fmla="*/ 7144 h 161925"/>
                        <a:gd name="connsiteX2" fmla="*/ 1065038 w 1066800"/>
                        <a:gd name="connsiteY2" fmla="*/ 157201 h 161925"/>
                        <a:gd name="connsiteX3" fmla="*/ 7144 w 1066800"/>
                        <a:gd name="connsiteY3" fmla="*/ 157201 h 161925"/>
                      </a:gdLst>
                      <a:ahLst/>
                      <a:cxnLst>
                        <a:cxn ang="0">
                          <a:pos x="connsiteX0" y="connsiteY0"/>
                        </a:cxn>
                        <a:cxn ang="0">
                          <a:pos x="connsiteX1" y="connsiteY1"/>
                        </a:cxn>
                        <a:cxn ang="0">
                          <a:pos x="connsiteX2" y="connsiteY2"/>
                        </a:cxn>
                        <a:cxn ang="0">
                          <a:pos x="connsiteX3" y="connsiteY3"/>
                        </a:cxn>
                      </a:cxnLst>
                      <a:rect l="l" t="t" r="r" b="b"/>
                      <a:pathLst>
                        <a:path w="1066800" h="161925">
                          <a:moveTo>
                            <a:pt x="7144" y="7144"/>
                          </a:moveTo>
                          <a:lnTo>
                            <a:pt x="1065038" y="7144"/>
                          </a:lnTo>
                          <a:lnTo>
                            <a:pt x="1065038" y="157201"/>
                          </a:lnTo>
                          <a:lnTo>
                            <a:pt x="7144" y="15720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1" name="Group 77">
                    <a:extLst>
                      <a:ext uri="{FF2B5EF4-FFF2-40B4-BE49-F238E27FC236}">
                        <a16:creationId xmlns:a16="http://schemas.microsoft.com/office/drawing/2014/main" id="{EED65E00-35DD-6956-A5F9-B686E7AE8754}"/>
                      </a:ext>
                    </a:extLst>
                  </p:cNvPr>
                  <p:cNvGrpSpPr/>
                  <p:nvPr/>
                </p:nvGrpSpPr>
                <p:grpSpPr>
                  <a:xfrm>
                    <a:off x="7471731" y="2367802"/>
                    <a:ext cx="769786" cy="3276710"/>
                    <a:chOff x="-590750" y="3311277"/>
                    <a:chExt cx="146574" cy="623914"/>
                  </a:xfrm>
                </p:grpSpPr>
                <p:sp>
                  <p:nvSpPr>
                    <p:cNvPr id="118" name="Freeform: Shape 94">
                      <a:extLst>
                        <a:ext uri="{FF2B5EF4-FFF2-40B4-BE49-F238E27FC236}">
                          <a16:creationId xmlns:a16="http://schemas.microsoft.com/office/drawing/2014/main" id="{E7292C1E-F55B-9D6C-13B3-5DC79B3E1BCD}"/>
                        </a:ext>
                      </a:extLst>
                    </p:cNvPr>
                    <p:cNvSpPr/>
                    <p:nvPr/>
                  </p:nvSpPr>
                  <p:spPr>
                    <a:xfrm>
                      <a:off x="-580373" y="3321655"/>
                      <a:ext cx="125821" cy="105067"/>
                    </a:xfrm>
                    <a:custGeom>
                      <a:avLst/>
                      <a:gdLst>
                        <a:gd name="connsiteX0" fmla="*/ 7144 w 923925"/>
                        <a:gd name="connsiteY0" fmla="*/ 464344 h 771525"/>
                        <a:gd name="connsiteX1" fmla="*/ 7144 w 923925"/>
                        <a:gd name="connsiteY1" fmla="*/ 769144 h 771525"/>
                        <a:gd name="connsiteX2" fmla="*/ 921544 w 923925"/>
                        <a:gd name="connsiteY2" fmla="*/ 769144 h 771525"/>
                        <a:gd name="connsiteX3" fmla="*/ 921544 w 923925"/>
                        <a:gd name="connsiteY3" fmla="*/ 464344 h 771525"/>
                        <a:gd name="connsiteX4" fmla="*/ 464344 w 923925"/>
                        <a:gd name="connsiteY4" fmla="*/ 7144 h 771525"/>
                        <a:gd name="connsiteX5" fmla="*/ 7144 w 923925"/>
                        <a:gd name="connsiteY5" fmla="*/ 4643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3925" h="771525">
                          <a:moveTo>
                            <a:pt x="7144" y="464344"/>
                          </a:moveTo>
                          <a:lnTo>
                            <a:pt x="7144" y="769144"/>
                          </a:lnTo>
                          <a:lnTo>
                            <a:pt x="921544" y="769144"/>
                          </a:lnTo>
                          <a:lnTo>
                            <a:pt x="921544" y="464344"/>
                          </a:lnTo>
                          <a:cubicBezTo>
                            <a:pt x="921544" y="211836"/>
                            <a:pt x="716852" y="7144"/>
                            <a:pt x="464344" y="7144"/>
                          </a:cubicBezTo>
                          <a:cubicBezTo>
                            <a:pt x="211836" y="7144"/>
                            <a:pt x="7144" y="211836"/>
                            <a:pt x="7144" y="4643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Shape 95">
                      <a:extLst>
                        <a:ext uri="{FF2B5EF4-FFF2-40B4-BE49-F238E27FC236}">
                          <a16:creationId xmlns:a16="http://schemas.microsoft.com/office/drawing/2014/main" id="{F8ECF529-21CE-CC6F-BB89-A12C287AB75D}"/>
                        </a:ext>
                      </a:extLst>
                    </p:cNvPr>
                    <p:cNvSpPr/>
                    <p:nvPr/>
                  </p:nvSpPr>
                  <p:spPr>
                    <a:xfrm>
                      <a:off x="-580373" y="3466932"/>
                      <a:ext cx="125821" cy="333359"/>
                    </a:xfrm>
                    <a:custGeom>
                      <a:avLst/>
                      <a:gdLst>
                        <a:gd name="connsiteX0" fmla="*/ 7144 w 923925"/>
                        <a:gd name="connsiteY0" fmla="*/ 2445544 h 2447925"/>
                        <a:gd name="connsiteX1" fmla="*/ 464344 w 923925"/>
                        <a:gd name="connsiteY1" fmla="*/ 2216944 h 2447925"/>
                        <a:gd name="connsiteX2" fmla="*/ 464344 w 923925"/>
                        <a:gd name="connsiteY2" fmla="*/ 464344 h 2447925"/>
                        <a:gd name="connsiteX3" fmla="*/ 464344 w 923925"/>
                        <a:gd name="connsiteY3" fmla="*/ 2216944 h 2447925"/>
                        <a:gd name="connsiteX4" fmla="*/ 921544 w 923925"/>
                        <a:gd name="connsiteY4" fmla="*/ 2445544 h 2447925"/>
                        <a:gd name="connsiteX5" fmla="*/ 921544 w 923925"/>
                        <a:gd name="connsiteY5" fmla="*/ 7144 h 2447925"/>
                        <a:gd name="connsiteX6" fmla="*/ 7144 w 923925"/>
                        <a:gd name="connsiteY6" fmla="*/ 7144 h 2447925"/>
                        <a:gd name="connsiteX7" fmla="*/ 7144 w 923925"/>
                        <a:gd name="connsiteY7" fmla="*/ 2445544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925" h="2447925">
                          <a:moveTo>
                            <a:pt x="7144" y="2445544"/>
                          </a:moveTo>
                          <a:lnTo>
                            <a:pt x="464344" y="2216944"/>
                          </a:lnTo>
                          <a:lnTo>
                            <a:pt x="464344" y="464344"/>
                          </a:lnTo>
                          <a:lnTo>
                            <a:pt x="464344" y="2216944"/>
                          </a:lnTo>
                          <a:lnTo>
                            <a:pt x="921544" y="2445544"/>
                          </a:lnTo>
                          <a:lnTo>
                            <a:pt x="921544" y="7144"/>
                          </a:lnTo>
                          <a:lnTo>
                            <a:pt x="7144" y="7144"/>
                          </a:lnTo>
                          <a:lnTo>
                            <a:pt x="7144" y="24455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Shape 96">
                      <a:extLst>
                        <a:ext uri="{FF2B5EF4-FFF2-40B4-BE49-F238E27FC236}">
                          <a16:creationId xmlns:a16="http://schemas.microsoft.com/office/drawing/2014/main" id="{33202E57-379D-DBB6-90D6-A0AD816B76FC}"/>
                        </a:ext>
                      </a:extLst>
                    </p:cNvPr>
                    <p:cNvSpPr/>
                    <p:nvPr/>
                  </p:nvSpPr>
                  <p:spPr>
                    <a:xfrm>
                      <a:off x="-580373" y="3767863"/>
                      <a:ext cx="125821" cy="156951"/>
                    </a:xfrm>
                    <a:custGeom>
                      <a:avLst/>
                      <a:gdLst>
                        <a:gd name="connsiteX0" fmla="*/ 7144 w 923925"/>
                        <a:gd name="connsiteY0" fmla="*/ 235744 h 1152525"/>
                        <a:gd name="connsiteX1" fmla="*/ 464344 w 923925"/>
                        <a:gd name="connsiteY1" fmla="*/ 1150144 h 1152525"/>
                        <a:gd name="connsiteX2" fmla="*/ 464344 w 923925"/>
                        <a:gd name="connsiteY2" fmla="*/ 692944 h 1152525"/>
                        <a:gd name="connsiteX3" fmla="*/ 464344 w 923925"/>
                        <a:gd name="connsiteY3" fmla="*/ 1150144 h 1152525"/>
                        <a:gd name="connsiteX4" fmla="*/ 921544 w 923925"/>
                        <a:gd name="connsiteY4" fmla="*/ 235744 h 1152525"/>
                        <a:gd name="connsiteX5" fmla="*/ 464344 w 923925"/>
                        <a:gd name="connsiteY5" fmla="*/ 7144 h 1152525"/>
                        <a:gd name="connsiteX6" fmla="*/ 7144 w 923925"/>
                        <a:gd name="connsiteY6" fmla="*/ 235744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3925" h="1152525">
                          <a:moveTo>
                            <a:pt x="7144" y="235744"/>
                          </a:moveTo>
                          <a:lnTo>
                            <a:pt x="464344" y="1150144"/>
                          </a:lnTo>
                          <a:lnTo>
                            <a:pt x="464344" y="692944"/>
                          </a:lnTo>
                          <a:lnTo>
                            <a:pt x="464344" y="1150144"/>
                          </a:lnTo>
                          <a:lnTo>
                            <a:pt x="921544" y="235744"/>
                          </a:lnTo>
                          <a:lnTo>
                            <a:pt x="464344" y="7144"/>
                          </a:lnTo>
                          <a:lnTo>
                            <a:pt x="7144" y="2357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Shape 97">
                      <a:extLst>
                        <a:ext uri="{FF2B5EF4-FFF2-40B4-BE49-F238E27FC236}">
                          <a16:creationId xmlns:a16="http://schemas.microsoft.com/office/drawing/2014/main" id="{E32F967C-2A36-5B45-B12C-F5CE5511D29A}"/>
                        </a:ext>
                      </a:extLst>
                    </p:cNvPr>
                    <p:cNvSpPr/>
                    <p:nvPr/>
                  </p:nvSpPr>
                  <p:spPr>
                    <a:xfrm>
                      <a:off x="-580373" y="3425423"/>
                      <a:ext cx="125821" cy="42805"/>
                    </a:xfrm>
                    <a:custGeom>
                      <a:avLst/>
                      <a:gdLst>
                        <a:gd name="connsiteX0" fmla="*/ 7144 w 923925"/>
                        <a:gd name="connsiteY0" fmla="*/ 7144 h 314325"/>
                        <a:gd name="connsiteX1" fmla="*/ 921544 w 923925"/>
                        <a:gd name="connsiteY1" fmla="*/ 7144 h 314325"/>
                        <a:gd name="connsiteX2" fmla="*/ 921544 w 923925"/>
                        <a:gd name="connsiteY2" fmla="*/ 311944 h 314325"/>
                        <a:gd name="connsiteX3" fmla="*/ 7144 w 923925"/>
                        <a:gd name="connsiteY3" fmla="*/ 311944 h 314325"/>
                        <a:gd name="connsiteX4" fmla="*/ 7144 w 923925"/>
                        <a:gd name="connsiteY4" fmla="*/ 71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314325">
                          <a:moveTo>
                            <a:pt x="7144" y="7144"/>
                          </a:moveTo>
                          <a:lnTo>
                            <a:pt x="921544" y="7144"/>
                          </a:lnTo>
                          <a:lnTo>
                            <a:pt x="921544" y="311944"/>
                          </a:lnTo>
                          <a:lnTo>
                            <a:pt x="7144" y="311944"/>
                          </a:lnTo>
                          <a:lnTo>
                            <a:pt x="714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Shape 98">
                      <a:extLst>
                        <a:ext uri="{FF2B5EF4-FFF2-40B4-BE49-F238E27FC236}">
                          <a16:creationId xmlns:a16="http://schemas.microsoft.com/office/drawing/2014/main" id="{1F015B2B-C60F-F613-4F00-79EB39A9751C}"/>
                        </a:ext>
                      </a:extLst>
                    </p:cNvPr>
                    <p:cNvSpPr/>
                    <p:nvPr/>
                  </p:nvSpPr>
                  <p:spPr>
                    <a:xfrm>
                      <a:off x="-590750" y="3311277"/>
                      <a:ext cx="146574" cy="623914"/>
                    </a:xfrm>
                    <a:custGeom>
                      <a:avLst/>
                      <a:gdLst>
                        <a:gd name="connsiteX0" fmla="*/ 540544 w 1076325"/>
                        <a:gd name="connsiteY0" fmla="*/ 7144 h 4581525"/>
                        <a:gd name="connsiteX1" fmla="*/ 7144 w 1076325"/>
                        <a:gd name="connsiteY1" fmla="*/ 540544 h 4581525"/>
                        <a:gd name="connsiteX2" fmla="*/ 7144 w 1076325"/>
                        <a:gd name="connsiteY2" fmla="*/ 3588544 h 4581525"/>
                        <a:gd name="connsiteX3" fmla="*/ 7525 w 1076325"/>
                        <a:gd name="connsiteY3" fmla="*/ 3591439 h 4581525"/>
                        <a:gd name="connsiteX4" fmla="*/ 8211 w 1076325"/>
                        <a:gd name="connsiteY4" fmla="*/ 3596926 h 4581525"/>
                        <a:gd name="connsiteX5" fmla="*/ 14383 w 1076325"/>
                        <a:gd name="connsiteY5" fmla="*/ 3619786 h 4581525"/>
                        <a:gd name="connsiteX6" fmla="*/ 15145 w 1076325"/>
                        <a:gd name="connsiteY6" fmla="*/ 3622834 h 4581525"/>
                        <a:gd name="connsiteX7" fmla="*/ 472345 w 1076325"/>
                        <a:gd name="connsiteY7" fmla="*/ 4537234 h 4581525"/>
                        <a:gd name="connsiteX8" fmla="*/ 485908 w 1076325"/>
                        <a:gd name="connsiteY8" fmla="*/ 4555903 h 4581525"/>
                        <a:gd name="connsiteX9" fmla="*/ 489871 w 1076325"/>
                        <a:gd name="connsiteY9" fmla="*/ 4559256 h 4581525"/>
                        <a:gd name="connsiteX10" fmla="*/ 507473 w 1076325"/>
                        <a:gd name="connsiteY10" fmla="*/ 4571067 h 4581525"/>
                        <a:gd name="connsiteX11" fmla="*/ 514179 w 1076325"/>
                        <a:gd name="connsiteY11" fmla="*/ 4574038 h 4581525"/>
                        <a:gd name="connsiteX12" fmla="*/ 566909 w 1076325"/>
                        <a:gd name="connsiteY12" fmla="*/ 4574038 h 4581525"/>
                        <a:gd name="connsiteX13" fmla="*/ 573615 w 1076325"/>
                        <a:gd name="connsiteY13" fmla="*/ 4571067 h 4581525"/>
                        <a:gd name="connsiteX14" fmla="*/ 591217 w 1076325"/>
                        <a:gd name="connsiteY14" fmla="*/ 4559256 h 4581525"/>
                        <a:gd name="connsiteX15" fmla="*/ 595179 w 1076325"/>
                        <a:gd name="connsiteY15" fmla="*/ 4555979 h 4581525"/>
                        <a:gd name="connsiteX16" fmla="*/ 608743 w 1076325"/>
                        <a:gd name="connsiteY16" fmla="*/ 4537234 h 4581525"/>
                        <a:gd name="connsiteX17" fmla="*/ 1065943 w 1076325"/>
                        <a:gd name="connsiteY17" fmla="*/ 3622834 h 4581525"/>
                        <a:gd name="connsiteX18" fmla="*/ 1066705 w 1076325"/>
                        <a:gd name="connsiteY18" fmla="*/ 3619862 h 4581525"/>
                        <a:gd name="connsiteX19" fmla="*/ 1072877 w 1076325"/>
                        <a:gd name="connsiteY19" fmla="*/ 3597002 h 4581525"/>
                        <a:gd name="connsiteX20" fmla="*/ 1073563 w 1076325"/>
                        <a:gd name="connsiteY20" fmla="*/ 3591592 h 4581525"/>
                        <a:gd name="connsiteX21" fmla="*/ 1073944 w 1076325"/>
                        <a:gd name="connsiteY21" fmla="*/ 3588544 h 4581525"/>
                        <a:gd name="connsiteX22" fmla="*/ 1073944 w 1076325"/>
                        <a:gd name="connsiteY22" fmla="*/ 540544 h 4581525"/>
                        <a:gd name="connsiteX23" fmla="*/ 540544 w 1076325"/>
                        <a:gd name="connsiteY23" fmla="*/ 7144 h 4581525"/>
                        <a:gd name="connsiteX24" fmla="*/ 540544 w 1076325"/>
                        <a:gd name="connsiteY24" fmla="*/ 7144 h 4581525"/>
                        <a:gd name="connsiteX25" fmla="*/ 540544 w 1076325"/>
                        <a:gd name="connsiteY25" fmla="*/ 1531144 h 4581525"/>
                        <a:gd name="connsiteX26" fmla="*/ 464344 w 1076325"/>
                        <a:gd name="connsiteY26" fmla="*/ 1607344 h 4581525"/>
                        <a:gd name="connsiteX27" fmla="*/ 464344 w 1076325"/>
                        <a:gd name="connsiteY27" fmla="*/ 3312852 h 4581525"/>
                        <a:gd name="connsiteX28" fmla="*/ 159544 w 1076325"/>
                        <a:gd name="connsiteY28" fmla="*/ 3465252 h 4581525"/>
                        <a:gd name="connsiteX29" fmla="*/ 159544 w 1076325"/>
                        <a:gd name="connsiteY29" fmla="*/ 1226344 h 4581525"/>
                        <a:gd name="connsiteX30" fmla="*/ 921544 w 1076325"/>
                        <a:gd name="connsiteY30" fmla="*/ 1226344 h 4581525"/>
                        <a:gd name="connsiteX31" fmla="*/ 921544 w 1076325"/>
                        <a:gd name="connsiteY31" fmla="*/ 3465252 h 4581525"/>
                        <a:gd name="connsiteX32" fmla="*/ 616744 w 1076325"/>
                        <a:gd name="connsiteY32" fmla="*/ 3312852 h 4581525"/>
                        <a:gd name="connsiteX33" fmla="*/ 616744 w 1076325"/>
                        <a:gd name="connsiteY33" fmla="*/ 1607344 h 4581525"/>
                        <a:gd name="connsiteX34" fmla="*/ 540544 w 1076325"/>
                        <a:gd name="connsiteY34" fmla="*/ 1531144 h 4581525"/>
                        <a:gd name="connsiteX35" fmla="*/ 921544 w 1076325"/>
                        <a:gd name="connsiteY35" fmla="*/ 1073944 h 4581525"/>
                        <a:gd name="connsiteX36" fmla="*/ 159544 w 1076325"/>
                        <a:gd name="connsiteY36" fmla="*/ 1073944 h 4581525"/>
                        <a:gd name="connsiteX37" fmla="*/ 159544 w 1076325"/>
                        <a:gd name="connsiteY37" fmla="*/ 921544 h 4581525"/>
                        <a:gd name="connsiteX38" fmla="*/ 921544 w 1076325"/>
                        <a:gd name="connsiteY38" fmla="*/ 921544 h 4581525"/>
                        <a:gd name="connsiteX39" fmla="*/ 921544 w 1076325"/>
                        <a:gd name="connsiteY39" fmla="*/ 1073944 h 4581525"/>
                        <a:gd name="connsiteX40" fmla="*/ 159544 w 1076325"/>
                        <a:gd name="connsiteY40" fmla="*/ 540544 h 4581525"/>
                        <a:gd name="connsiteX41" fmla="*/ 540544 w 1076325"/>
                        <a:gd name="connsiteY41" fmla="*/ 159544 h 4581525"/>
                        <a:gd name="connsiteX42" fmla="*/ 921544 w 1076325"/>
                        <a:gd name="connsiteY42" fmla="*/ 540544 h 4581525"/>
                        <a:gd name="connsiteX43" fmla="*/ 921544 w 1076325"/>
                        <a:gd name="connsiteY43" fmla="*/ 769144 h 4581525"/>
                        <a:gd name="connsiteX44" fmla="*/ 159544 w 1076325"/>
                        <a:gd name="connsiteY44" fmla="*/ 769144 h 4581525"/>
                        <a:gd name="connsiteX45" fmla="*/ 159544 w 1076325"/>
                        <a:gd name="connsiteY45" fmla="*/ 540544 h 4581525"/>
                        <a:gd name="connsiteX46" fmla="*/ 616744 w 1076325"/>
                        <a:gd name="connsiteY46" fmla="*/ 4180161 h 4581525"/>
                        <a:gd name="connsiteX47" fmla="*/ 616744 w 1076325"/>
                        <a:gd name="connsiteY47" fmla="*/ 4045744 h 4581525"/>
                        <a:gd name="connsiteX48" fmla="*/ 540544 w 1076325"/>
                        <a:gd name="connsiteY48" fmla="*/ 3969544 h 4581525"/>
                        <a:gd name="connsiteX49" fmla="*/ 464344 w 1076325"/>
                        <a:gd name="connsiteY49" fmla="*/ 4045744 h 4581525"/>
                        <a:gd name="connsiteX50" fmla="*/ 464344 w 1076325"/>
                        <a:gd name="connsiteY50" fmla="*/ 4180161 h 4581525"/>
                        <a:gd name="connsiteX51" fmla="*/ 185604 w 1076325"/>
                        <a:gd name="connsiteY51" fmla="*/ 3622605 h 4581525"/>
                        <a:gd name="connsiteX52" fmla="*/ 540544 w 1076325"/>
                        <a:gd name="connsiteY52" fmla="*/ 3445135 h 4581525"/>
                        <a:gd name="connsiteX53" fmla="*/ 895483 w 1076325"/>
                        <a:gd name="connsiteY53" fmla="*/ 3622605 h 4581525"/>
                        <a:gd name="connsiteX54" fmla="*/ 616744 w 1076325"/>
                        <a:gd name="connsiteY54" fmla="*/ 4180161 h 45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76325" h="4581525">
                          <a:moveTo>
                            <a:pt x="540544" y="7144"/>
                          </a:moveTo>
                          <a:cubicBezTo>
                            <a:pt x="246097" y="7477"/>
                            <a:pt x="7477" y="246097"/>
                            <a:pt x="7144" y="540544"/>
                          </a:cubicBezTo>
                          <a:lnTo>
                            <a:pt x="7144" y="3588544"/>
                          </a:lnTo>
                          <a:cubicBezTo>
                            <a:pt x="7144" y="3589535"/>
                            <a:pt x="7144" y="3590449"/>
                            <a:pt x="7525" y="3591439"/>
                          </a:cubicBezTo>
                          <a:cubicBezTo>
                            <a:pt x="7906" y="3592430"/>
                            <a:pt x="8058" y="3595097"/>
                            <a:pt x="8211" y="3596926"/>
                          </a:cubicBezTo>
                          <a:cubicBezTo>
                            <a:pt x="9020" y="3604832"/>
                            <a:pt x="11106" y="3612547"/>
                            <a:pt x="14383" y="3619786"/>
                          </a:cubicBezTo>
                          <a:cubicBezTo>
                            <a:pt x="14764" y="3620777"/>
                            <a:pt x="14383" y="3621843"/>
                            <a:pt x="15145" y="3622834"/>
                          </a:cubicBezTo>
                          <a:lnTo>
                            <a:pt x="472345" y="4537234"/>
                          </a:lnTo>
                          <a:cubicBezTo>
                            <a:pt x="475888" y="4544111"/>
                            <a:pt x="480460" y="4550407"/>
                            <a:pt x="485908" y="4555903"/>
                          </a:cubicBezTo>
                          <a:cubicBezTo>
                            <a:pt x="487128" y="4557199"/>
                            <a:pt x="488575" y="4558037"/>
                            <a:pt x="489871" y="4559256"/>
                          </a:cubicBezTo>
                          <a:cubicBezTo>
                            <a:pt x="495157" y="4563999"/>
                            <a:pt x="501082" y="4567971"/>
                            <a:pt x="507473" y="4571067"/>
                          </a:cubicBezTo>
                          <a:cubicBezTo>
                            <a:pt x="509654" y="4572181"/>
                            <a:pt x="511893" y="4573172"/>
                            <a:pt x="514179" y="4574038"/>
                          </a:cubicBezTo>
                          <a:cubicBezTo>
                            <a:pt x="531038" y="4581154"/>
                            <a:pt x="550050" y="4581154"/>
                            <a:pt x="566909" y="4574038"/>
                          </a:cubicBezTo>
                          <a:cubicBezTo>
                            <a:pt x="569195" y="4573172"/>
                            <a:pt x="571433" y="4572181"/>
                            <a:pt x="573615" y="4571067"/>
                          </a:cubicBezTo>
                          <a:cubicBezTo>
                            <a:pt x="580006" y="4567971"/>
                            <a:pt x="585931" y="4563999"/>
                            <a:pt x="591217" y="4559256"/>
                          </a:cubicBezTo>
                          <a:cubicBezTo>
                            <a:pt x="592512" y="4558037"/>
                            <a:pt x="593960" y="4557199"/>
                            <a:pt x="595179" y="4555979"/>
                          </a:cubicBezTo>
                          <a:cubicBezTo>
                            <a:pt x="600608" y="4550445"/>
                            <a:pt x="605181" y="4544130"/>
                            <a:pt x="608743" y="4537234"/>
                          </a:cubicBezTo>
                          <a:lnTo>
                            <a:pt x="1065943" y="3622834"/>
                          </a:lnTo>
                          <a:cubicBezTo>
                            <a:pt x="1066400" y="3621919"/>
                            <a:pt x="1065943" y="3620853"/>
                            <a:pt x="1066705" y="3619862"/>
                          </a:cubicBezTo>
                          <a:cubicBezTo>
                            <a:pt x="1069962" y="3612614"/>
                            <a:pt x="1072048" y="3604898"/>
                            <a:pt x="1072877" y="3597002"/>
                          </a:cubicBezTo>
                          <a:cubicBezTo>
                            <a:pt x="1072877" y="3595173"/>
                            <a:pt x="1073487" y="3593421"/>
                            <a:pt x="1073563" y="3591592"/>
                          </a:cubicBezTo>
                          <a:cubicBezTo>
                            <a:pt x="1073639" y="3589763"/>
                            <a:pt x="1073944" y="3589535"/>
                            <a:pt x="1073944" y="3588544"/>
                          </a:cubicBezTo>
                          <a:lnTo>
                            <a:pt x="1073944" y="540544"/>
                          </a:lnTo>
                          <a:cubicBezTo>
                            <a:pt x="1073610" y="246097"/>
                            <a:pt x="834990" y="7477"/>
                            <a:pt x="540544" y="7144"/>
                          </a:cubicBezTo>
                          <a:lnTo>
                            <a:pt x="540544" y="7144"/>
                          </a:lnTo>
                          <a:close/>
                          <a:moveTo>
                            <a:pt x="540544" y="1531144"/>
                          </a:moveTo>
                          <a:cubicBezTo>
                            <a:pt x="498462" y="1531144"/>
                            <a:pt x="464344" y="1565262"/>
                            <a:pt x="464344" y="1607344"/>
                          </a:cubicBezTo>
                          <a:lnTo>
                            <a:pt x="464344" y="3312852"/>
                          </a:lnTo>
                          <a:lnTo>
                            <a:pt x="159544" y="3465252"/>
                          </a:lnTo>
                          <a:lnTo>
                            <a:pt x="159544" y="1226344"/>
                          </a:lnTo>
                          <a:lnTo>
                            <a:pt x="921544" y="1226344"/>
                          </a:lnTo>
                          <a:lnTo>
                            <a:pt x="921544" y="3465252"/>
                          </a:lnTo>
                          <a:lnTo>
                            <a:pt x="616744" y="3312852"/>
                          </a:lnTo>
                          <a:lnTo>
                            <a:pt x="616744" y="1607344"/>
                          </a:lnTo>
                          <a:cubicBezTo>
                            <a:pt x="616744" y="1565262"/>
                            <a:pt x="582625" y="1531144"/>
                            <a:pt x="540544" y="1531144"/>
                          </a:cubicBezTo>
                          <a:close/>
                          <a:moveTo>
                            <a:pt x="921544" y="1073944"/>
                          </a:moveTo>
                          <a:lnTo>
                            <a:pt x="159544" y="1073944"/>
                          </a:lnTo>
                          <a:lnTo>
                            <a:pt x="159544" y="921544"/>
                          </a:lnTo>
                          <a:lnTo>
                            <a:pt x="921544" y="921544"/>
                          </a:lnTo>
                          <a:lnTo>
                            <a:pt x="921544" y="1073944"/>
                          </a:lnTo>
                          <a:close/>
                          <a:moveTo>
                            <a:pt x="159544" y="540544"/>
                          </a:moveTo>
                          <a:cubicBezTo>
                            <a:pt x="159544" y="330127"/>
                            <a:pt x="330127" y="159544"/>
                            <a:pt x="540544" y="159544"/>
                          </a:cubicBezTo>
                          <a:cubicBezTo>
                            <a:pt x="750961" y="159544"/>
                            <a:pt x="921544" y="330127"/>
                            <a:pt x="921544" y="540544"/>
                          </a:cubicBezTo>
                          <a:lnTo>
                            <a:pt x="921544" y="769144"/>
                          </a:lnTo>
                          <a:lnTo>
                            <a:pt x="159544" y="769144"/>
                          </a:lnTo>
                          <a:lnTo>
                            <a:pt x="159544" y="540544"/>
                          </a:lnTo>
                          <a:close/>
                          <a:moveTo>
                            <a:pt x="616744" y="4180161"/>
                          </a:moveTo>
                          <a:lnTo>
                            <a:pt x="616744" y="4045744"/>
                          </a:lnTo>
                          <a:cubicBezTo>
                            <a:pt x="616744" y="4003662"/>
                            <a:pt x="582625" y="3969544"/>
                            <a:pt x="540544" y="3969544"/>
                          </a:cubicBezTo>
                          <a:cubicBezTo>
                            <a:pt x="498462" y="3969544"/>
                            <a:pt x="464344" y="4003662"/>
                            <a:pt x="464344" y="4045744"/>
                          </a:cubicBezTo>
                          <a:lnTo>
                            <a:pt x="464344" y="4180161"/>
                          </a:lnTo>
                          <a:lnTo>
                            <a:pt x="185604" y="3622605"/>
                          </a:lnTo>
                          <a:lnTo>
                            <a:pt x="540544" y="3445135"/>
                          </a:lnTo>
                          <a:lnTo>
                            <a:pt x="895483" y="3622605"/>
                          </a:lnTo>
                          <a:lnTo>
                            <a:pt x="616744" y="418016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2" name="Group 78">
                    <a:extLst>
                      <a:ext uri="{FF2B5EF4-FFF2-40B4-BE49-F238E27FC236}">
                        <a16:creationId xmlns:a16="http://schemas.microsoft.com/office/drawing/2014/main" id="{2E59C497-6E13-A422-8F13-0F8341C15366}"/>
                      </a:ext>
                    </a:extLst>
                  </p:cNvPr>
                  <p:cNvGrpSpPr/>
                  <p:nvPr/>
                </p:nvGrpSpPr>
                <p:grpSpPr>
                  <a:xfrm>
                    <a:off x="5612541" y="4321181"/>
                    <a:ext cx="1195114" cy="1194280"/>
                    <a:chOff x="2374175" y="2111141"/>
                    <a:chExt cx="1074226" cy="1073476"/>
                  </a:xfrm>
                </p:grpSpPr>
                <p:sp>
                  <p:nvSpPr>
                    <p:cNvPr id="103" name="Freeform: Shape 79">
                      <a:extLst>
                        <a:ext uri="{FF2B5EF4-FFF2-40B4-BE49-F238E27FC236}">
                          <a16:creationId xmlns:a16="http://schemas.microsoft.com/office/drawing/2014/main" id="{F42D2BEF-9D54-A266-B3F3-24CB672C9718}"/>
                        </a:ext>
                      </a:extLst>
                    </p:cNvPr>
                    <p:cNvSpPr/>
                    <p:nvPr/>
                  </p:nvSpPr>
                  <p:spPr>
                    <a:xfrm>
                      <a:off x="2503989" y="2244323"/>
                      <a:ext cx="814583" cy="917191"/>
                    </a:xfrm>
                    <a:custGeom>
                      <a:avLst/>
                      <a:gdLst>
                        <a:gd name="connsiteX0" fmla="*/ 1854727 w 3705225"/>
                        <a:gd name="connsiteY0" fmla="*/ 7144 h 4171950"/>
                        <a:gd name="connsiteX1" fmla="*/ 7144 w 3705225"/>
                        <a:gd name="connsiteY1" fmla="*/ 2087709 h 4171950"/>
                        <a:gd name="connsiteX2" fmla="*/ 1854727 w 3705225"/>
                        <a:gd name="connsiteY2" fmla="*/ 4168273 h 4171950"/>
                        <a:gd name="connsiteX3" fmla="*/ 3702320 w 3705225"/>
                        <a:gd name="connsiteY3" fmla="*/ 2087709 h 4171950"/>
                        <a:gd name="connsiteX4" fmla="*/ 1854727 w 3705225"/>
                        <a:gd name="connsiteY4" fmla="*/ 7144 h 417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5225" h="4171950">
                          <a:moveTo>
                            <a:pt x="1854727" y="7144"/>
                          </a:moveTo>
                          <a:cubicBezTo>
                            <a:pt x="814311" y="129664"/>
                            <a:pt x="7144" y="1014355"/>
                            <a:pt x="7144" y="2087709"/>
                          </a:cubicBezTo>
                          <a:cubicBezTo>
                            <a:pt x="7144" y="3161062"/>
                            <a:pt x="814311" y="4045754"/>
                            <a:pt x="1854727" y="4168273"/>
                          </a:cubicBezTo>
                          <a:cubicBezTo>
                            <a:pt x="2895162" y="4045754"/>
                            <a:pt x="3702320" y="3161062"/>
                            <a:pt x="3702320" y="2087709"/>
                          </a:cubicBezTo>
                          <a:cubicBezTo>
                            <a:pt x="3702320" y="1014355"/>
                            <a:pt x="2895162" y="129664"/>
                            <a:pt x="1854727" y="7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Shape 80">
                      <a:extLst>
                        <a:ext uri="{FF2B5EF4-FFF2-40B4-BE49-F238E27FC236}">
                          <a16:creationId xmlns:a16="http://schemas.microsoft.com/office/drawing/2014/main" id="{EED52F36-6814-1A13-8F2A-C8A8240AB6F3}"/>
                        </a:ext>
                      </a:extLst>
                    </p:cNvPr>
                    <p:cNvSpPr/>
                    <p:nvPr/>
                  </p:nvSpPr>
                  <p:spPr>
                    <a:xfrm>
                      <a:off x="2503989" y="2349978"/>
                      <a:ext cx="408339" cy="705693"/>
                    </a:xfrm>
                    <a:custGeom>
                      <a:avLst/>
                      <a:gdLst>
                        <a:gd name="connsiteX0" fmla="*/ 502368 w 1857375"/>
                        <a:gd name="connsiteY0" fmla="*/ 1607125 h 3209925"/>
                        <a:gd name="connsiteX1" fmla="*/ 1854727 w 1857375"/>
                        <a:gd name="connsiteY1" fmla="*/ 26241 h 3209925"/>
                        <a:gd name="connsiteX2" fmla="*/ 1607115 w 1857375"/>
                        <a:gd name="connsiteY2" fmla="*/ 7144 h 3209925"/>
                        <a:gd name="connsiteX3" fmla="*/ 7144 w 1857375"/>
                        <a:gd name="connsiteY3" fmla="*/ 1607115 h 3209925"/>
                        <a:gd name="connsiteX4" fmla="*/ 1607115 w 1857375"/>
                        <a:gd name="connsiteY4" fmla="*/ 3207087 h 3209925"/>
                        <a:gd name="connsiteX5" fmla="*/ 1854727 w 1857375"/>
                        <a:gd name="connsiteY5" fmla="*/ 3187989 h 3209925"/>
                        <a:gd name="connsiteX6" fmla="*/ 502368 w 1857375"/>
                        <a:gd name="connsiteY6" fmla="*/ 1607125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7375" h="3209925">
                          <a:moveTo>
                            <a:pt x="502368" y="1607125"/>
                          </a:moveTo>
                          <a:cubicBezTo>
                            <a:pt x="502368" y="807711"/>
                            <a:pt x="1088670" y="145266"/>
                            <a:pt x="1854727" y="26241"/>
                          </a:cubicBezTo>
                          <a:cubicBezTo>
                            <a:pt x="1774022" y="13697"/>
                            <a:pt x="1691335" y="7144"/>
                            <a:pt x="1607115" y="7144"/>
                          </a:cubicBezTo>
                          <a:cubicBezTo>
                            <a:pt x="723471" y="7144"/>
                            <a:pt x="7144" y="723471"/>
                            <a:pt x="7144" y="1607115"/>
                          </a:cubicBezTo>
                          <a:cubicBezTo>
                            <a:pt x="7144" y="2490759"/>
                            <a:pt x="723471" y="3207087"/>
                            <a:pt x="1607115" y="3207087"/>
                          </a:cubicBezTo>
                          <a:cubicBezTo>
                            <a:pt x="1691345" y="3207087"/>
                            <a:pt x="1774031" y="3200533"/>
                            <a:pt x="1854727" y="3187989"/>
                          </a:cubicBezTo>
                          <a:cubicBezTo>
                            <a:pt x="1088679" y="3068984"/>
                            <a:pt x="502368" y="2406549"/>
                            <a:pt x="502368" y="160712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Shape 81">
                      <a:extLst>
                        <a:ext uri="{FF2B5EF4-FFF2-40B4-BE49-F238E27FC236}">
                          <a16:creationId xmlns:a16="http://schemas.microsoft.com/office/drawing/2014/main" id="{01471CF8-AD7D-DCB0-931D-BF12C5E3C589}"/>
                        </a:ext>
                      </a:extLst>
                    </p:cNvPr>
                    <p:cNvSpPr/>
                    <p:nvPr/>
                  </p:nvSpPr>
                  <p:spPr>
                    <a:xfrm>
                      <a:off x="2612863" y="2354177"/>
                      <a:ext cx="596803" cy="697316"/>
                    </a:xfrm>
                    <a:custGeom>
                      <a:avLst/>
                      <a:gdLst>
                        <a:gd name="connsiteX0" fmla="*/ 2711863 w 2714625"/>
                        <a:gd name="connsiteY0" fmla="*/ 1588027 h 3171825"/>
                        <a:gd name="connsiteX1" fmla="*/ 1359503 w 2714625"/>
                        <a:gd name="connsiteY1" fmla="*/ 7144 h 3171825"/>
                        <a:gd name="connsiteX2" fmla="*/ 7144 w 2714625"/>
                        <a:gd name="connsiteY2" fmla="*/ 1588027 h 3171825"/>
                        <a:gd name="connsiteX3" fmla="*/ 1359503 w 2714625"/>
                        <a:gd name="connsiteY3" fmla="*/ 3168910 h 3171825"/>
                        <a:gd name="connsiteX4" fmla="*/ 2711863 w 2714625"/>
                        <a:gd name="connsiteY4" fmla="*/ 1588027 h 317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625" h="3171825">
                          <a:moveTo>
                            <a:pt x="2711863" y="1588027"/>
                          </a:moveTo>
                          <a:cubicBezTo>
                            <a:pt x="2711863" y="788613"/>
                            <a:pt x="2125561" y="126168"/>
                            <a:pt x="1359503" y="7144"/>
                          </a:cubicBezTo>
                          <a:cubicBezTo>
                            <a:pt x="593446" y="126168"/>
                            <a:pt x="7144" y="788603"/>
                            <a:pt x="7144" y="1588027"/>
                          </a:cubicBezTo>
                          <a:cubicBezTo>
                            <a:pt x="7144" y="2387451"/>
                            <a:pt x="593455" y="3049886"/>
                            <a:pt x="1359503" y="3168910"/>
                          </a:cubicBezTo>
                          <a:cubicBezTo>
                            <a:pt x="2125561" y="3049886"/>
                            <a:pt x="2711863" y="2387451"/>
                            <a:pt x="2711863" y="158802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Shape 82">
                      <a:extLst>
                        <a:ext uri="{FF2B5EF4-FFF2-40B4-BE49-F238E27FC236}">
                          <a16:creationId xmlns:a16="http://schemas.microsoft.com/office/drawing/2014/main" id="{0DA994B9-DA61-3B5B-C112-FCBA78CECEE5}"/>
                        </a:ext>
                      </a:extLst>
                    </p:cNvPr>
                    <p:cNvSpPr/>
                    <p:nvPr/>
                  </p:nvSpPr>
                  <p:spPr>
                    <a:xfrm>
                      <a:off x="2621239" y="2467228"/>
                      <a:ext cx="291072" cy="471160"/>
                    </a:xfrm>
                    <a:custGeom>
                      <a:avLst/>
                      <a:gdLst>
                        <a:gd name="connsiteX0" fmla="*/ 502368 w 1323975"/>
                        <a:gd name="connsiteY0" fmla="*/ 1073801 h 2143125"/>
                        <a:gd name="connsiteX1" fmla="*/ 1321403 w 1323975"/>
                        <a:gd name="connsiteY1" fmla="*/ 36100 h 2143125"/>
                        <a:gd name="connsiteX2" fmla="*/ 1073791 w 1323975"/>
                        <a:gd name="connsiteY2" fmla="*/ 7144 h 2143125"/>
                        <a:gd name="connsiteX3" fmla="*/ 7144 w 1323975"/>
                        <a:gd name="connsiteY3" fmla="*/ 1073791 h 2143125"/>
                        <a:gd name="connsiteX4" fmla="*/ 1073791 w 1323975"/>
                        <a:gd name="connsiteY4" fmla="*/ 2140439 h 2143125"/>
                        <a:gd name="connsiteX5" fmla="*/ 1321403 w 1323975"/>
                        <a:gd name="connsiteY5" fmla="*/ 2111483 h 2143125"/>
                        <a:gd name="connsiteX6" fmla="*/ 502368 w 1323975"/>
                        <a:gd name="connsiteY6" fmla="*/ 1073801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5" h="2143125">
                          <a:moveTo>
                            <a:pt x="502368" y="1073801"/>
                          </a:moveTo>
                          <a:cubicBezTo>
                            <a:pt x="502368" y="569957"/>
                            <a:pt x="851726" y="147771"/>
                            <a:pt x="1321403" y="36100"/>
                          </a:cubicBezTo>
                          <a:cubicBezTo>
                            <a:pt x="1241936" y="17202"/>
                            <a:pt x="1159040" y="7144"/>
                            <a:pt x="1073791" y="7144"/>
                          </a:cubicBezTo>
                          <a:cubicBezTo>
                            <a:pt x="484699" y="7144"/>
                            <a:pt x="7144" y="484699"/>
                            <a:pt x="7144" y="1073791"/>
                          </a:cubicBezTo>
                          <a:cubicBezTo>
                            <a:pt x="7144" y="1662884"/>
                            <a:pt x="484699" y="2140439"/>
                            <a:pt x="1073791" y="2140439"/>
                          </a:cubicBezTo>
                          <a:cubicBezTo>
                            <a:pt x="1159050" y="2140439"/>
                            <a:pt x="1241946" y="2130381"/>
                            <a:pt x="1321403" y="2111483"/>
                          </a:cubicBezTo>
                          <a:cubicBezTo>
                            <a:pt x="851726" y="1999831"/>
                            <a:pt x="502368" y="1577635"/>
                            <a:pt x="502368" y="1073801"/>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Shape 83">
                      <a:extLst>
                        <a:ext uri="{FF2B5EF4-FFF2-40B4-BE49-F238E27FC236}">
                          <a16:creationId xmlns:a16="http://schemas.microsoft.com/office/drawing/2014/main" id="{0C744D6D-0B4C-0D0E-AB03-C9216C26A724}"/>
                        </a:ext>
                      </a:extLst>
                    </p:cNvPr>
                    <p:cNvSpPr/>
                    <p:nvPr/>
                  </p:nvSpPr>
                  <p:spPr>
                    <a:xfrm>
                      <a:off x="2730112" y="2473594"/>
                      <a:ext cx="362270" cy="458595"/>
                    </a:xfrm>
                    <a:custGeom>
                      <a:avLst/>
                      <a:gdLst>
                        <a:gd name="connsiteX0" fmla="*/ 1645215 w 1647825"/>
                        <a:gd name="connsiteY0" fmla="*/ 1044845 h 2085975"/>
                        <a:gd name="connsiteX1" fmla="*/ 826180 w 1647825"/>
                        <a:gd name="connsiteY1" fmla="*/ 7144 h 2085975"/>
                        <a:gd name="connsiteX2" fmla="*/ 7144 w 1647825"/>
                        <a:gd name="connsiteY2" fmla="*/ 1044845 h 2085975"/>
                        <a:gd name="connsiteX3" fmla="*/ 826180 w 1647825"/>
                        <a:gd name="connsiteY3" fmla="*/ 2082546 h 2085975"/>
                        <a:gd name="connsiteX4" fmla="*/ 1645215 w 1647825"/>
                        <a:gd name="connsiteY4" fmla="*/ 1044845 h 2085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825" h="2085975">
                          <a:moveTo>
                            <a:pt x="1645215" y="1044845"/>
                          </a:moveTo>
                          <a:cubicBezTo>
                            <a:pt x="1645215" y="541001"/>
                            <a:pt x="1295857" y="118815"/>
                            <a:pt x="826180" y="7144"/>
                          </a:cubicBezTo>
                          <a:cubicBezTo>
                            <a:pt x="356502" y="118805"/>
                            <a:pt x="7144" y="540991"/>
                            <a:pt x="7144" y="1044845"/>
                          </a:cubicBezTo>
                          <a:cubicBezTo>
                            <a:pt x="7144" y="1548698"/>
                            <a:pt x="356502" y="1970875"/>
                            <a:pt x="826180" y="2082546"/>
                          </a:cubicBezTo>
                          <a:cubicBezTo>
                            <a:pt x="1295857" y="1970875"/>
                            <a:pt x="1645215" y="1548679"/>
                            <a:pt x="1645215" y="104484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Shape 84">
                      <a:extLst>
                        <a:ext uri="{FF2B5EF4-FFF2-40B4-BE49-F238E27FC236}">
                          <a16:creationId xmlns:a16="http://schemas.microsoft.com/office/drawing/2014/main" id="{ED8005B9-6D69-A34C-76F5-DB0A9015A305}"/>
                        </a:ext>
                      </a:extLst>
                    </p:cNvPr>
                    <p:cNvSpPr/>
                    <p:nvPr/>
                  </p:nvSpPr>
                  <p:spPr>
                    <a:xfrm>
                      <a:off x="2730112" y="2576101"/>
                      <a:ext cx="165430" cy="253379"/>
                    </a:xfrm>
                    <a:custGeom>
                      <a:avLst/>
                      <a:gdLst>
                        <a:gd name="connsiteX0" fmla="*/ 354759 w 752475"/>
                        <a:gd name="connsiteY0" fmla="*/ 578577 h 1152525"/>
                        <a:gd name="connsiteX1" fmla="*/ 752370 w 752475"/>
                        <a:gd name="connsiteY1" fmla="*/ 34157 h 1152525"/>
                        <a:gd name="connsiteX2" fmla="*/ 578568 w 752475"/>
                        <a:gd name="connsiteY2" fmla="*/ 7144 h 1152525"/>
                        <a:gd name="connsiteX3" fmla="*/ 7144 w 752475"/>
                        <a:gd name="connsiteY3" fmla="*/ 578568 h 1152525"/>
                        <a:gd name="connsiteX4" fmla="*/ 578568 w 752475"/>
                        <a:gd name="connsiteY4" fmla="*/ 1149991 h 1152525"/>
                        <a:gd name="connsiteX5" fmla="*/ 752370 w 752475"/>
                        <a:gd name="connsiteY5" fmla="*/ 1122988 h 1152525"/>
                        <a:gd name="connsiteX6" fmla="*/ 354759 w 752475"/>
                        <a:gd name="connsiteY6" fmla="*/ 578577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2475" h="1152525">
                          <a:moveTo>
                            <a:pt x="354759" y="578577"/>
                          </a:moveTo>
                          <a:cubicBezTo>
                            <a:pt x="354759" y="323612"/>
                            <a:pt x="521799" y="107718"/>
                            <a:pt x="752370" y="34157"/>
                          </a:cubicBezTo>
                          <a:cubicBezTo>
                            <a:pt x="697554" y="16669"/>
                            <a:pt x="639185" y="7144"/>
                            <a:pt x="578568" y="7144"/>
                          </a:cubicBezTo>
                          <a:cubicBezTo>
                            <a:pt x="262985" y="7144"/>
                            <a:pt x="7144" y="262976"/>
                            <a:pt x="7144" y="578568"/>
                          </a:cubicBezTo>
                          <a:cubicBezTo>
                            <a:pt x="7144" y="894159"/>
                            <a:pt x="262976" y="1149991"/>
                            <a:pt x="578568" y="1149991"/>
                          </a:cubicBezTo>
                          <a:cubicBezTo>
                            <a:pt x="639185" y="1149991"/>
                            <a:pt x="697554" y="1140476"/>
                            <a:pt x="752370" y="1122988"/>
                          </a:cubicBezTo>
                          <a:cubicBezTo>
                            <a:pt x="521799" y="1049436"/>
                            <a:pt x="354759" y="833552"/>
                            <a:pt x="354759" y="578577"/>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Shape 85">
                      <a:extLst>
                        <a:ext uri="{FF2B5EF4-FFF2-40B4-BE49-F238E27FC236}">
                          <a16:creationId xmlns:a16="http://schemas.microsoft.com/office/drawing/2014/main" id="{AB78F141-00F7-18E8-695D-10EAEFB1D524}"/>
                        </a:ext>
                      </a:extLst>
                    </p:cNvPr>
                    <p:cNvSpPr/>
                    <p:nvPr/>
                  </p:nvSpPr>
                  <p:spPr>
                    <a:xfrm>
                      <a:off x="2806534" y="2582040"/>
                      <a:ext cx="175900" cy="240815"/>
                    </a:xfrm>
                    <a:custGeom>
                      <a:avLst/>
                      <a:gdLst>
                        <a:gd name="connsiteX0" fmla="*/ 802367 w 800100"/>
                        <a:gd name="connsiteY0" fmla="*/ 551564 h 1095375"/>
                        <a:gd name="connsiteX1" fmla="*/ 404755 w 800100"/>
                        <a:gd name="connsiteY1" fmla="*/ 7144 h 1095375"/>
                        <a:gd name="connsiteX2" fmla="*/ 7144 w 800100"/>
                        <a:gd name="connsiteY2" fmla="*/ 551564 h 1095375"/>
                        <a:gd name="connsiteX3" fmla="*/ 404755 w 800100"/>
                        <a:gd name="connsiteY3" fmla="*/ 1095985 h 1095375"/>
                        <a:gd name="connsiteX4" fmla="*/ 802367 w 800100"/>
                        <a:gd name="connsiteY4" fmla="*/ 551564 h 109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1095375">
                          <a:moveTo>
                            <a:pt x="802367" y="551564"/>
                          </a:moveTo>
                          <a:cubicBezTo>
                            <a:pt x="802367" y="296599"/>
                            <a:pt x="635327" y="80705"/>
                            <a:pt x="404755" y="7144"/>
                          </a:cubicBezTo>
                          <a:cubicBezTo>
                            <a:pt x="174174" y="80705"/>
                            <a:pt x="7144" y="296589"/>
                            <a:pt x="7144" y="551564"/>
                          </a:cubicBezTo>
                          <a:cubicBezTo>
                            <a:pt x="7144" y="806539"/>
                            <a:pt x="174184" y="1022423"/>
                            <a:pt x="404755" y="1095985"/>
                          </a:cubicBezTo>
                          <a:cubicBezTo>
                            <a:pt x="635337" y="1022423"/>
                            <a:pt x="802367" y="806539"/>
                            <a:pt x="802367" y="55156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Shape 86">
                      <a:extLst>
                        <a:ext uri="{FF2B5EF4-FFF2-40B4-BE49-F238E27FC236}">
                          <a16:creationId xmlns:a16="http://schemas.microsoft.com/office/drawing/2014/main" id="{6A5F8D94-07CB-827B-CA9A-3837144E3071}"/>
                        </a:ext>
                      </a:extLst>
                    </p:cNvPr>
                    <p:cNvSpPr/>
                    <p:nvPr/>
                  </p:nvSpPr>
                  <p:spPr>
                    <a:xfrm>
                      <a:off x="3079950" y="2132081"/>
                      <a:ext cx="186370" cy="347611"/>
                    </a:xfrm>
                    <a:custGeom>
                      <a:avLst/>
                      <a:gdLst>
                        <a:gd name="connsiteX0" fmla="*/ 846706 w 847725"/>
                        <a:gd name="connsiteY0" fmla="*/ 392440 h 1581150"/>
                        <a:gd name="connsiteX1" fmla="*/ 846706 w 847725"/>
                        <a:gd name="connsiteY1" fmla="*/ 7144 h 1581150"/>
                        <a:gd name="connsiteX2" fmla="*/ 7144 w 847725"/>
                        <a:gd name="connsiteY2" fmla="*/ 846715 h 1581150"/>
                        <a:gd name="connsiteX3" fmla="*/ 7144 w 847725"/>
                        <a:gd name="connsiteY3" fmla="*/ 1577731 h 1581150"/>
                        <a:gd name="connsiteX4" fmla="*/ 392439 w 847725"/>
                        <a:gd name="connsiteY4" fmla="*/ 1577731 h 1581150"/>
                        <a:gd name="connsiteX5" fmla="*/ 392439 w 847725"/>
                        <a:gd name="connsiteY5" fmla="*/ 846715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725" h="1581150">
                          <a:moveTo>
                            <a:pt x="846706" y="392440"/>
                          </a:moveTo>
                          <a:lnTo>
                            <a:pt x="846706" y="7144"/>
                          </a:lnTo>
                          <a:lnTo>
                            <a:pt x="7144" y="846715"/>
                          </a:lnTo>
                          <a:lnTo>
                            <a:pt x="7144" y="1577731"/>
                          </a:lnTo>
                          <a:lnTo>
                            <a:pt x="392439" y="1577731"/>
                          </a:lnTo>
                          <a:lnTo>
                            <a:pt x="392439" y="846715"/>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Shape 87">
                      <a:extLst>
                        <a:ext uri="{FF2B5EF4-FFF2-40B4-BE49-F238E27FC236}">
                          <a16:creationId xmlns:a16="http://schemas.microsoft.com/office/drawing/2014/main" id="{3984057A-A2A5-5F4E-561B-0F506C5D21DC}"/>
                        </a:ext>
                      </a:extLst>
                    </p:cNvPr>
                    <p:cNvSpPr/>
                    <p:nvPr/>
                  </p:nvSpPr>
                  <p:spPr>
                    <a:xfrm>
                      <a:off x="3164656" y="2216787"/>
                      <a:ext cx="261756" cy="261755"/>
                    </a:xfrm>
                    <a:custGeom>
                      <a:avLst/>
                      <a:gdLst>
                        <a:gd name="connsiteX0" fmla="*/ 846715 w 1190625"/>
                        <a:gd name="connsiteY0" fmla="*/ 352863 h 1190625"/>
                        <a:gd name="connsiteX1" fmla="*/ 461410 w 1190625"/>
                        <a:gd name="connsiteY1" fmla="*/ 352863 h 1190625"/>
                        <a:gd name="connsiteX2" fmla="*/ 461410 w 1190625"/>
                        <a:gd name="connsiteY2" fmla="*/ 7144 h 1190625"/>
                        <a:gd name="connsiteX3" fmla="*/ 7144 w 1190625"/>
                        <a:gd name="connsiteY3" fmla="*/ 461420 h 1190625"/>
                        <a:gd name="connsiteX4" fmla="*/ 7144 w 1190625"/>
                        <a:gd name="connsiteY4" fmla="*/ 1192435 h 1190625"/>
                        <a:gd name="connsiteX5" fmla="*/ 352863 w 1190625"/>
                        <a:gd name="connsiteY5" fmla="*/ 1192435 h 1190625"/>
                        <a:gd name="connsiteX6" fmla="*/ 1192435 w 1190625"/>
                        <a:gd name="connsiteY6" fmla="*/ 352863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25" h="1190625">
                          <a:moveTo>
                            <a:pt x="846715" y="352863"/>
                          </a:moveTo>
                          <a:lnTo>
                            <a:pt x="461410" y="352863"/>
                          </a:lnTo>
                          <a:lnTo>
                            <a:pt x="461410" y="7144"/>
                          </a:lnTo>
                          <a:lnTo>
                            <a:pt x="7144" y="461420"/>
                          </a:lnTo>
                          <a:lnTo>
                            <a:pt x="7144" y="1192435"/>
                          </a:lnTo>
                          <a:lnTo>
                            <a:pt x="352863" y="1192435"/>
                          </a:lnTo>
                          <a:lnTo>
                            <a:pt x="1192435" y="35286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Shape 88">
                      <a:extLst>
                        <a:ext uri="{FF2B5EF4-FFF2-40B4-BE49-F238E27FC236}">
                          <a16:creationId xmlns:a16="http://schemas.microsoft.com/office/drawing/2014/main" id="{32B369DB-C6C5-921D-0757-CCD751FE0A7E}"/>
                        </a:ext>
                      </a:extLst>
                    </p:cNvPr>
                    <p:cNvSpPr/>
                    <p:nvPr/>
                  </p:nvSpPr>
                  <p:spPr>
                    <a:xfrm>
                      <a:off x="2572771" y="2520805"/>
                      <a:ext cx="766420" cy="663812"/>
                    </a:xfrm>
                    <a:custGeom>
                      <a:avLst/>
                      <a:gdLst>
                        <a:gd name="connsiteX0" fmla="*/ 3226553 w 3486150"/>
                        <a:gd name="connsiteY0" fmla="*/ 13091 h 3019425"/>
                        <a:gd name="connsiteX1" fmla="*/ 3170327 w 3486150"/>
                        <a:gd name="connsiteY1" fmla="*/ 135478 h 3019425"/>
                        <a:gd name="connsiteX2" fmla="*/ 3294228 w 3486150"/>
                        <a:gd name="connsiteY2" fmla="*/ 830107 h 3019425"/>
                        <a:gd name="connsiteX3" fmla="*/ 1294264 w 3486150"/>
                        <a:gd name="connsiteY3" fmla="*/ 2830072 h 3019425"/>
                        <a:gd name="connsiteX4" fmla="*/ 156636 w 3486150"/>
                        <a:gd name="connsiteY4" fmla="*/ 2475227 h 3019425"/>
                        <a:gd name="connsiteX5" fmla="*/ 24114 w 3486150"/>
                        <a:gd name="connsiteY5" fmla="*/ 2499269 h 3019425"/>
                        <a:gd name="connsiteX6" fmla="*/ 48155 w 3486150"/>
                        <a:gd name="connsiteY6" fmla="*/ 2631790 h 3019425"/>
                        <a:gd name="connsiteX7" fmla="*/ 1294264 w 3486150"/>
                        <a:gd name="connsiteY7" fmla="*/ 3020543 h 3019425"/>
                        <a:gd name="connsiteX8" fmla="*/ 2843143 w 3486150"/>
                        <a:gd name="connsiteY8" fmla="*/ 2378978 h 3019425"/>
                        <a:gd name="connsiteX9" fmla="*/ 3484709 w 3486150"/>
                        <a:gd name="connsiteY9" fmla="*/ 830107 h 3019425"/>
                        <a:gd name="connsiteX10" fmla="*/ 3348959 w 3486150"/>
                        <a:gd name="connsiteY10" fmla="*/ 69327 h 3019425"/>
                        <a:gd name="connsiteX11" fmla="*/ 3226553 w 3486150"/>
                        <a:gd name="connsiteY11" fmla="*/ 1309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6150" h="3019425">
                          <a:moveTo>
                            <a:pt x="3226553" y="13091"/>
                          </a:moveTo>
                          <a:cubicBezTo>
                            <a:pt x="3177232" y="31360"/>
                            <a:pt x="3152058" y="86148"/>
                            <a:pt x="3170327" y="135478"/>
                          </a:cubicBezTo>
                          <a:cubicBezTo>
                            <a:pt x="3252546" y="357448"/>
                            <a:pt x="3294228" y="591154"/>
                            <a:pt x="3294228" y="830107"/>
                          </a:cubicBezTo>
                          <a:cubicBezTo>
                            <a:pt x="3294228" y="1932893"/>
                            <a:pt x="2397040" y="2830072"/>
                            <a:pt x="1294264" y="2830072"/>
                          </a:cubicBezTo>
                          <a:cubicBezTo>
                            <a:pt x="885050" y="2830072"/>
                            <a:pt x="491678" y="2707371"/>
                            <a:pt x="156636" y="2475227"/>
                          </a:cubicBezTo>
                          <a:cubicBezTo>
                            <a:pt x="113421" y="2445271"/>
                            <a:pt x="54070" y="2456025"/>
                            <a:pt x="24114" y="2499269"/>
                          </a:cubicBezTo>
                          <a:cubicBezTo>
                            <a:pt x="-5851" y="2542503"/>
                            <a:pt x="4912" y="2601834"/>
                            <a:pt x="48155" y="2631790"/>
                          </a:cubicBezTo>
                          <a:cubicBezTo>
                            <a:pt x="415201" y="2886117"/>
                            <a:pt x="846103" y="3020543"/>
                            <a:pt x="1294264" y="3020543"/>
                          </a:cubicBezTo>
                          <a:cubicBezTo>
                            <a:pt x="1879356" y="3020543"/>
                            <a:pt x="2429415" y="2792696"/>
                            <a:pt x="2843143" y="2378978"/>
                          </a:cubicBezTo>
                          <a:cubicBezTo>
                            <a:pt x="3256861" y="1965259"/>
                            <a:pt x="3484709" y="1415190"/>
                            <a:pt x="3484709" y="830107"/>
                          </a:cubicBezTo>
                          <a:cubicBezTo>
                            <a:pt x="3484709" y="568503"/>
                            <a:pt x="3439037" y="312538"/>
                            <a:pt x="3348959" y="69327"/>
                          </a:cubicBezTo>
                          <a:cubicBezTo>
                            <a:pt x="3330670" y="19997"/>
                            <a:pt x="3275892" y="-5159"/>
                            <a:pt x="3226553" y="13091"/>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Shape 89">
                      <a:extLst>
                        <a:ext uri="{FF2B5EF4-FFF2-40B4-BE49-F238E27FC236}">
                          <a16:creationId xmlns:a16="http://schemas.microsoft.com/office/drawing/2014/main" id="{D04B1090-0112-9965-A1D8-F97AB5C1D930}"/>
                        </a:ext>
                      </a:extLst>
                    </p:cNvPr>
                    <p:cNvSpPr/>
                    <p:nvPr/>
                  </p:nvSpPr>
                  <p:spPr>
                    <a:xfrm>
                      <a:off x="2374175" y="2220168"/>
                      <a:ext cx="659624" cy="768514"/>
                    </a:xfrm>
                    <a:custGeom>
                      <a:avLst/>
                      <a:gdLst>
                        <a:gd name="connsiteX0" fmla="*/ 197615 w 3000375"/>
                        <a:gd name="connsiteY0" fmla="*/ 2197580 h 3495675"/>
                        <a:gd name="connsiteX1" fmla="*/ 2197580 w 3000375"/>
                        <a:gd name="connsiteY1" fmla="*/ 197615 h 3495675"/>
                        <a:gd name="connsiteX2" fmla="*/ 2871045 w 3000375"/>
                        <a:gd name="connsiteY2" fmla="*/ 313811 h 3495675"/>
                        <a:gd name="connsiteX3" fmla="*/ 2992784 w 3000375"/>
                        <a:gd name="connsiteY3" fmla="*/ 256203 h 3495675"/>
                        <a:gd name="connsiteX4" fmla="*/ 2935177 w 3000375"/>
                        <a:gd name="connsiteY4" fmla="*/ 134464 h 3495675"/>
                        <a:gd name="connsiteX5" fmla="*/ 2197580 w 3000375"/>
                        <a:gd name="connsiteY5" fmla="*/ 7144 h 3495675"/>
                        <a:gd name="connsiteX6" fmla="*/ 648700 w 3000375"/>
                        <a:gd name="connsiteY6" fmla="*/ 648710 h 3495675"/>
                        <a:gd name="connsiteX7" fmla="*/ 7144 w 3000375"/>
                        <a:gd name="connsiteY7" fmla="*/ 2197580 h 3495675"/>
                        <a:gd name="connsiteX8" fmla="*/ 404813 w 3000375"/>
                        <a:gd name="connsiteY8" fmla="*/ 3456451 h 3495675"/>
                        <a:gd name="connsiteX9" fmla="*/ 482794 w 3000375"/>
                        <a:gd name="connsiteY9" fmla="*/ 3496904 h 3495675"/>
                        <a:gd name="connsiteX10" fmla="*/ 537496 w 3000375"/>
                        <a:gd name="connsiteY10" fmla="*/ 3479549 h 3495675"/>
                        <a:gd name="connsiteX11" fmla="*/ 560603 w 3000375"/>
                        <a:gd name="connsiteY11" fmla="*/ 3346857 h 3495675"/>
                        <a:gd name="connsiteX12" fmla="*/ 197615 w 3000375"/>
                        <a:gd name="connsiteY12" fmla="*/ 2197580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0375" h="3495675">
                          <a:moveTo>
                            <a:pt x="197615" y="2197580"/>
                          </a:moveTo>
                          <a:cubicBezTo>
                            <a:pt x="197615" y="1094794"/>
                            <a:pt x="1094804" y="197615"/>
                            <a:pt x="2197580" y="197615"/>
                          </a:cubicBezTo>
                          <a:cubicBezTo>
                            <a:pt x="2428828" y="197615"/>
                            <a:pt x="2655408" y="236706"/>
                            <a:pt x="2871045" y="313811"/>
                          </a:cubicBezTo>
                          <a:cubicBezTo>
                            <a:pt x="2920565" y="331527"/>
                            <a:pt x="2975086" y="305733"/>
                            <a:pt x="2992784" y="256203"/>
                          </a:cubicBezTo>
                          <a:cubicBezTo>
                            <a:pt x="3010491" y="206683"/>
                            <a:pt x="2984697" y="152181"/>
                            <a:pt x="2935177" y="134464"/>
                          </a:cubicBezTo>
                          <a:cubicBezTo>
                            <a:pt x="2698890" y="49978"/>
                            <a:pt x="2450735" y="7144"/>
                            <a:pt x="2197580" y="7144"/>
                          </a:cubicBezTo>
                          <a:cubicBezTo>
                            <a:pt x="1612487" y="7144"/>
                            <a:pt x="1062428" y="234991"/>
                            <a:pt x="648700" y="648710"/>
                          </a:cubicBezTo>
                          <a:cubicBezTo>
                            <a:pt x="234991" y="1062428"/>
                            <a:pt x="7144" y="1612497"/>
                            <a:pt x="7144" y="2197580"/>
                          </a:cubicBezTo>
                          <a:cubicBezTo>
                            <a:pt x="7144" y="2651303"/>
                            <a:pt x="144647" y="3086614"/>
                            <a:pt x="404813" y="3456451"/>
                          </a:cubicBezTo>
                          <a:cubicBezTo>
                            <a:pt x="423348" y="3482816"/>
                            <a:pt x="452828" y="3496904"/>
                            <a:pt x="482794" y="3496904"/>
                          </a:cubicBezTo>
                          <a:cubicBezTo>
                            <a:pt x="501720" y="3496904"/>
                            <a:pt x="520837" y="3491275"/>
                            <a:pt x="537496" y="3479549"/>
                          </a:cubicBezTo>
                          <a:cubicBezTo>
                            <a:pt x="580520" y="3449279"/>
                            <a:pt x="590864" y="3389871"/>
                            <a:pt x="560603" y="3346857"/>
                          </a:cubicBezTo>
                          <a:cubicBezTo>
                            <a:pt x="323145" y="3009281"/>
                            <a:pt x="197615" y="2611870"/>
                            <a:pt x="197615" y="219758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Shape 90">
                      <a:extLst>
                        <a:ext uri="{FF2B5EF4-FFF2-40B4-BE49-F238E27FC236}">
                          <a16:creationId xmlns:a16="http://schemas.microsoft.com/office/drawing/2014/main" id="{2D97D896-E762-1DDE-EF66-38874F38256C}"/>
                        </a:ext>
                      </a:extLst>
                    </p:cNvPr>
                    <p:cNvSpPr/>
                    <p:nvPr/>
                  </p:nvSpPr>
                  <p:spPr>
                    <a:xfrm>
                      <a:off x="2483046" y="2111141"/>
                      <a:ext cx="965355" cy="965354"/>
                    </a:xfrm>
                    <a:custGeom>
                      <a:avLst/>
                      <a:gdLst>
                        <a:gd name="connsiteX0" fmla="*/ 4380795 w 4391025"/>
                        <a:gd name="connsiteY0" fmla="*/ 796962 h 4391025"/>
                        <a:gd name="connsiteX1" fmla="*/ 4292803 w 4391025"/>
                        <a:gd name="connsiteY1" fmla="*/ 738174 h 4391025"/>
                        <a:gd name="connsiteX2" fmla="*/ 3792388 w 4391025"/>
                        <a:gd name="connsiteY2" fmla="*/ 738174 h 4391025"/>
                        <a:gd name="connsiteX3" fmla="*/ 3846205 w 4391025"/>
                        <a:gd name="connsiteY3" fmla="*/ 684357 h 4391025"/>
                        <a:gd name="connsiteX4" fmla="*/ 3846205 w 4391025"/>
                        <a:gd name="connsiteY4" fmla="*/ 549664 h 4391025"/>
                        <a:gd name="connsiteX5" fmla="*/ 3711512 w 4391025"/>
                        <a:gd name="connsiteY5" fmla="*/ 549664 h 4391025"/>
                        <a:gd name="connsiteX6" fmla="*/ 3657010 w 4391025"/>
                        <a:gd name="connsiteY6" fmla="*/ 604167 h 4391025"/>
                        <a:gd name="connsiteX7" fmla="*/ 3657010 w 4391025"/>
                        <a:gd name="connsiteY7" fmla="*/ 102389 h 4391025"/>
                        <a:gd name="connsiteX8" fmla="*/ 3598221 w 4391025"/>
                        <a:gd name="connsiteY8" fmla="*/ 14398 h 4391025"/>
                        <a:gd name="connsiteX9" fmla="*/ 3494437 w 4391025"/>
                        <a:gd name="connsiteY9" fmla="*/ 35038 h 4391025"/>
                        <a:gd name="connsiteX10" fmla="*/ 2654865 w 4391025"/>
                        <a:gd name="connsiteY10" fmla="*/ 874610 h 4391025"/>
                        <a:gd name="connsiteX11" fmla="*/ 2626967 w 4391025"/>
                        <a:gd name="connsiteY11" fmla="*/ 941952 h 4391025"/>
                        <a:gd name="connsiteX12" fmla="*/ 2626967 w 4391025"/>
                        <a:gd name="connsiteY12" fmla="*/ 1272326 h 4391025"/>
                        <a:gd name="connsiteX13" fmla="*/ 1702356 w 4391025"/>
                        <a:gd name="connsiteY13" fmla="*/ 998292 h 4391025"/>
                        <a:gd name="connsiteX14" fmla="*/ 7144 w 4391025"/>
                        <a:gd name="connsiteY14" fmla="*/ 2693504 h 4391025"/>
                        <a:gd name="connsiteX15" fmla="*/ 1702356 w 4391025"/>
                        <a:gd name="connsiteY15" fmla="*/ 4388716 h 4391025"/>
                        <a:gd name="connsiteX16" fmla="*/ 2580113 w 4391025"/>
                        <a:gd name="connsiteY16" fmla="*/ 4144047 h 4391025"/>
                        <a:gd name="connsiteX17" fmla="*/ 2612174 w 4391025"/>
                        <a:gd name="connsiteY17" fmla="*/ 4013231 h 4391025"/>
                        <a:gd name="connsiteX18" fmla="*/ 2481367 w 4391025"/>
                        <a:gd name="connsiteY18" fmla="*/ 3981170 h 4391025"/>
                        <a:gd name="connsiteX19" fmla="*/ 1702365 w 4391025"/>
                        <a:gd name="connsiteY19" fmla="*/ 4198235 h 4391025"/>
                        <a:gd name="connsiteX20" fmla="*/ 197625 w 4391025"/>
                        <a:gd name="connsiteY20" fmla="*/ 2693494 h 4391025"/>
                        <a:gd name="connsiteX21" fmla="*/ 1702365 w 4391025"/>
                        <a:gd name="connsiteY21" fmla="*/ 1188754 h 4391025"/>
                        <a:gd name="connsiteX22" fmla="*/ 2626976 w 4391025"/>
                        <a:gd name="connsiteY22" fmla="*/ 1506317 h 4391025"/>
                        <a:gd name="connsiteX23" fmla="*/ 2626976 w 4391025"/>
                        <a:gd name="connsiteY23" fmla="*/ 1634190 h 4391025"/>
                        <a:gd name="connsiteX24" fmla="*/ 2453421 w 4391025"/>
                        <a:gd name="connsiteY24" fmla="*/ 1807746 h 4391025"/>
                        <a:gd name="connsiteX25" fmla="*/ 1702365 w 4391025"/>
                        <a:gd name="connsiteY25" fmla="*/ 1531597 h 4391025"/>
                        <a:gd name="connsiteX26" fmla="*/ 540477 w 4391025"/>
                        <a:gd name="connsiteY26" fmla="*/ 2693485 h 4391025"/>
                        <a:gd name="connsiteX27" fmla="*/ 1702365 w 4391025"/>
                        <a:gd name="connsiteY27" fmla="*/ 3855373 h 4391025"/>
                        <a:gd name="connsiteX28" fmla="*/ 2864253 w 4391025"/>
                        <a:gd name="connsiteY28" fmla="*/ 2693485 h 4391025"/>
                        <a:gd name="connsiteX29" fmla="*/ 2588104 w 4391025"/>
                        <a:gd name="connsiteY29" fmla="*/ 1942429 h 4391025"/>
                        <a:gd name="connsiteX30" fmla="*/ 2762345 w 4391025"/>
                        <a:gd name="connsiteY30" fmla="*/ 1768188 h 4391025"/>
                        <a:gd name="connsiteX31" fmla="*/ 2889047 w 4391025"/>
                        <a:gd name="connsiteY31" fmla="*/ 1768188 h 4391025"/>
                        <a:gd name="connsiteX32" fmla="*/ 3207096 w 4391025"/>
                        <a:gd name="connsiteY32" fmla="*/ 2693485 h 4391025"/>
                        <a:gd name="connsiteX33" fmla="*/ 2982087 w 4391025"/>
                        <a:gd name="connsiteY33" fmla="*/ 3485422 h 4391025"/>
                        <a:gd name="connsiteX34" fmla="*/ 3012834 w 4391025"/>
                        <a:gd name="connsiteY34" fmla="*/ 3616553 h 4391025"/>
                        <a:gd name="connsiteX35" fmla="*/ 3062935 w 4391025"/>
                        <a:gd name="connsiteY35" fmla="*/ 3630869 h 4391025"/>
                        <a:gd name="connsiteX36" fmla="*/ 3143964 w 4391025"/>
                        <a:gd name="connsiteY36" fmla="*/ 3585825 h 4391025"/>
                        <a:gd name="connsiteX37" fmla="*/ 3397577 w 4391025"/>
                        <a:gd name="connsiteY37" fmla="*/ 2693485 h 4391025"/>
                        <a:gd name="connsiteX38" fmla="*/ 3122790 w 4391025"/>
                        <a:gd name="connsiteY38" fmla="*/ 1768188 h 4391025"/>
                        <a:gd name="connsiteX39" fmla="*/ 3453222 w 4391025"/>
                        <a:gd name="connsiteY39" fmla="*/ 1768188 h 4391025"/>
                        <a:gd name="connsiteX40" fmla="*/ 3520564 w 4391025"/>
                        <a:gd name="connsiteY40" fmla="*/ 1740290 h 4391025"/>
                        <a:gd name="connsiteX41" fmla="*/ 4360136 w 4391025"/>
                        <a:gd name="connsiteY41" fmla="*/ 900718 h 4391025"/>
                        <a:gd name="connsiteX42" fmla="*/ 4380795 w 4391025"/>
                        <a:gd name="connsiteY42" fmla="*/ 796962 h 4391025"/>
                        <a:gd name="connsiteX43" fmla="*/ 3466557 w 4391025"/>
                        <a:gd name="connsiteY43" fmla="*/ 332313 h 4391025"/>
                        <a:gd name="connsiteX44" fmla="*/ 3466557 w 4391025"/>
                        <a:gd name="connsiteY44" fmla="*/ 794638 h 4391025"/>
                        <a:gd name="connsiteX45" fmla="*/ 2817467 w 4391025"/>
                        <a:gd name="connsiteY45" fmla="*/ 1443729 h 4391025"/>
                        <a:gd name="connsiteX46" fmla="*/ 2817467 w 4391025"/>
                        <a:gd name="connsiteY46" fmla="*/ 981404 h 4391025"/>
                        <a:gd name="connsiteX47" fmla="*/ 3466557 w 4391025"/>
                        <a:gd name="connsiteY47" fmla="*/ 332313 h 4391025"/>
                        <a:gd name="connsiteX48" fmla="*/ 2673791 w 4391025"/>
                        <a:gd name="connsiteY48" fmla="*/ 2693504 h 4391025"/>
                        <a:gd name="connsiteX49" fmla="*/ 1702375 w 4391025"/>
                        <a:gd name="connsiteY49" fmla="*/ 3664921 h 4391025"/>
                        <a:gd name="connsiteX50" fmla="*/ 730958 w 4391025"/>
                        <a:gd name="connsiteY50" fmla="*/ 2693504 h 4391025"/>
                        <a:gd name="connsiteX51" fmla="*/ 1702375 w 4391025"/>
                        <a:gd name="connsiteY51" fmla="*/ 1722087 h 4391025"/>
                        <a:gd name="connsiteX52" fmla="*/ 2318309 w 4391025"/>
                        <a:gd name="connsiteY52" fmla="*/ 1942886 h 4391025"/>
                        <a:gd name="connsiteX53" fmla="*/ 2101406 w 4391025"/>
                        <a:gd name="connsiteY53" fmla="*/ 2159790 h 4391025"/>
                        <a:gd name="connsiteX54" fmla="*/ 1702384 w 4391025"/>
                        <a:gd name="connsiteY54" fmla="*/ 2026849 h 4391025"/>
                        <a:gd name="connsiteX55" fmla="*/ 1035729 w 4391025"/>
                        <a:gd name="connsiteY55" fmla="*/ 2693504 h 4391025"/>
                        <a:gd name="connsiteX56" fmla="*/ 1702384 w 4391025"/>
                        <a:gd name="connsiteY56" fmla="*/ 3360159 h 4391025"/>
                        <a:gd name="connsiteX57" fmla="*/ 2369039 w 4391025"/>
                        <a:gd name="connsiteY57" fmla="*/ 2693504 h 4391025"/>
                        <a:gd name="connsiteX58" fmla="*/ 2236099 w 4391025"/>
                        <a:gd name="connsiteY58" fmla="*/ 2294473 h 4391025"/>
                        <a:gd name="connsiteX59" fmla="*/ 2453002 w 4391025"/>
                        <a:gd name="connsiteY59" fmla="*/ 2077570 h 4391025"/>
                        <a:gd name="connsiteX60" fmla="*/ 2673791 w 4391025"/>
                        <a:gd name="connsiteY60" fmla="*/ 2693504 h 4391025"/>
                        <a:gd name="connsiteX61" fmla="*/ 2178558 w 4391025"/>
                        <a:gd name="connsiteY61" fmla="*/ 2693504 h 4391025"/>
                        <a:gd name="connsiteX62" fmla="*/ 1702375 w 4391025"/>
                        <a:gd name="connsiteY62" fmla="*/ 3169687 h 4391025"/>
                        <a:gd name="connsiteX63" fmla="*/ 1226191 w 4391025"/>
                        <a:gd name="connsiteY63" fmla="*/ 2693504 h 4391025"/>
                        <a:gd name="connsiteX64" fmla="*/ 1702375 w 4391025"/>
                        <a:gd name="connsiteY64" fmla="*/ 2217321 h 4391025"/>
                        <a:gd name="connsiteX65" fmla="*/ 1964779 w 4391025"/>
                        <a:gd name="connsiteY65" fmla="*/ 2296416 h 4391025"/>
                        <a:gd name="connsiteX66" fmla="*/ 1635033 w 4391025"/>
                        <a:gd name="connsiteY66" fmla="*/ 2626162 h 4391025"/>
                        <a:gd name="connsiteX67" fmla="*/ 1635033 w 4391025"/>
                        <a:gd name="connsiteY67" fmla="*/ 2760855 h 4391025"/>
                        <a:gd name="connsiteX68" fmla="*/ 1702375 w 4391025"/>
                        <a:gd name="connsiteY68" fmla="*/ 2788754 h 4391025"/>
                        <a:gd name="connsiteX69" fmla="*/ 1769717 w 4391025"/>
                        <a:gd name="connsiteY69" fmla="*/ 2760855 h 4391025"/>
                        <a:gd name="connsiteX70" fmla="*/ 2099462 w 4391025"/>
                        <a:gd name="connsiteY70" fmla="*/ 2431109 h 4391025"/>
                        <a:gd name="connsiteX71" fmla="*/ 2178558 w 4391025"/>
                        <a:gd name="connsiteY71" fmla="*/ 2693504 h 4391025"/>
                        <a:gd name="connsiteX72" fmla="*/ 3413789 w 4391025"/>
                        <a:gd name="connsiteY72" fmla="*/ 1577736 h 4391025"/>
                        <a:gd name="connsiteX73" fmla="*/ 2952836 w 4391025"/>
                        <a:gd name="connsiteY73" fmla="*/ 1577736 h 4391025"/>
                        <a:gd name="connsiteX74" fmla="*/ 3601927 w 4391025"/>
                        <a:gd name="connsiteY74" fmla="*/ 928645 h 4391025"/>
                        <a:gd name="connsiteX75" fmla="*/ 4062879 w 4391025"/>
                        <a:gd name="connsiteY75" fmla="*/ 928645 h 4391025"/>
                        <a:gd name="connsiteX76" fmla="*/ 3413789 w 4391025"/>
                        <a:gd name="connsiteY76" fmla="*/ 1577736 h 439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391025" h="4391025">
                          <a:moveTo>
                            <a:pt x="4380795" y="796962"/>
                          </a:moveTo>
                          <a:cubicBezTo>
                            <a:pt x="4366051" y="761377"/>
                            <a:pt x="4331332" y="738174"/>
                            <a:pt x="4292803" y="738174"/>
                          </a:cubicBezTo>
                          <a:lnTo>
                            <a:pt x="3792388" y="738174"/>
                          </a:lnTo>
                          <a:lnTo>
                            <a:pt x="3846205" y="684357"/>
                          </a:lnTo>
                          <a:cubicBezTo>
                            <a:pt x="3883390" y="647172"/>
                            <a:pt x="3883390" y="586860"/>
                            <a:pt x="3846205" y="549664"/>
                          </a:cubicBezTo>
                          <a:cubicBezTo>
                            <a:pt x="3809010" y="512479"/>
                            <a:pt x="3748716" y="512479"/>
                            <a:pt x="3711512" y="549664"/>
                          </a:cubicBezTo>
                          <a:lnTo>
                            <a:pt x="3657010" y="604167"/>
                          </a:lnTo>
                          <a:lnTo>
                            <a:pt x="3657010" y="102389"/>
                          </a:lnTo>
                          <a:cubicBezTo>
                            <a:pt x="3657010" y="63880"/>
                            <a:pt x="3633797" y="29142"/>
                            <a:pt x="3598221" y="14398"/>
                          </a:cubicBezTo>
                          <a:cubicBezTo>
                            <a:pt x="3562636" y="-347"/>
                            <a:pt x="3521659" y="7806"/>
                            <a:pt x="3494437" y="35038"/>
                          </a:cubicBezTo>
                          <a:lnTo>
                            <a:pt x="2654865" y="874610"/>
                          </a:lnTo>
                          <a:cubicBezTo>
                            <a:pt x="2637006" y="892469"/>
                            <a:pt x="2626967" y="916691"/>
                            <a:pt x="2626967" y="941952"/>
                          </a:cubicBezTo>
                          <a:lnTo>
                            <a:pt x="2626967" y="1272326"/>
                          </a:lnTo>
                          <a:cubicBezTo>
                            <a:pt x="2352256" y="1092628"/>
                            <a:pt x="2035559" y="998292"/>
                            <a:pt x="1702356" y="998292"/>
                          </a:cubicBezTo>
                          <a:cubicBezTo>
                            <a:pt x="767620" y="998292"/>
                            <a:pt x="7144" y="1758768"/>
                            <a:pt x="7144" y="2693504"/>
                          </a:cubicBezTo>
                          <a:cubicBezTo>
                            <a:pt x="7144" y="3628240"/>
                            <a:pt x="767620" y="4388716"/>
                            <a:pt x="1702356" y="4388716"/>
                          </a:cubicBezTo>
                          <a:cubicBezTo>
                            <a:pt x="2012604" y="4388716"/>
                            <a:pt x="2316128" y="4304105"/>
                            <a:pt x="2580113" y="4144047"/>
                          </a:cubicBezTo>
                          <a:cubicBezTo>
                            <a:pt x="2625090" y="4116777"/>
                            <a:pt x="2639435" y="4058208"/>
                            <a:pt x="2612174" y="4013231"/>
                          </a:cubicBezTo>
                          <a:cubicBezTo>
                            <a:pt x="2584914" y="3968263"/>
                            <a:pt x="2526345" y="3953890"/>
                            <a:pt x="2481367" y="3981170"/>
                          </a:cubicBezTo>
                          <a:cubicBezTo>
                            <a:pt x="2247157" y="4123178"/>
                            <a:pt x="1977781" y="4198235"/>
                            <a:pt x="1702365" y="4198235"/>
                          </a:cubicBezTo>
                          <a:cubicBezTo>
                            <a:pt x="872652" y="4198235"/>
                            <a:pt x="197625" y="3523217"/>
                            <a:pt x="197625" y="2693494"/>
                          </a:cubicBezTo>
                          <a:cubicBezTo>
                            <a:pt x="197625" y="1863772"/>
                            <a:pt x="872652" y="1188754"/>
                            <a:pt x="1702365" y="1188754"/>
                          </a:cubicBezTo>
                          <a:cubicBezTo>
                            <a:pt x="2041169" y="1188754"/>
                            <a:pt x="2360714" y="1298568"/>
                            <a:pt x="2626976" y="1506317"/>
                          </a:cubicBezTo>
                          <a:lnTo>
                            <a:pt x="2626976" y="1634190"/>
                          </a:lnTo>
                          <a:lnTo>
                            <a:pt x="2453421" y="1807746"/>
                          </a:lnTo>
                          <a:cubicBezTo>
                            <a:pt x="2250739" y="1635619"/>
                            <a:pt x="1988496" y="1531597"/>
                            <a:pt x="1702365" y="1531597"/>
                          </a:cubicBezTo>
                          <a:cubicBezTo>
                            <a:pt x="1061695" y="1531597"/>
                            <a:pt x="540477" y="2052814"/>
                            <a:pt x="540477" y="2693485"/>
                          </a:cubicBezTo>
                          <a:cubicBezTo>
                            <a:pt x="540477" y="3334155"/>
                            <a:pt x="1061695" y="3855373"/>
                            <a:pt x="1702365" y="3855373"/>
                          </a:cubicBezTo>
                          <a:cubicBezTo>
                            <a:pt x="2343036" y="3855373"/>
                            <a:pt x="2864253" y="3334155"/>
                            <a:pt x="2864253" y="2693485"/>
                          </a:cubicBezTo>
                          <a:cubicBezTo>
                            <a:pt x="2864253" y="2407363"/>
                            <a:pt x="2760240" y="2145121"/>
                            <a:pt x="2588104" y="1942429"/>
                          </a:cubicBezTo>
                          <a:lnTo>
                            <a:pt x="2762345" y="1768188"/>
                          </a:lnTo>
                          <a:lnTo>
                            <a:pt x="2889047" y="1768188"/>
                          </a:lnTo>
                          <a:cubicBezTo>
                            <a:pt x="3094358" y="2031316"/>
                            <a:pt x="3207096" y="2358643"/>
                            <a:pt x="3207096" y="2693485"/>
                          </a:cubicBezTo>
                          <a:cubicBezTo>
                            <a:pt x="3207096" y="2974253"/>
                            <a:pt x="3129287" y="3248107"/>
                            <a:pt x="2982087" y="3485422"/>
                          </a:cubicBezTo>
                          <a:cubicBezTo>
                            <a:pt x="2954360" y="3530113"/>
                            <a:pt x="2968123" y="3588825"/>
                            <a:pt x="3012834" y="3616553"/>
                          </a:cubicBezTo>
                          <a:cubicBezTo>
                            <a:pt x="3028464" y="3626249"/>
                            <a:pt x="3045809" y="3630869"/>
                            <a:pt x="3062935" y="3630869"/>
                          </a:cubicBezTo>
                          <a:cubicBezTo>
                            <a:pt x="3094806" y="3630869"/>
                            <a:pt x="3125934" y="3614876"/>
                            <a:pt x="3143964" y="3585825"/>
                          </a:cubicBezTo>
                          <a:cubicBezTo>
                            <a:pt x="3309890" y="3318335"/>
                            <a:pt x="3397577" y="3009772"/>
                            <a:pt x="3397577" y="2693485"/>
                          </a:cubicBezTo>
                          <a:cubicBezTo>
                            <a:pt x="3397577" y="2364520"/>
                            <a:pt x="3300946" y="2041975"/>
                            <a:pt x="3122790" y="1768188"/>
                          </a:cubicBezTo>
                          <a:lnTo>
                            <a:pt x="3453222" y="1768188"/>
                          </a:lnTo>
                          <a:cubicBezTo>
                            <a:pt x="3478482" y="1768188"/>
                            <a:pt x="3502695" y="1758149"/>
                            <a:pt x="3520564" y="1740290"/>
                          </a:cubicBezTo>
                          <a:lnTo>
                            <a:pt x="4360136" y="900718"/>
                          </a:lnTo>
                          <a:cubicBezTo>
                            <a:pt x="4387387" y="873514"/>
                            <a:pt x="4395531" y="832547"/>
                            <a:pt x="4380795" y="796962"/>
                          </a:cubicBezTo>
                          <a:close/>
                          <a:moveTo>
                            <a:pt x="3466557" y="332313"/>
                          </a:moveTo>
                          <a:lnTo>
                            <a:pt x="3466557" y="794638"/>
                          </a:lnTo>
                          <a:lnTo>
                            <a:pt x="2817467" y="1443729"/>
                          </a:lnTo>
                          <a:lnTo>
                            <a:pt x="2817467" y="981404"/>
                          </a:lnTo>
                          <a:lnTo>
                            <a:pt x="3466557" y="332313"/>
                          </a:lnTo>
                          <a:close/>
                          <a:moveTo>
                            <a:pt x="2673791" y="2693504"/>
                          </a:moveTo>
                          <a:cubicBezTo>
                            <a:pt x="2673791" y="3229142"/>
                            <a:pt x="2238013" y="3664921"/>
                            <a:pt x="1702375" y="3664921"/>
                          </a:cubicBezTo>
                          <a:cubicBezTo>
                            <a:pt x="1166736" y="3664921"/>
                            <a:pt x="730958" y="3229142"/>
                            <a:pt x="730958" y="2693504"/>
                          </a:cubicBezTo>
                          <a:cubicBezTo>
                            <a:pt x="730958" y="2157866"/>
                            <a:pt x="1166736" y="1722087"/>
                            <a:pt x="1702375" y="1722087"/>
                          </a:cubicBezTo>
                          <a:cubicBezTo>
                            <a:pt x="1935975" y="1722087"/>
                            <a:pt x="2150555" y="1804983"/>
                            <a:pt x="2318309" y="1942886"/>
                          </a:cubicBezTo>
                          <a:lnTo>
                            <a:pt x="2101406" y="2159790"/>
                          </a:lnTo>
                          <a:cubicBezTo>
                            <a:pt x="1990087" y="2076341"/>
                            <a:pt x="1851908" y="2026849"/>
                            <a:pt x="1702384" y="2026849"/>
                          </a:cubicBezTo>
                          <a:cubicBezTo>
                            <a:pt x="1334786" y="2026849"/>
                            <a:pt x="1035729" y="2325915"/>
                            <a:pt x="1035729" y="2693504"/>
                          </a:cubicBezTo>
                          <a:cubicBezTo>
                            <a:pt x="1035729" y="3061093"/>
                            <a:pt x="1334795" y="3360159"/>
                            <a:pt x="1702384" y="3360159"/>
                          </a:cubicBezTo>
                          <a:cubicBezTo>
                            <a:pt x="2069973" y="3360159"/>
                            <a:pt x="2369039" y="3061093"/>
                            <a:pt x="2369039" y="2693504"/>
                          </a:cubicBezTo>
                          <a:cubicBezTo>
                            <a:pt x="2369039" y="2543981"/>
                            <a:pt x="2319547" y="2405801"/>
                            <a:pt x="2236099" y="2294473"/>
                          </a:cubicBezTo>
                          <a:lnTo>
                            <a:pt x="2453002" y="2077570"/>
                          </a:lnTo>
                          <a:cubicBezTo>
                            <a:pt x="2590895" y="2245315"/>
                            <a:pt x="2673791" y="2459903"/>
                            <a:pt x="2673791" y="2693504"/>
                          </a:cubicBezTo>
                          <a:close/>
                          <a:moveTo>
                            <a:pt x="2178558" y="2693504"/>
                          </a:moveTo>
                          <a:cubicBezTo>
                            <a:pt x="2178558" y="2956070"/>
                            <a:pt x="1964941" y="3169687"/>
                            <a:pt x="1702375" y="3169687"/>
                          </a:cubicBezTo>
                          <a:cubicBezTo>
                            <a:pt x="1439809" y="3169687"/>
                            <a:pt x="1226191" y="2956070"/>
                            <a:pt x="1226191" y="2693504"/>
                          </a:cubicBezTo>
                          <a:cubicBezTo>
                            <a:pt x="1226191" y="2430938"/>
                            <a:pt x="1439809" y="2217321"/>
                            <a:pt x="1702375" y="2217321"/>
                          </a:cubicBezTo>
                          <a:cubicBezTo>
                            <a:pt x="1799292" y="2217321"/>
                            <a:pt x="1889474" y="2246496"/>
                            <a:pt x="1964779" y="2296416"/>
                          </a:cubicBezTo>
                          <a:lnTo>
                            <a:pt x="1635033" y="2626162"/>
                          </a:lnTo>
                          <a:cubicBezTo>
                            <a:pt x="1597847" y="2663348"/>
                            <a:pt x="1597847" y="2723660"/>
                            <a:pt x="1635033" y="2760855"/>
                          </a:cubicBezTo>
                          <a:cubicBezTo>
                            <a:pt x="1653635" y="2779458"/>
                            <a:pt x="1678000" y="2788754"/>
                            <a:pt x="1702375" y="2788754"/>
                          </a:cubicBezTo>
                          <a:cubicBezTo>
                            <a:pt x="1726749" y="2788754"/>
                            <a:pt x="1751114" y="2779458"/>
                            <a:pt x="1769717" y="2760855"/>
                          </a:cubicBezTo>
                          <a:lnTo>
                            <a:pt x="2099462" y="2431109"/>
                          </a:lnTo>
                          <a:cubicBezTo>
                            <a:pt x="2149383" y="2506404"/>
                            <a:pt x="2178558" y="2596587"/>
                            <a:pt x="2178558" y="2693504"/>
                          </a:cubicBezTo>
                          <a:close/>
                          <a:moveTo>
                            <a:pt x="3413789" y="1577736"/>
                          </a:moveTo>
                          <a:lnTo>
                            <a:pt x="2952836" y="1577736"/>
                          </a:lnTo>
                          <a:lnTo>
                            <a:pt x="3601927" y="928645"/>
                          </a:lnTo>
                          <a:lnTo>
                            <a:pt x="4062879" y="928645"/>
                          </a:lnTo>
                          <a:lnTo>
                            <a:pt x="3413789" y="1577736"/>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15" name="Group 91">
                      <a:extLst>
                        <a:ext uri="{FF2B5EF4-FFF2-40B4-BE49-F238E27FC236}">
                          <a16:creationId xmlns:a16="http://schemas.microsoft.com/office/drawing/2014/main" id="{B1C0D14D-A23D-5187-B4C7-BE011DF0B1A3}"/>
                        </a:ext>
                      </a:extLst>
                    </p:cNvPr>
                    <p:cNvGrpSpPr/>
                    <p:nvPr/>
                  </p:nvGrpSpPr>
                  <p:grpSpPr>
                    <a:xfrm>
                      <a:off x="2508678" y="2931201"/>
                      <a:ext cx="616476" cy="118845"/>
                      <a:chOff x="2508678" y="2931201"/>
                      <a:chExt cx="616476" cy="118845"/>
                    </a:xfrm>
                  </p:grpSpPr>
                  <p:sp>
                    <p:nvSpPr>
                      <p:cNvPr id="116" name="Freeform: Shape 92">
                        <a:extLst>
                          <a:ext uri="{FF2B5EF4-FFF2-40B4-BE49-F238E27FC236}">
                            <a16:creationId xmlns:a16="http://schemas.microsoft.com/office/drawing/2014/main" id="{B1389BE1-0EAA-0CE8-27EC-15E06A1B6626}"/>
                          </a:ext>
                        </a:extLst>
                      </p:cNvPr>
                      <p:cNvSpPr/>
                      <p:nvPr/>
                    </p:nvSpPr>
                    <p:spPr>
                      <a:xfrm>
                        <a:off x="3081179" y="2931201"/>
                        <a:ext cx="43975" cy="43975"/>
                      </a:xfrm>
                      <a:custGeom>
                        <a:avLst/>
                        <a:gdLst>
                          <a:gd name="connsiteX0" fmla="*/ 170210 w 200025"/>
                          <a:gd name="connsiteY0" fmla="*/ 172212 h 200025"/>
                          <a:gd name="connsiteX1" fmla="*/ 174010 w 200025"/>
                          <a:gd name="connsiteY1" fmla="*/ 36262 h 200025"/>
                          <a:gd name="connsiteX2" fmla="*/ 38022 w 200025"/>
                          <a:gd name="connsiteY2" fmla="*/ 35024 h 200025"/>
                          <a:gd name="connsiteX3" fmla="*/ 37088 w 200025"/>
                          <a:gd name="connsiteY3" fmla="*/ 35928 h 200025"/>
                          <a:gd name="connsiteX4" fmla="*/ 34202 w 200025"/>
                          <a:gd name="connsiteY4" fmla="*/ 171898 h 200025"/>
                          <a:gd name="connsiteX5" fmla="*/ 102668 w 200025"/>
                          <a:gd name="connsiteY5" fmla="*/ 200559 h 200025"/>
                          <a:gd name="connsiteX6" fmla="*/ 170210 w 200025"/>
                          <a:gd name="connsiteY6" fmla="*/ 172212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00025">
                            <a:moveTo>
                              <a:pt x="170210" y="172212"/>
                            </a:moveTo>
                            <a:cubicBezTo>
                              <a:pt x="213815" y="129912"/>
                              <a:pt x="206395" y="69866"/>
                              <a:pt x="174010" y="36262"/>
                            </a:cubicBezTo>
                            <a:cubicBezTo>
                              <a:pt x="141644" y="2658"/>
                              <a:pt x="81923" y="-6982"/>
                              <a:pt x="38022" y="35024"/>
                            </a:cubicBezTo>
                            <a:cubicBezTo>
                              <a:pt x="37717" y="35319"/>
                              <a:pt x="37403" y="35624"/>
                              <a:pt x="37088" y="35928"/>
                            </a:cubicBezTo>
                            <a:cubicBezTo>
                              <a:pt x="-6231" y="78534"/>
                              <a:pt x="1598" y="138513"/>
                              <a:pt x="34202" y="171898"/>
                            </a:cubicBezTo>
                            <a:cubicBezTo>
                              <a:pt x="51519" y="189633"/>
                              <a:pt x="76503" y="200559"/>
                              <a:pt x="102668" y="200559"/>
                            </a:cubicBezTo>
                            <a:cubicBezTo>
                              <a:pt x="125766" y="200559"/>
                              <a:pt x="149769" y="192053"/>
                              <a:pt x="170210" y="172212"/>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Shape 93">
                        <a:extLst>
                          <a:ext uri="{FF2B5EF4-FFF2-40B4-BE49-F238E27FC236}">
                            <a16:creationId xmlns:a16="http://schemas.microsoft.com/office/drawing/2014/main" id="{513664B2-FC4C-A173-87C0-BDEF70D03C69}"/>
                          </a:ext>
                        </a:extLst>
                      </p:cNvPr>
                      <p:cNvSpPr/>
                      <p:nvPr/>
                    </p:nvSpPr>
                    <p:spPr>
                      <a:xfrm>
                        <a:off x="2508678" y="3006071"/>
                        <a:ext cx="43975" cy="43975"/>
                      </a:xfrm>
                      <a:custGeom>
                        <a:avLst/>
                        <a:gdLst>
                          <a:gd name="connsiteX0" fmla="*/ 102384 w 200025"/>
                          <a:gd name="connsiteY0" fmla="*/ 7144 h 200025"/>
                          <a:gd name="connsiteX1" fmla="*/ 35052 w 200025"/>
                          <a:gd name="connsiteY1" fmla="*/ 35052 h 200025"/>
                          <a:gd name="connsiteX2" fmla="*/ 7144 w 200025"/>
                          <a:gd name="connsiteY2" fmla="*/ 102384 h 200025"/>
                          <a:gd name="connsiteX3" fmla="*/ 35052 w 200025"/>
                          <a:gd name="connsiteY3" fmla="*/ 169717 h 200025"/>
                          <a:gd name="connsiteX4" fmla="*/ 102384 w 200025"/>
                          <a:gd name="connsiteY4" fmla="*/ 197625 h 200025"/>
                          <a:gd name="connsiteX5" fmla="*/ 169707 w 200025"/>
                          <a:gd name="connsiteY5" fmla="*/ 169717 h 200025"/>
                          <a:gd name="connsiteX6" fmla="*/ 197625 w 200025"/>
                          <a:gd name="connsiteY6" fmla="*/ 102384 h 200025"/>
                          <a:gd name="connsiteX7" fmla="*/ 169707 w 200025"/>
                          <a:gd name="connsiteY7" fmla="*/ 35052 h 200025"/>
                          <a:gd name="connsiteX8" fmla="*/ 10238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84" y="7144"/>
                            </a:moveTo>
                            <a:cubicBezTo>
                              <a:pt x="77229" y="7144"/>
                              <a:pt x="52664" y="17336"/>
                              <a:pt x="35052" y="35052"/>
                            </a:cubicBezTo>
                            <a:cubicBezTo>
                              <a:pt x="17240" y="52769"/>
                              <a:pt x="7144" y="77334"/>
                              <a:pt x="7144" y="102384"/>
                            </a:cubicBezTo>
                            <a:cubicBezTo>
                              <a:pt x="7144" y="127435"/>
                              <a:pt x="17240" y="152000"/>
                              <a:pt x="35052" y="169717"/>
                            </a:cubicBezTo>
                            <a:cubicBezTo>
                              <a:pt x="52759" y="187433"/>
                              <a:pt x="77238" y="197625"/>
                              <a:pt x="102384" y="197625"/>
                            </a:cubicBezTo>
                            <a:cubicBezTo>
                              <a:pt x="127435" y="197625"/>
                              <a:pt x="152000" y="187433"/>
                              <a:pt x="169707" y="169717"/>
                            </a:cubicBezTo>
                            <a:cubicBezTo>
                              <a:pt x="187423" y="152000"/>
                              <a:pt x="197625" y="127435"/>
                              <a:pt x="197625" y="102384"/>
                            </a:cubicBezTo>
                            <a:cubicBezTo>
                              <a:pt x="197625" y="77334"/>
                              <a:pt x="187433" y="52864"/>
                              <a:pt x="169707" y="35052"/>
                            </a:cubicBezTo>
                            <a:cubicBezTo>
                              <a:pt x="152000" y="17345"/>
                              <a:pt x="127425" y="7144"/>
                              <a:pt x="10238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grpSp>
        <p:grpSp>
          <p:nvGrpSpPr>
            <p:cNvPr id="7" name="Group 482">
              <a:extLst>
                <a:ext uri="{FF2B5EF4-FFF2-40B4-BE49-F238E27FC236}">
                  <a16:creationId xmlns:a16="http://schemas.microsoft.com/office/drawing/2014/main" id="{06074273-D468-FA9D-86A0-DAB493F138D1}"/>
                </a:ext>
              </a:extLst>
            </p:cNvPr>
            <p:cNvGrpSpPr/>
            <p:nvPr/>
          </p:nvGrpSpPr>
          <p:grpSpPr>
            <a:xfrm>
              <a:off x="482894" y="1551098"/>
              <a:ext cx="10335899" cy="4145178"/>
              <a:chOff x="482894" y="1551098"/>
              <a:chExt cx="10335899" cy="4145178"/>
            </a:xfrm>
          </p:grpSpPr>
          <p:grpSp>
            <p:nvGrpSpPr>
              <p:cNvPr id="8" name="Group 479">
                <a:extLst>
                  <a:ext uri="{FF2B5EF4-FFF2-40B4-BE49-F238E27FC236}">
                    <a16:creationId xmlns:a16="http://schemas.microsoft.com/office/drawing/2014/main" id="{F1AA6822-9B02-E0F6-9CA9-66B8B21CDDBB}"/>
                  </a:ext>
                </a:extLst>
              </p:cNvPr>
              <p:cNvGrpSpPr/>
              <p:nvPr/>
            </p:nvGrpSpPr>
            <p:grpSpPr>
              <a:xfrm>
                <a:off x="482894" y="1551098"/>
                <a:ext cx="3871010" cy="3837690"/>
                <a:chOff x="482894" y="1551098"/>
                <a:chExt cx="3871010" cy="3837690"/>
              </a:xfrm>
            </p:grpSpPr>
            <p:grpSp>
              <p:nvGrpSpPr>
                <p:cNvPr id="38" name="Group 349">
                  <a:extLst>
                    <a:ext uri="{FF2B5EF4-FFF2-40B4-BE49-F238E27FC236}">
                      <a16:creationId xmlns:a16="http://schemas.microsoft.com/office/drawing/2014/main" id="{B16E8412-333E-E415-FB5F-7A57997E24F8}"/>
                    </a:ext>
                  </a:extLst>
                </p:cNvPr>
                <p:cNvGrpSpPr/>
                <p:nvPr/>
              </p:nvGrpSpPr>
              <p:grpSpPr>
                <a:xfrm>
                  <a:off x="1739698" y="3895264"/>
                  <a:ext cx="1541064" cy="1493524"/>
                  <a:chOff x="1478239" y="2960423"/>
                  <a:chExt cx="1541064" cy="1493524"/>
                </a:xfrm>
              </p:grpSpPr>
              <p:grpSp>
                <p:nvGrpSpPr>
                  <p:cNvPr id="40" name="Group 273">
                    <a:extLst>
                      <a:ext uri="{FF2B5EF4-FFF2-40B4-BE49-F238E27FC236}">
                        <a16:creationId xmlns:a16="http://schemas.microsoft.com/office/drawing/2014/main" id="{6A372646-6B6E-8960-901E-08DC59B1BA6C}"/>
                      </a:ext>
                    </a:extLst>
                  </p:cNvPr>
                  <p:cNvGrpSpPr/>
                  <p:nvPr/>
                </p:nvGrpSpPr>
                <p:grpSpPr>
                  <a:xfrm>
                    <a:off x="1711376" y="3348373"/>
                    <a:ext cx="1074790" cy="717624"/>
                    <a:chOff x="337358" y="2295839"/>
                    <a:chExt cx="3079448" cy="2056108"/>
                  </a:xfrm>
                </p:grpSpPr>
                <p:grpSp>
                  <p:nvGrpSpPr>
                    <p:cNvPr id="44" name="Group 274">
                      <a:extLst>
                        <a:ext uri="{FF2B5EF4-FFF2-40B4-BE49-F238E27FC236}">
                          <a16:creationId xmlns:a16="http://schemas.microsoft.com/office/drawing/2014/main" id="{6DD5414A-8A16-F36B-4A42-DE262DFE627C}"/>
                        </a:ext>
                      </a:extLst>
                    </p:cNvPr>
                    <p:cNvGrpSpPr/>
                    <p:nvPr/>
                  </p:nvGrpSpPr>
                  <p:grpSpPr>
                    <a:xfrm>
                      <a:off x="337358" y="2297168"/>
                      <a:ext cx="1925103" cy="1991077"/>
                      <a:chOff x="337358" y="2297168"/>
                      <a:chExt cx="1925103" cy="1991077"/>
                    </a:xfrm>
                  </p:grpSpPr>
                  <p:sp>
                    <p:nvSpPr>
                      <p:cNvPr id="71" name="Freeform: Shape 301">
                        <a:extLst>
                          <a:ext uri="{FF2B5EF4-FFF2-40B4-BE49-F238E27FC236}">
                            <a16:creationId xmlns:a16="http://schemas.microsoft.com/office/drawing/2014/main" id="{6B8926B8-AB92-719A-BF7E-DA34FDF902FD}"/>
                          </a:ext>
                        </a:extLst>
                      </p:cNvPr>
                      <p:cNvSpPr/>
                      <p:nvPr/>
                    </p:nvSpPr>
                    <p:spPr>
                      <a:xfrm>
                        <a:off x="597393" y="2529316"/>
                        <a:ext cx="1393371" cy="1727153"/>
                      </a:xfrm>
                      <a:custGeom>
                        <a:avLst/>
                        <a:gdLst>
                          <a:gd name="connsiteX0" fmla="*/ 7144 w 3419475"/>
                          <a:gd name="connsiteY0" fmla="*/ 7144 h 4238625"/>
                          <a:gd name="connsiteX1" fmla="*/ 3420561 w 3419475"/>
                          <a:gd name="connsiteY1" fmla="*/ 7144 h 4238625"/>
                          <a:gd name="connsiteX2" fmla="*/ 3420561 w 3419475"/>
                          <a:gd name="connsiteY2" fmla="*/ 4233282 h 4238625"/>
                          <a:gd name="connsiteX3" fmla="*/ 7144 w 3419475"/>
                          <a:gd name="connsiteY3" fmla="*/ 4233282 h 4238625"/>
                        </a:gdLst>
                        <a:ahLst/>
                        <a:cxnLst>
                          <a:cxn ang="0">
                            <a:pos x="connsiteX0" y="connsiteY0"/>
                          </a:cxn>
                          <a:cxn ang="0">
                            <a:pos x="connsiteX1" y="connsiteY1"/>
                          </a:cxn>
                          <a:cxn ang="0">
                            <a:pos x="connsiteX2" y="connsiteY2"/>
                          </a:cxn>
                          <a:cxn ang="0">
                            <a:pos x="connsiteX3" y="connsiteY3"/>
                          </a:cxn>
                        </a:cxnLst>
                        <a:rect l="l" t="t" r="r" b="b"/>
                        <a:pathLst>
                          <a:path w="3419475" h="4238625">
                            <a:moveTo>
                              <a:pt x="7144" y="7144"/>
                            </a:moveTo>
                            <a:lnTo>
                              <a:pt x="3420561" y="7144"/>
                            </a:lnTo>
                            <a:lnTo>
                              <a:pt x="3420561" y="4233282"/>
                            </a:lnTo>
                            <a:lnTo>
                              <a:pt x="7144" y="423328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302">
                        <a:extLst>
                          <a:ext uri="{FF2B5EF4-FFF2-40B4-BE49-F238E27FC236}">
                            <a16:creationId xmlns:a16="http://schemas.microsoft.com/office/drawing/2014/main" id="{EB1A6A3D-979D-367C-4E55-693EF957975B}"/>
                          </a:ext>
                        </a:extLst>
                      </p:cNvPr>
                      <p:cNvSpPr/>
                      <p:nvPr/>
                    </p:nvSpPr>
                    <p:spPr>
                      <a:xfrm>
                        <a:off x="729860" y="2661783"/>
                        <a:ext cx="1129446" cy="1459347"/>
                      </a:xfrm>
                      <a:custGeom>
                        <a:avLst/>
                        <a:gdLst>
                          <a:gd name="connsiteX0" fmla="*/ 7144 w 2771775"/>
                          <a:gd name="connsiteY0" fmla="*/ 7144 h 3581400"/>
                          <a:gd name="connsiteX1" fmla="*/ 2770384 w 2771775"/>
                          <a:gd name="connsiteY1" fmla="*/ 7144 h 3581400"/>
                          <a:gd name="connsiteX2" fmla="*/ 2770384 w 2771775"/>
                          <a:gd name="connsiteY2" fmla="*/ 3583105 h 3581400"/>
                          <a:gd name="connsiteX3" fmla="*/ 7144 w 2771775"/>
                          <a:gd name="connsiteY3" fmla="*/ 3583105 h 3581400"/>
                        </a:gdLst>
                        <a:ahLst/>
                        <a:cxnLst>
                          <a:cxn ang="0">
                            <a:pos x="connsiteX0" y="connsiteY0"/>
                          </a:cxn>
                          <a:cxn ang="0">
                            <a:pos x="connsiteX1" y="connsiteY1"/>
                          </a:cxn>
                          <a:cxn ang="0">
                            <a:pos x="connsiteX2" y="connsiteY2"/>
                          </a:cxn>
                          <a:cxn ang="0">
                            <a:pos x="connsiteX3" y="connsiteY3"/>
                          </a:cxn>
                        </a:cxnLst>
                        <a:rect l="l" t="t" r="r" b="b"/>
                        <a:pathLst>
                          <a:path w="2771775" h="3581400">
                            <a:moveTo>
                              <a:pt x="7144" y="7144"/>
                            </a:moveTo>
                            <a:lnTo>
                              <a:pt x="2770384" y="7144"/>
                            </a:lnTo>
                            <a:lnTo>
                              <a:pt x="2770384" y="3583105"/>
                            </a:lnTo>
                            <a:lnTo>
                              <a:pt x="7144" y="3583105"/>
                            </a:lnTo>
                            <a:close/>
                          </a:path>
                        </a:pathLst>
                      </a:custGeom>
                      <a:solidFill>
                        <a:srgbClr val="E6E6E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303">
                        <a:extLst>
                          <a:ext uri="{FF2B5EF4-FFF2-40B4-BE49-F238E27FC236}">
                            <a16:creationId xmlns:a16="http://schemas.microsoft.com/office/drawing/2014/main" id="{E6B68029-BE67-91F5-CCD6-514B12BD2B5D}"/>
                          </a:ext>
                        </a:extLst>
                      </p:cNvPr>
                      <p:cNvSpPr/>
                      <p:nvPr/>
                    </p:nvSpPr>
                    <p:spPr>
                      <a:xfrm>
                        <a:off x="1061025" y="2463082"/>
                        <a:ext cx="465751" cy="267806"/>
                      </a:xfrm>
                      <a:custGeom>
                        <a:avLst/>
                        <a:gdLst>
                          <a:gd name="connsiteX0" fmla="*/ 7144 w 1143000"/>
                          <a:gd name="connsiteY0" fmla="*/ 7144 h 657225"/>
                          <a:gd name="connsiteX1" fmla="*/ 1144953 w 1143000"/>
                          <a:gd name="connsiteY1" fmla="*/ 7144 h 657225"/>
                          <a:gd name="connsiteX2" fmla="*/ 1144953 w 1143000"/>
                          <a:gd name="connsiteY2" fmla="*/ 657320 h 657225"/>
                          <a:gd name="connsiteX3" fmla="*/ 7144 w 1143000"/>
                          <a:gd name="connsiteY3" fmla="*/ 657320 h 657225"/>
                        </a:gdLst>
                        <a:ahLst/>
                        <a:cxnLst>
                          <a:cxn ang="0">
                            <a:pos x="connsiteX0" y="connsiteY0"/>
                          </a:cxn>
                          <a:cxn ang="0">
                            <a:pos x="connsiteX1" y="connsiteY1"/>
                          </a:cxn>
                          <a:cxn ang="0">
                            <a:pos x="connsiteX2" y="connsiteY2"/>
                          </a:cxn>
                          <a:cxn ang="0">
                            <a:pos x="connsiteX3" y="connsiteY3"/>
                          </a:cxn>
                        </a:cxnLst>
                        <a:rect l="l" t="t" r="r" b="b"/>
                        <a:pathLst>
                          <a:path w="1143000" h="657225">
                            <a:moveTo>
                              <a:pt x="7144" y="7144"/>
                            </a:moveTo>
                            <a:lnTo>
                              <a:pt x="1144953" y="7144"/>
                            </a:lnTo>
                            <a:lnTo>
                              <a:pt x="1144953" y="657320"/>
                            </a:lnTo>
                            <a:lnTo>
                              <a:pt x="7144" y="657320"/>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304">
                        <a:extLst>
                          <a:ext uri="{FF2B5EF4-FFF2-40B4-BE49-F238E27FC236}">
                            <a16:creationId xmlns:a16="http://schemas.microsoft.com/office/drawing/2014/main" id="{B9CBDBF1-D1E6-61FA-D8E8-A3AAECBA44E4}"/>
                          </a:ext>
                        </a:extLst>
                      </p:cNvPr>
                      <p:cNvSpPr/>
                      <p:nvPr/>
                    </p:nvSpPr>
                    <p:spPr>
                      <a:xfrm>
                        <a:off x="524648" y="3692459"/>
                        <a:ext cx="1703871" cy="376480"/>
                      </a:xfrm>
                      <a:custGeom>
                        <a:avLst/>
                        <a:gdLst>
                          <a:gd name="connsiteX0" fmla="*/ 4180950 w 4181475"/>
                          <a:gd name="connsiteY0" fmla="*/ 492889 h 923925"/>
                          <a:gd name="connsiteX1" fmla="*/ 58018 w 4181475"/>
                          <a:gd name="connsiteY1" fmla="*/ 919399 h 923925"/>
                          <a:gd name="connsiteX2" fmla="*/ 7841 w 4181475"/>
                          <a:gd name="connsiteY2" fmla="*/ 434351 h 923925"/>
                          <a:gd name="connsiteX3" fmla="*/ 4130772 w 4181475"/>
                          <a:gd name="connsiteY3" fmla="*/ 7841 h 923925"/>
                        </a:gdLst>
                        <a:ahLst/>
                        <a:cxnLst>
                          <a:cxn ang="0">
                            <a:pos x="connsiteX0" y="connsiteY0"/>
                          </a:cxn>
                          <a:cxn ang="0">
                            <a:pos x="connsiteX1" y="connsiteY1"/>
                          </a:cxn>
                          <a:cxn ang="0">
                            <a:pos x="connsiteX2" y="connsiteY2"/>
                          </a:cxn>
                          <a:cxn ang="0">
                            <a:pos x="connsiteX3" y="connsiteY3"/>
                          </a:cxn>
                        </a:cxnLst>
                        <a:rect l="l" t="t" r="r" b="b"/>
                        <a:pathLst>
                          <a:path w="4181475" h="923925">
                            <a:moveTo>
                              <a:pt x="4180950" y="492889"/>
                            </a:moveTo>
                            <a:lnTo>
                              <a:pt x="58018" y="919399"/>
                            </a:lnTo>
                            <a:lnTo>
                              <a:pt x="7841" y="434351"/>
                            </a:lnTo>
                            <a:lnTo>
                              <a:pt x="4130772" y="7841"/>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Shape 305">
                        <a:extLst>
                          <a:ext uri="{FF2B5EF4-FFF2-40B4-BE49-F238E27FC236}">
                            <a16:creationId xmlns:a16="http://schemas.microsoft.com/office/drawing/2014/main" id="{2211782A-AB88-1525-EE79-4759A4F32F42}"/>
                          </a:ext>
                        </a:extLst>
                      </p:cNvPr>
                      <p:cNvSpPr/>
                      <p:nvPr/>
                    </p:nvSpPr>
                    <p:spPr>
                      <a:xfrm>
                        <a:off x="370510" y="3866531"/>
                        <a:ext cx="178538" cy="201825"/>
                      </a:xfrm>
                      <a:custGeom>
                        <a:avLst/>
                        <a:gdLst>
                          <a:gd name="connsiteX0" fmla="*/ 436416 w 438150"/>
                          <a:gd name="connsiteY0" fmla="*/ 492166 h 495300"/>
                          <a:gd name="connsiteX1" fmla="*/ 7144 w 438150"/>
                          <a:gd name="connsiteY1" fmla="*/ 291427 h 495300"/>
                          <a:gd name="connsiteX2" fmla="*/ 386191 w 438150"/>
                          <a:gd name="connsiteY2" fmla="*/ 7144 h 495300"/>
                        </a:gdLst>
                        <a:ahLst/>
                        <a:cxnLst>
                          <a:cxn ang="0">
                            <a:pos x="connsiteX0" y="connsiteY0"/>
                          </a:cxn>
                          <a:cxn ang="0">
                            <a:pos x="connsiteX1" y="connsiteY1"/>
                          </a:cxn>
                          <a:cxn ang="0">
                            <a:pos x="connsiteX2" y="connsiteY2"/>
                          </a:cxn>
                        </a:cxnLst>
                        <a:rect l="l" t="t" r="r" b="b"/>
                        <a:pathLst>
                          <a:path w="438150" h="495300">
                            <a:moveTo>
                              <a:pt x="436416" y="492166"/>
                            </a:moveTo>
                            <a:lnTo>
                              <a:pt x="7144" y="291427"/>
                            </a:lnTo>
                            <a:lnTo>
                              <a:pt x="386191" y="7144"/>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Shape 306">
                        <a:extLst>
                          <a:ext uri="{FF2B5EF4-FFF2-40B4-BE49-F238E27FC236}">
                            <a16:creationId xmlns:a16="http://schemas.microsoft.com/office/drawing/2014/main" id="{39577C0A-C48B-4F4E-1BF2-EB628568388B}"/>
                          </a:ext>
                        </a:extLst>
                      </p:cNvPr>
                      <p:cNvSpPr/>
                      <p:nvPr/>
                    </p:nvSpPr>
                    <p:spPr>
                      <a:xfrm>
                        <a:off x="1908904" y="3709668"/>
                        <a:ext cx="155250" cy="217350"/>
                      </a:xfrm>
                      <a:custGeom>
                        <a:avLst/>
                        <a:gdLst>
                          <a:gd name="connsiteX0" fmla="*/ 381444 w 381000"/>
                          <a:gd name="connsiteY0" fmla="*/ 492899 h 533400"/>
                          <a:gd name="connsiteX1" fmla="*/ 58069 w 381000"/>
                          <a:gd name="connsiteY1" fmla="*/ 526384 h 533400"/>
                          <a:gd name="connsiteX2" fmla="*/ 7842 w 381000"/>
                          <a:gd name="connsiteY2" fmla="*/ 41327 h 533400"/>
                          <a:gd name="connsiteX3" fmla="*/ 331217 w 381000"/>
                          <a:gd name="connsiteY3" fmla="*/ 7842 h 533400"/>
                        </a:gdLst>
                        <a:ahLst/>
                        <a:cxnLst>
                          <a:cxn ang="0">
                            <a:pos x="connsiteX0" y="connsiteY0"/>
                          </a:cxn>
                          <a:cxn ang="0">
                            <a:pos x="connsiteX1" y="connsiteY1"/>
                          </a:cxn>
                          <a:cxn ang="0">
                            <a:pos x="connsiteX2" y="connsiteY2"/>
                          </a:cxn>
                          <a:cxn ang="0">
                            <a:pos x="connsiteX3" y="connsiteY3"/>
                          </a:cxn>
                        </a:cxnLst>
                        <a:rect l="l" t="t" r="r" b="b"/>
                        <a:pathLst>
                          <a:path w="381000" h="533400">
                            <a:moveTo>
                              <a:pt x="381444" y="492899"/>
                            </a:moveTo>
                            <a:lnTo>
                              <a:pt x="58069" y="526384"/>
                            </a:lnTo>
                            <a:lnTo>
                              <a:pt x="7842" y="41327"/>
                            </a:lnTo>
                            <a:lnTo>
                              <a:pt x="331217" y="7842"/>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307">
                        <a:extLst>
                          <a:ext uri="{FF2B5EF4-FFF2-40B4-BE49-F238E27FC236}">
                            <a16:creationId xmlns:a16="http://schemas.microsoft.com/office/drawing/2014/main" id="{429A647D-CC32-266F-934C-505DE042E391}"/>
                          </a:ext>
                        </a:extLst>
                      </p:cNvPr>
                      <p:cNvSpPr/>
                      <p:nvPr/>
                    </p:nvSpPr>
                    <p:spPr>
                      <a:xfrm>
                        <a:off x="895442" y="2893598"/>
                        <a:ext cx="135844" cy="135843"/>
                      </a:xfrm>
                      <a:custGeom>
                        <a:avLst/>
                        <a:gdLst>
                          <a:gd name="connsiteX0" fmla="*/ 7144 w 333375"/>
                          <a:gd name="connsiteY0" fmla="*/ 7144 h 333375"/>
                          <a:gd name="connsiteX1" fmla="*/ 332232 w 333375"/>
                          <a:gd name="connsiteY1" fmla="*/ 7144 h 333375"/>
                          <a:gd name="connsiteX2" fmla="*/ 332232 w 333375"/>
                          <a:gd name="connsiteY2" fmla="*/ 332232 h 333375"/>
                          <a:gd name="connsiteX3" fmla="*/ 7144 w 333375"/>
                          <a:gd name="connsiteY3" fmla="*/ 332232 h 333375"/>
                        </a:gdLst>
                        <a:ahLst/>
                        <a:cxnLst>
                          <a:cxn ang="0">
                            <a:pos x="connsiteX0" y="connsiteY0"/>
                          </a:cxn>
                          <a:cxn ang="0">
                            <a:pos x="connsiteX1" y="connsiteY1"/>
                          </a:cxn>
                          <a:cxn ang="0">
                            <a:pos x="connsiteX2" y="connsiteY2"/>
                          </a:cxn>
                          <a:cxn ang="0">
                            <a:pos x="connsiteX3" y="connsiteY3"/>
                          </a:cxn>
                        </a:cxnLst>
                        <a:rect l="l" t="t" r="r" b="b"/>
                        <a:pathLst>
                          <a:path w="333375" h="333375">
                            <a:moveTo>
                              <a:pt x="7144" y="7144"/>
                            </a:moveTo>
                            <a:lnTo>
                              <a:pt x="332232" y="7144"/>
                            </a:lnTo>
                            <a:lnTo>
                              <a:pt x="332232" y="332232"/>
                            </a:lnTo>
                            <a:lnTo>
                              <a:pt x="7144" y="33223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Shape 308">
                        <a:extLst>
                          <a:ext uri="{FF2B5EF4-FFF2-40B4-BE49-F238E27FC236}">
                            <a16:creationId xmlns:a16="http://schemas.microsoft.com/office/drawing/2014/main" id="{2D2E14C4-9AFC-3EFB-122B-65A7E3B9400E}"/>
                          </a:ext>
                        </a:extLst>
                      </p:cNvPr>
                      <p:cNvSpPr/>
                      <p:nvPr/>
                    </p:nvSpPr>
                    <p:spPr>
                      <a:xfrm>
                        <a:off x="895442" y="3191646"/>
                        <a:ext cx="135844" cy="135843"/>
                      </a:xfrm>
                      <a:custGeom>
                        <a:avLst/>
                        <a:gdLst>
                          <a:gd name="connsiteX0" fmla="*/ 7144 w 333375"/>
                          <a:gd name="connsiteY0" fmla="*/ 7144 h 333375"/>
                          <a:gd name="connsiteX1" fmla="*/ 332232 w 333375"/>
                          <a:gd name="connsiteY1" fmla="*/ 7144 h 333375"/>
                          <a:gd name="connsiteX2" fmla="*/ 332232 w 333375"/>
                          <a:gd name="connsiteY2" fmla="*/ 332232 h 333375"/>
                          <a:gd name="connsiteX3" fmla="*/ 7144 w 333375"/>
                          <a:gd name="connsiteY3" fmla="*/ 332232 h 333375"/>
                        </a:gdLst>
                        <a:ahLst/>
                        <a:cxnLst>
                          <a:cxn ang="0">
                            <a:pos x="connsiteX0" y="connsiteY0"/>
                          </a:cxn>
                          <a:cxn ang="0">
                            <a:pos x="connsiteX1" y="connsiteY1"/>
                          </a:cxn>
                          <a:cxn ang="0">
                            <a:pos x="connsiteX2" y="connsiteY2"/>
                          </a:cxn>
                          <a:cxn ang="0">
                            <a:pos x="connsiteX3" y="connsiteY3"/>
                          </a:cxn>
                        </a:cxnLst>
                        <a:rect l="l" t="t" r="r" b="b"/>
                        <a:pathLst>
                          <a:path w="333375" h="333375">
                            <a:moveTo>
                              <a:pt x="7144" y="7144"/>
                            </a:moveTo>
                            <a:lnTo>
                              <a:pt x="332232" y="7144"/>
                            </a:lnTo>
                            <a:lnTo>
                              <a:pt x="332232" y="332232"/>
                            </a:lnTo>
                            <a:lnTo>
                              <a:pt x="7144" y="33223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Shape 309">
                        <a:extLst>
                          <a:ext uri="{FF2B5EF4-FFF2-40B4-BE49-F238E27FC236}">
                            <a16:creationId xmlns:a16="http://schemas.microsoft.com/office/drawing/2014/main" id="{3652763B-6C68-3A6B-D97F-33A137C0C941}"/>
                          </a:ext>
                        </a:extLst>
                      </p:cNvPr>
                      <p:cNvSpPr/>
                      <p:nvPr/>
                    </p:nvSpPr>
                    <p:spPr>
                      <a:xfrm>
                        <a:off x="895442" y="3489698"/>
                        <a:ext cx="135844" cy="135843"/>
                      </a:xfrm>
                      <a:custGeom>
                        <a:avLst/>
                        <a:gdLst>
                          <a:gd name="connsiteX0" fmla="*/ 7144 w 333375"/>
                          <a:gd name="connsiteY0" fmla="*/ 7144 h 333375"/>
                          <a:gd name="connsiteX1" fmla="*/ 332232 w 333375"/>
                          <a:gd name="connsiteY1" fmla="*/ 7144 h 333375"/>
                          <a:gd name="connsiteX2" fmla="*/ 332232 w 333375"/>
                          <a:gd name="connsiteY2" fmla="*/ 332232 h 333375"/>
                          <a:gd name="connsiteX3" fmla="*/ 7144 w 333375"/>
                          <a:gd name="connsiteY3" fmla="*/ 332232 h 333375"/>
                        </a:gdLst>
                        <a:ahLst/>
                        <a:cxnLst>
                          <a:cxn ang="0">
                            <a:pos x="connsiteX0" y="connsiteY0"/>
                          </a:cxn>
                          <a:cxn ang="0">
                            <a:pos x="connsiteX1" y="connsiteY1"/>
                          </a:cxn>
                          <a:cxn ang="0">
                            <a:pos x="connsiteX2" y="connsiteY2"/>
                          </a:cxn>
                          <a:cxn ang="0">
                            <a:pos x="connsiteX3" y="connsiteY3"/>
                          </a:cxn>
                        </a:cxnLst>
                        <a:rect l="l" t="t" r="r" b="b"/>
                        <a:pathLst>
                          <a:path w="333375" h="333375">
                            <a:moveTo>
                              <a:pt x="7144" y="7144"/>
                            </a:moveTo>
                            <a:lnTo>
                              <a:pt x="332232" y="7144"/>
                            </a:lnTo>
                            <a:lnTo>
                              <a:pt x="332232" y="332232"/>
                            </a:lnTo>
                            <a:lnTo>
                              <a:pt x="7144" y="33223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Shape 310">
                        <a:extLst>
                          <a:ext uri="{FF2B5EF4-FFF2-40B4-BE49-F238E27FC236}">
                            <a16:creationId xmlns:a16="http://schemas.microsoft.com/office/drawing/2014/main" id="{0E1FC47E-A71F-98DF-4F8E-FE905942D273}"/>
                          </a:ext>
                        </a:extLst>
                      </p:cNvPr>
                      <p:cNvSpPr/>
                      <p:nvPr/>
                    </p:nvSpPr>
                    <p:spPr>
                      <a:xfrm>
                        <a:off x="337358" y="2297168"/>
                        <a:ext cx="1925103" cy="1991077"/>
                      </a:xfrm>
                      <a:custGeom>
                        <a:avLst/>
                        <a:gdLst>
                          <a:gd name="connsiteX0" fmla="*/ 7550 w 4724400"/>
                          <a:gd name="connsiteY0" fmla="*/ 4151193 h 4886325"/>
                          <a:gd name="connsiteX1" fmla="*/ 54041 w 4724400"/>
                          <a:gd name="connsiteY1" fmla="*/ 4216211 h 4886325"/>
                          <a:gd name="connsiteX2" fmla="*/ 483323 w 4724400"/>
                          <a:gd name="connsiteY2" fmla="*/ 4416874 h 4886325"/>
                          <a:gd name="connsiteX3" fmla="*/ 483733 w 4724400"/>
                          <a:gd name="connsiteY3" fmla="*/ 4415979 h 4886325"/>
                          <a:gd name="connsiteX4" fmla="*/ 517785 w 4724400"/>
                          <a:gd name="connsiteY4" fmla="*/ 4424589 h 4886325"/>
                          <a:gd name="connsiteX5" fmla="*/ 525910 w 4724400"/>
                          <a:gd name="connsiteY5" fmla="*/ 4424103 h 4886325"/>
                          <a:gd name="connsiteX6" fmla="*/ 564029 w 4724400"/>
                          <a:gd name="connsiteY6" fmla="*/ 4420694 h 4886325"/>
                          <a:gd name="connsiteX7" fmla="*/ 564029 w 4724400"/>
                          <a:gd name="connsiteY7" fmla="*/ 4802675 h 4886325"/>
                          <a:gd name="connsiteX8" fmla="*/ 645296 w 4724400"/>
                          <a:gd name="connsiteY8" fmla="*/ 4883952 h 4886325"/>
                          <a:gd name="connsiteX9" fmla="*/ 4058713 w 4724400"/>
                          <a:gd name="connsiteY9" fmla="*/ 4883952 h 4886325"/>
                          <a:gd name="connsiteX10" fmla="*/ 4139990 w 4724400"/>
                          <a:gd name="connsiteY10" fmla="*/ 4802675 h 4886325"/>
                          <a:gd name="connsiteX11" fmla="*/ 4139990 w 4724400"/>
                          <a:gd name="connsiteY11" fmla="*/ 4050495 h 4886325"/>
                          <a:gd name="connsiteX12" fmla="*/ 4648996 w 4724400"/>
                          <a:gd name="connsiteY12" fmla="*/ 3997907 h 4886325"/>
                          <a:gd name="connsiteX13" fmla="*/ 4721491 w 4724400"/>
                          <a:gd name="connsiteY13" fmla="*/ 3908753 h 4886325"/>
                          <a:gd name="connsiteX14" fmla="*/ 4721491 w 4724400"/>
                          <a:gd name="connsiteY14" fmla="*/ 3908505 h 4886325"/>
                          <a:gd name="connsiteX15" fmla="*/ 4671342 w 4724400"/>
                          <a:gd name="connsiteY15" fmla="*/ 3423473 h 4886325"/>
                          <a:gd name="connsiteX16" fmla="*/ 4641758 w 4724400"/>
                          <a:gd name="connsiteY16" fmla="*/ 3368781 h 4886325"/>
                          <a:gd name="connsiteX17" fmla="*/ 4582103 w 4724400"/>
                          <a:gd name="connsiteY17" fmla="*/ 3350979 h 4886325"/>
                          <a:gd name="connsiteX18" fmla="*/ 4139980 w 4724400"/>
                          <a:gd name="connsiteY18" fmla="*/ 3396651 h 4886325"/>
                          <a:gd name="connsiteX19" fmla="*/ 4139980 w 4724400"/>
                          <a:gd name="connsiteY19" fmla="*/ 576527 h 4886325"/>
                          <a:gd name="connsiteX20" fmla="*/ 4058704 w 4724400"/>
                          <a:gd name="connsiteY20" fmla="*/ 495260 h 4886325"/>
                          <a:gd name="connsiteX21" fmla="*/ 3002181 w 4724400"/>
                          <a:gd name="connsiteY21" fmla="*/ 495260 h 4886325"/>
                          <a:gd name="connsiteX22" fmla="*/ 3002181 w 4724400"/>
                          <a:gd name="connsiteY22" fmla="*/ 413993 h 4886325"/>
                          <a:gd name="connsiteX23" fmla="*/ 2920914 w 4724400"/>
                          <a:gd name="connsiteY23" fmla="*/ 332725 h 4886325"/>
                          <a:gd name="connsiteX24" fmla="*/ 2750245 w 4724400"/>
                          <a:gd name="connsiteY24" fmla="*/ 332725 h 4886325"/>
                          <a:gd name="connsiteX25" fmla="*/ 2271147 w 4724400"/>
                          <a:gd name="connsiteY25" fmla="*/ 15362 h 4886325"/>
                          <a:gd name="connsiteX26" fmla="*/ 1953783 w 4724400"/>
                          <a:gd name="connsiteY26" fmla="*/ 332725 h 4886325"/>
                          <a:gd name="connsiteX27" fmla="*/ 1783114 w 4724400"/>
                          <a:gd name="connsiteY27" fmla="*/ 332725 h 4886325"/>
                          <a:gd name="connsiteX28" fmla="*/ 1701847 w 4724400"/>
                          <a:gd name="connsiteY28" fmla="*/ 413993 h 4886325"/>
                          <a:gd name="connsiteX29" fmla="*/ 1701847 w 4724400"/>
                          <a:gd name="connsiteY29" fmla="*/ 495260 h 4886325"/>
                          <a:gd name="connsiteX30" fmla="*/ 645296 w 4724400"/>
                          <a:gd name="connsiteY30" fmla="*/ 495260 h 4886325"/>
                          <a:gd name="connsiteX31" fmla="*/ 564029 w 4724400"/>
                          <a:gd name="connsiteY31" fmla="*/ 576527 h 4886325"/>
                          <a:gd name="connsiteX32" fmla="*/ 564029 w 4724400"/>
                          <a:gd name="connsiteY32" fmla="*/ 3766859 h 4886325"/>
                          <a:gd name="connsiteX33" fmla="*/ 459273 w 4724400"/>
                          <a:gd name="connsiteY33" fmla="*/ 3777670 h 4886325"/>
                          <a:gd name="connsiteX34" fmla="*/ 419696 w 4724400"/>
                          <a:gd name="connsiteY34" fmla="*/ 3794577 h 4886325"/>
                          <a:gd name="connsiteX35" fmla="*/ 418887 w 4724400"/>
                          <a:gd name="connsiteY35" fmla="*/ 3793520 h 4886325"/>
                          <a:gd name="connsiteX36" fmla="*/ 39754 w 4724400"/>
                          <a:gd name="connsiteY36" fmla="*/ 4077974 h 4886325"/>
                          <a:gd name="connsiteX37" fmla="*/ 7550 w 4724400"/>
                          <a:gd name="connsiteY37" fmla="*/ 4151193 h 4886325"/>
                          <a:gd name="connsiteX38" fmla="*/ 3977436 w 4724400"/>
                          <a:gd name="connsiteY38" fmla="*/ 4721398 h 4886325"/>
                          <a:gd name="connsiteX39" fmla="*/ 726563 w 4724400"/>
                          <a:gd name="connsiteY39" fmla="*/ 4721398 h 4886325"/>
                          <a:gd name="connsiteX40" fmla="*/ 726563 w 4724400"/>
                          <a:gd name="connsiteY40" fmla="*/ 4403625 h 4886325"/>
                          <a:gd name="connsiteX41" fmla="*/ 889107 w 4724400"/>
                          <a:gd name="connsiteY41" fmla="*/ 4386804 h 4886325"/>
                          <a:gd name="connsiteX42" fmla="*/ 889107 w 4724400"/>
                          <a:gd name="connsiteY42" fmla="*/ 4477586 h 4886325"/>
                          <a:gd name="connsiteX43" fmla="*/ 970375 w 4724400"/>
                          <a:gd name="connsiteY43" fmla="*/ 4558854 h 4886325"/>
                          <a:gd name="connsiteX44" fmla="*/ 3733615 w 4724400"/>
                          <a:gd name="connsiteY44" fmla="*/ 4558854 h 4886325"/>
                          <a:gd name="connsiteX45" fmla="*/ 3814892 w 4724400"/>
                          <a:gd name="connsiteY45" fmla="*/ 4477586 h 4886325"/>
                          <a:gd name="connsiteX46" fmla="*/ 3814892 w 4724400"/>
                          <a:gd name="connsiteY46" fmla="*/ 4084146 h 4886325"/>
                          <a:gd name="connsiteX47" fmla="*/ 3977436 w 4724400"/>
                          <a:gd name="connsiteY47" fmla="*/ 4067325 h 4886325"/>
                          <a:gd name="connsiteX48" fmla="*/ 3977436 w 4724400"/>
                          <a:gd name="connsiteY48" fmla="*/ 4721398 h 4886325"/>
                          <a:gd name="connsiteX49" fmla="*/ 1051652 w 4724400"/>
                          <a:gd name="connsiteY49" fmla="*/ 4396310 h 4886325"/>
                          <a:gd name="connsiteX50" fmla="*/ 1051652 w 4724400"/>
                          <a:gd name="connsiteY50" fmla="*/ 4369973 h 4886325"/>
                          <a:gd name="connsiteX51" fmla="*/ 3652348 w 4724400"/>
                          <a:gd name="connsiteY51" fmla="*/ 4100958 h 4886325"/>
                          <a:gd name="connsiteX52" fmla="*/ 3652348 w 4724400"/>
                          <a:gd name="connsiteY52" fmla="*/ 4396300 h 4886325"/>
                          <a:gd name="connsiteX53" fmla="*/ 1051652 w 4724400"/>
                          <a:gd name="connsiteY53" fmla="*/ 4396310 h 4886325"/>
                          <a:gd name="connsiteX54" fmla="*/ 1051652 w 4724400"/>
                          <a:gd name="connsiteY54" fmla="*/ 4396310 h 4886325"/>
                          <a:gd name="connsiteX55" fmla="*/ 4517980 w 4724400"/>
                          <a:gd name="connsiteY55" fmla="*/ 3521172 h 4886325"/>
                          <a:gd name="connsiteX56" fmla="*/ 4551384 w 4724400"/>
                          <a:gd name="connsiteY56" fmla="*/ 3844555 h 4886325"/>
                          <a:gd name="connsiteX57" fmla="*/ 4308954 w 4724400"/>
                          <a:gd name="connsiteY57" fmla="*/ 3869672 h 4886325"/>
                          <a:gd name="connsiteX58" fmla="*/ 4275474 w 4724400"/>
                          <a:gd name="connsiteY58" fmla="*/ 3546289 h 4886325"/>
                          <a:gd name="connsiteX59" fmla="*/ 4517980 w 4724400"/>
                          <a:gd name="connsiteY59" fmla="*/ 3521172 h 4886325"/>
                          <a:gd name="connsiteX60" fmla="*/ 4113815 w 4724400"/>
                          <a:gd name="connsiteY60" fmla="*/ 3563034 h 4886325"/>
                          <a:gd name="connsiteX61" fmla="*/ 4147219 w 4724400"/>
                          <a:gd name="connsiteY61" fmla="*/ 3886417 h 4886325"/>
                          <a:gd name="connsiteX62" fmla="*/ 3985571 w 4724400"/>
                          <a:gd name="connsiteY62" fmla="*/ 3902667 h 4886325"/>
                          <a:gd name="connsiteX63" fmla="*/ 3952090 w 4724400"/>
                          <a:gd name="connsiteY63" fmla="*/ 3579369 h 4886325"/>
                          <a:gd name="connsiteX64" fmla="*/ 4004678 w 4724400"/>
                          <a:gd name="connsiteY64" fmla="*/ 3573921 h 4886325"/>
                          <a:gd name="connsiteX65" fmla="*/ 4113815 w 4724400"/>
                          <a:gd name="connsiteY65" fmla="*/ 3563034 h 4886325"/>
                          <a:gd name="connsiteX66" fmla="*/ 3002181 w 4724400"/>
                          <a:gd name="connsiteY66" fmla="*/ 657804 h 4886325"/>
                          <a:gd name="connsiteX67" fmla="*/ 3977446 w 4724400"/>
                          <a:gd name="connsiteY67" fmla="*/ 657804 h 4886325"/>
                          <a:gd name="connsiteX68" fmla="*/ 3977446 w 4724400"/>
                          <a:gd name="connsiteY68" fmla="*/ 3413730 h 4886325"/>
                          <a:gd name="connsiteX69" fmla="*/ 3814902 w 4724400"/>
                          <a:gd name="connsiteY69" fmla="*/ 3430551 h 4886325"/>
                          <a:gd name="connsiteX70" fmla="*/ 3814902 w 4724400"/>
                          <a:gd name="connsiteY70" fmla="*/ 901615 h 4886325"/>
                          <a:gd name="connsiteX71" fmla="*/ 3733625 w 4724400"/>
                          <a:gd name="connsiteY71" fmla="*/ 820348 h 4886325"/>
                          <a:gd name="connsiteX72" fmla="*/ 3002181 w 4724400"/>
                          <a:gd name="connsiteY72" fmla="*/ 820348 h 4886325"/>
                          <a:gd name="connsiteX73" fmla="*/ 3002181 w 4724400"/>
                          <a:gd name="connsiteY73" fmla="*/ 657804 h 4886325"/>
                          <a:gd name="connsiteX74" fmla="*/ 2352005 w 4724400"/>
                          <a:gd name="connsiteY74" fmla="*/ 170172 h 4886325"/>
                          <a:gd name="connsiteX75" fmla="*/ 2581919 w 4724400"/>
                          <a:gd name="connsiteY75" fmla="*/ 332716 h 4886325"/>
                          <a:gd name="connsiteX76" fmla="*/ 2122081 w 4724400"/>
                          <a:gd name="connsiteY76" fmla="*/ 332716 h 4886325"/>
                          <a:gd name="connsiteX77" fmla="*/ 2352005 w 4724400"/>
                          <a:gd name="connsiteY77" fmla="*/ 170172 h 4886325"/>
                          <a:gd name="connsiteX78" fmla="*/ 1864372 w 4724400"/>
                          <a:gd name="connsiteY78" fmla="*/ 495260 h 4886325"/>
                          <a:gd name="connsiteX79" fmla="*/ 2839637 w 4724400"/>
                          <a:gd name="connsiteY79" fmla="*/ 495260 h 4886325"/>
                          <a:gd name="connsiteX80" fmla="*/ 2839637 w 4724400"/>
                          <a:gd name="connsiteY80" fmla="*/ 982892 h 4886325"/>
                          <a:gd name="connsiteX81" fmla="*/ 1864372 w 4724400"/>
                          <a:gd name="connsiteY81" fmla="*/ 982892 h 4886325"/>
                          <a:gd name="connsiteX82" fmla="*/ 1864372 w 4724400"/>
                          <a:gd name="connsiteY82" fmla="*/ 495260 h 4886325"/>
                          <a:gd name="connsiteX83" fmla="*/ 1864372 w 4724400"/>
                          <a:gd name="connsiteY83" fmla="*/ 495260 h 4886325"/>
                          <a:gd name="connsiteX84" fmla="*/ 1783095 w 4724400"/>
                          <a:gd name="connsiteY84" fmla="*/ 1145436 h 4886325"/>
                          <a:gd name="connsiteX85" fmla="*/ 2920904 w 4724400"/>
                          <a:gd name="connsiteY85" fmla="*/ 1145436 h 4886325"/>
                          <a:gd name="connsiteX86" fmla="*/ 3002172 w 4724400"/>
                          <a:gd name="connsiteY86" fmla="*/ 1064169 h 4886325"/>
                          <a:gd name="connsiteX87" fmla="*/ 3002172 w 4724400"/>
                          <a:gd name="connsiteY87" fmla="*/ 982902 h 4886325"/>
                          <a:gd name="connsiteX88" fmla="*/ 3652348 w 4724400"/>
                          <a:gd name="connsiteY88" fmla="*/ 982902 h 4886325"/>
                          <a:gd name="connsiteX89" fmla="*/ 3652348 w 4724400"/>
                          <a:gd name="connsiteY89" fmla="*/ 3447391 h 4886325"/>
                          <a:gd name="connsiteX90" fmla="*/ 1051652 w 4724400"/>
                          <a:gd name="connsiteY90" fmla="*/ 3716405 h 4886325"/>
                          <a:gd name="connsiteX91" fmla="*/ 1051652 w 4724400"/>
                          <a:gd name="connsiteY91" fmla="*/ 982892 h 4886325"/>
                          <a:gd name="connsiteX92" fmla="*/ 1701828 w 4724400"/>
                          <a:gd name="connsiteY92" fmla="*/ 982892 h 4886325"/>
                          <a:gd name="connsiteX93" fmla="*/ 1701828 w 4724400"/>
                          <a:gd name="connsiteY93" fmla="*/ 1064160 h 4886325"/>
                          <a:gd name="connsiteX94" fmla="*/ 1783095 w 4724400"/>
                          <a:gd name="connsiteY94" fmla="*/ 1145436 h 4886325"/>
                          <a:gd name="connsiteX95" fmla="*/ 726563 w 4724400"/>
                          <a:gd name="connsiteY95" fmla="*/ 657804 h 4886325"/>
                          <a:gd name="connsiteX96" fmla="*/ 1701828 w 4724400"/>
                          <a:gd name="connsiteY96" fmla="*/ 657804 h 4886325"/>
                          <a:gd name="connsiteX97" fmla="*/ 1701828 w 4724400"/>
                          <a:gd name="connsiteY97" fmla="*/ 820348 h 4886325"/>
                          <a:gd name="connsiteX98" fmla="*/ 970384 w 4724400"/>
                          <a:gd name="connsiteY98" fmla="*/ 820348 h 4886325"/>
                          <a:gd name="connsiteX99" fmla="*/ 889117 w 4724400"/>
                          <a:gd name="connsiteY99" fmla="*/ 901615 h 4886325"/>
                          <a:gd name="connsiteX100" fmla="*/ 889117 w 4724400"/>
                          <a:gd name="connsiteY100" fmla="*/ 3733207 h 4886325"/>
                          <a:gd name="connsiteX101" fmla="*/ 726573 w 4724400"/>
                          <a:gd name="connsiteY101" fmla="*/ 3750029 h 4886325"/>
                          <a:gd name="connsiteX102" fmla="*/ 726563 w 4724400"/>
                          <a:gd name="connsiteY102" fmla="*/ 657804 h 4886325"/>
                          <a:gd name="connsiteX103" fmla="*/ 3790518 w 4724400"/>
                          <a:gd name="connsiteY103" fmla="*/ 3596514 h 4886325"/>
                          <a:gd name="connsiteX104" fmla="*/ 3823922 w 4724400"/>
                          <a:gd name="connsiteY104" fmla="*/ 3919812 h 4886325"/>
                          <a:gd name="connsiteX105" fmla="*/ 590194 w 4724400"/>
                          <a:gd name="connsiteY105" fmla="*/ 4254330 h 4886325"/>
                          <a:gd name="connsiteX106" fmla="*/ 556790 w 4724400"/>
                          <a:gd name="connsiteY106" fmla="*/ 3930947 h 4886325"/>
                          <a:gd name="connsiteX107" fmla="*/ 3790518 w 4724400"/>
                          <a:gd name="connsiteY107" fmla="*/ 3596514 h 4886325"/>
                          <a:gd name="connsiteX108" fmla="*/ 401475 w 4724400"/>
                          <a:gd name="connsiteY108" fmla="*/ 4009623 h 4886325"/>
                          <a:gd name="connsiteX109" fmla="*/ 422116 w 4724400"/>
                          <a:gd name="connsiteY109" fmla="*/ 4209391 h 4886325"/>
                          <a:gd name="connsiteX110" fmla="*/ 245589 w 4724400"/>
                          <a:gd name="connsiteY110" fmla="*/ 4126571 h 4886325"/>
                          <a:gd name="connsiteX111" fmla="*/ 401475 w 4724400"/>
                          <a:gd name="connsiteY111" fmla="*/ 4009623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724400" h="4886325">
                            <a:moveTo>
                              <a:pt x="7550" y="4151193"/>
                            </a:moveTo>
                            <a:cubicBezTo>
                              <a:pt x="10559" y="4179473"/>
                              <a:pt x="28190" y="4204181"/>
                              <a:pt x="54041" y="4216211"/>
                            </a:cubicBezTo>
                            <a:lnTo>
                              <a:pt x="483323" y="4416874"/>
                            </a:lnTo>
                            <a:lnTo>
                              <a:pt x="483733" y="4415979"/>
                            </a:lnTo>
                            <a:cubicBezTo>
                              <a:pt x="494296" y="4421341"/>
                              <a:pt x="505917" y="4424265"/>
                              <a:pt x="517785" y="4424589"/>
                            </a:cubicBezTo>
                            <a:cubicBezTo>
                              <a:pt x="520471" y="4424589"/>
                              <a:pt x="523233" y="4424427"/>
                              <a:pt x="525910" y="4424103"/>
                            </a:cubicBezTo>
                            <a:lnTo>
                              <a:pt x="564029" y="4420694"/>
                            </a:lnTo>
                            <a:lnTo>
                              <a:pt x="564029" y="4802675"/>
                            </a:lnTo>
                            <a:cubicBezTo>
                              <a:pt x="564029" y="4847537"/>
                              <a:pt x="600443" y="4883952"/>
                              <a:pt x="645296" y="4883952"/>
                            </a:cubicBezTo>
                            <a:lnTo>
                              <a:pt x="4058713" y="4883952"/>
                            </a:lnTo>
                            <a:cubicBezTo>
                              <a:pt x="4103576" y="4883952"/>
                              <a:pt x="4139990" y="4847537"/>
                              <a:pt x="4139990" y="4802675"/>
                            </a:cubicBezTo>
                            <a:lnTo>
                              <a:pt x="4139990" y="4050495"/>
                            </a:lnTo>
                            <a:lnTo>
                              <a:pt x="4648996" y="3997907"/>
                            </a:lnTo>
                            <a:cubicBezTo>
                              <a:pt x="4693612" y="3993278"/>
                              <a:pt x="4726121" y="3953368"/>
                              <a:pt x="4721491" y="3908753"/>
                            </a:cubicBezTo>
                            <a:cubicBezTo>
                              <a:pt x="4721491" y="3908667"/>
                              <a:pt x="4721491" y="3908591"/>
                              <a:pt x="4721491" y="3908505"/>
                            </a:cubicBezTo>
                            <a:lnTo>
                              <a:pt x="4671342" y="3423473"/>
                            </a:lnTo>
                            <a:cubicBezTo>
                              <a:pt x="4669151" y="3402014"/>
                              <a:pt x="4658503" y="3382354"/>
                              <a:pt x="4641758" y="3368781"/>
                            </a:cubicBezTo>
                            <a:cubicBezTo>
                              <a:pt x="4624936" y="3355294"/>
                              <a:pt x="4603562" y="3348874"/>
                              <a:pt x="4582103" y="3350979"/>
                            </a:cubicBezTo>
                            <a:lnTo>
                              <a:pt x="4139980" y="3396651"/>
                            </a:lnTo>
                            <a:lnTo>
                              <a:pt x="4139980" y="576527"/>
                            </a:lnTo>
                            <a:cubicBezTo>
                              <a:pt x="4139980" y="531664"/>
                              <a:pt x="4103566" y="495260"/>
                              <a:pt x="4058704" y="495260"/>
                            </a:cubicBezTo>
                            <a:lnTo>
                              <a:pt x="3002181" y="495260"/>
                            </a:lnTo>
                            <a:lnTo>
                              <a:pt x="3002181" y="413993"/>
                            </a:lnTo>
                            <a:cubicBezTo>
                              <a:pt x="3002181" y="369130"/>
                              <a:pt x="2965767" y="332725"/>
                              <a:pt x="2920914" y="332725"/>
                            </a:cubicBezTo>
                            <a:lnTo>
                              <a:pt x="2750245" y="332725"/>
                            </a:lnTo>
                            <a:cubicBezTo>
                              <a:pt x="2705544" y="112802"/>
                              <a:pt x="2491070" y="-29339"/>
                              <a:pt x="2271147" y="15362"/>
                            </a:cubicBezTo>
                            <a:cubicBezTo>
                              <a:pt x="2111203" y="47871"/>
                              <a:pt x="1986292" y="172781"/>
                              <a:pt x="1953783" y="332725"/>
                            </a:cubicBezTo>
                            <a:lnTo>
                              <a:pt x="1783114" y="332725"/>
                            </a:lnTo>
                            <a:cubicBezTo>
                              <a:pt x="1738252" y="332725"/>
                              <a:pt x="1701847" y="369139"/>
                              <a:pt x="1701847" y="413993"/>
                            </a:cubicBezTo>
                            <a:lnTo>
                              <a:pt x="1701847" y="495260"/>
                            </a:lnTo>
                            <a:lnTo>
                              <a:pt x="645296" y="495260"/>
                            </a:lnTo>
                            <a:cubicBezTo>
                              <a:pt x="600433" y="495260"/>
                              <a:pt x="564029" y="531674"/>
                              <a:pt x="564029" y="576527"/>
                            </a:cubicBezTo>
                            <a:lnTo>
                              <a:pt x="564029" y="3766859"/>
                            </a:lnTo>
                            <a:lnTo>
                              <a:pt x="459273" y="3777670"/>
                            </a:lnTo>
                            <a:cubicBezTo>
                              <a:pt x="444804" y="3779537"/>
                              <a:pt x="431069" y="3785395"/>
                              <a:pt x="419696" y="3794577"/>
                            </a:cubicBezTo>
                            <a:lnTo>
                              <a:pt x="418887" y="3793520"/>
                            </a:lnTo>
                            <a:lnTo>
                              <a:pt x="39754" y="4077974"/>
                            </a:lnTo>
                            <a:cubicBezTo>
                              <a:pt x="16903" y="4095034"/>
                              <a:pt x="4711" y="4122828"/>
                              <a:pt x="7550" y="4151193"/>
                            </a:cubicBezTo>
                            <a:close/>
                            <a:moveTo>
                              <a:pt x="3977436" y="4721398"/>
                            </a:moveTo>
                            <a:lnTo>
                              <a:pt x="726563" y="4721398"/>
                            </a:lnTo>
                            <a:lnTo>
                              <a:pt x="726563" y="4403625"/>
                            </a:lnTo>
                            <a:lnTo>
                              <a:pt x="889107" y="4386804"/>
                            </a:lnTo>
                            <a:lnTo>
                              <a:pt x="889107" y="4477586"/>
                            </a:lnTo>
                            <a:cubicBezTo>
                              <a:pt x="889107" y="4522449"/>
                              <a:pt x="925521" y="4558854"/>
                              <a:pt x="970375" y="4558854"/>
                            </a:cubicBezTo>
                            <a:lnTo>
                              <a:pt x="3733615" y="4558854"/>
                            </a:lnTo>
                            <a:cubicBezTo>
                              <a:pt x="3778478" y="4558854"/>
                              <a:pt x="3814892" y="4522440"/>
                              <a:pt x="3814892" y="4477586"/>
                            </a:cubicBezTo>
                            <a:lnTo>
                              <a:pt x="3814892" y="4084146"/>
                            </a:lnTo>
                            <a:lnTo>
                              <a:pt x="3977436" y="4067325"/>
                            </a:lnTo>
                            <a:lnTo>
                              <a:pt x="3977436" y="4721398"/>
                            </a:lnTo>
                            <a:close/>
                            <a:moveTo>
                              <a:pt x="1051652" y="4396310"/>
                            </a:moveTo>
                            <a:lnTo>
                              <a:pt x="1051652" y="4369973"/>
                            </a:lnTo>
                            <a:lnTo>
                              <a:pt x="3652348" y="4100958"/>
                            </a:lnTo>
                            <a:lnTo>
                              <a:pt x="3652348" y="4396300"/>
                            </a:lnTo>
                            <a:lnTo>
                              <a:pt x="1051652" y="4396310"/>
                            </a:lnTo>
                            <a:lnTo>
                              <a:pt x="1051652" y="4396310"/>
                            </a:lnTo>
                            <a:close/>
                            <a:moveTo>
                              <a:pt x="4517980" y="3521172"/>
                            </a:moveTo>
                            <a:lnTo>
                              <a:pt x="4551384" y="3844555"/>
                            </a:lnTo>
                            <a:lnTo>
                              <a:pt x="4308954" y="3869672"/>
                            </a:lnTo>
                            <a:lnTo>
                              <a:pt x="4275474" y="3546289"/>
                            </a:lnTo>
                            <a:lnTo>
                              <a:pt x="4517980" y="3521172"/>
                            </a:lnTo>
                            <a:close/>
                            <a:moveTo>
                              <a:pt x="4113815" y="3563034"/>
                            </a:moveTo>
                            <a:lnTo>
                              <a:pt x="4147219" y="3886417"/>
                            </a:lnTo>
                            <a:lnTo>
                              <a:pt x="3985571" y="3902667"/>
                            </a:lnTo>
                            <a:lnTo>
                              <a:pt x="3952090" y="3579369"/>
                            </a:lnTo>
                            <a:lnTo>
                              <a:pt x="4004678" y="3573921"/>
                            </a:lnTo>
                            <a:lnTo>
                              <a:pt x="4113815" y="3563034"/>
                            </a:lnTo>
                            <a:close/>
                            <a:moveTo>
                              <a:pt x="3002181" y="657804"/>
                            </a:moveTo>
                            <a:lnTo>
                              <a:pt x="3977446" y="657804"/>
                            </a:lnTo>
                            <a:lnTo>
                              <a:pt x="3977446" y="3413730"/>
                            </a:lnTo>
                            <a:lnTo>
                              <a:pt x="3814902" y="3430551"/>
                            </a:lnTo>
                            <a:lnTo>
                              <a:pt x="3814902" y="901615"/>
                            </a:lnTo>
                            <a:cubicBezTo>
                              <a:pt x="3814902" y="856753"/>
                              <a:pt x="3778488" y="820348"/>
                              <a:pt x="3733625" y="820348"/>
                            </a:cubicBezTo>
                            <a:lnTo>
                              <a:pt x="3002181" y="820348"/>
                            </a:lnTo>
                            <a:lnTo>
                              <a:pt x="3002181" y="657804"/>
                            </a:lnTo>
                            <a:close/>
                            <a:moveTo>
                              <a:pt x="2352005" y="170172"/>
                            </a:moveTo>
                            <a:cubicBezTo>
                              <a:pt x="2455303" y="170334"/>
                              <a:pt x="2547381" y="235351"/>
                              <a:pt x="2581919" y="332716"/>
                            </a:cubicBezTo>
                            <a:lnTo>
                              <a:pt x="2122081" y="332716"/>
                            </a:lnTo>
                            <a:cubicBezTo>
                              <a:pt x="2156628" y="235351"/>
                              <a:pt x="2248706" y="170334"/>
                              <a:pt x="2352005" y="170172"/>
                            </a:cubicBezTo>
                            <a:close/>
                            <a:moveTo>
                              <a:pt x="1864372" y="495260"/>
                            </a:moveTo>
                            <a:lnTo>
                              <a:pt x="2839637" y="495260"/>
                            </a:lnTo>
                            <a:lnTo>
                              <a:pt x="2839637" y="982892"/>
                            </a:lnTo>
                            <a:lnTo>
                              <a:pt x="1864372" y="982892"/>
                            </a:lnTo>
                            <a:lnTo>
                              <a:pt x="1864372" y="495260"/>
                            </a:lnTo>
                            <a:lnTo>
                              <a:pt x="1864372" y="495260"/>
                            </a:lnTo>
                            <a:close/>
                            <a:moveTo>
                              <a:pt x="1783095" y="1145436"/>
                            </a:moveTo>
                            <a:lnTo>
                              <a:pt x="2920904" y="1145436"/>
                            </a:lnTo>
                            <a:cubicBezTo>
                              <a:pt x="2965767" y="1145436"/>
                              <a:pt x="3002172" y="1109022"/>
                              <a:pt x="3002172" y="1064169"/>
                            </a:cubicBezTo>
                            <a:lnTo>
                              <a:pt x="3002172" y="982902"/>
                            </a:lnTo>
                            <a:lnTo>
                              <a:pt x="3652348" y="982902"/>
                            </a:lnTo>
                            <a:lnTo>
                              <a:pt x="3652348" y="3447391"/>
                            </a:lnTo>
                            <a:lnTo>
                              <a:pt x="1051652" y="3716405"/>
                            </a:lnTo>
                            <a:lnTo>
                              <a:pt x="1051652" y="982892"/>
                            </a:lnTo>
                            <a:lnTo>
                              <a:pt x="1701828" y="982892"/>
                            </a:lnTo>
                            <a:lnTo>
                              <a:pt x="1701828" y="1064160"/>
                            </a:lnTo>
                            <a:cubicBezTo>
                              <a:pt x="1701828" y="1109022"/>
                              <a:pt x="1738156" y="1145436"/>
                              <a:pt x="1783095" y="1145436"/>
                            </a:cubicBezTo>
                            <a:close/>
                            <a:moveTo>
                              <a:pt x="726563" y="657804"/>
                            </a:moveTo>
                            <a:lnTo>
                              <a:pt x="1701828" y="657804"/>
                            </a:lnTo>
                            <a:lnTo>
                              <a:pt x="1701828" y="820348"/>
                            </a:lnTo>
                            <a:lnTo>
                              <a:pt x="970384" y="820348"/>
                            </a:lnTo>
                            <a:cubicBezTo>
                              <a:pt x="925521" y="820348"/>
                              <a:pt x="889117" y="856762"/>
                              <a:pt x="889117" y="901615"/>
                            </a:cubicBezTo>
                            <a:lnTo>
                              <a:pt x="889117" y="3733207"/>
                            </a:lnTo>
                            <a:lnTo>
                              <a:pt x="726573" y="3750029"/>
                            </a:lnTo>
                            <a:cubicBezTo>
                              <a:pt x="726563" y="3750038"/>
                              <a:pt x="726563" y="657804"/>
                              <a:pt x="726563" y="657804"/>
                            </a:cubicBezTo>
                            <a:close/>
                            <a:moveTo>
                              <a:pt x="3790518" y="3596514"/>
                            </a:moveTo>
                            <a:lnTo>
                              <a:pt x="3823922" y="3919812"/>
                            </a:lnTo>
                            <a:lnTo>
                              <a:pt x="590194" y="4254330"/>
                            </a:lnTo>
                            <a:lnTo>
                              <a:pt x="556790" y="3930947"/>
                            </a:lnTo>
                            <a:lnTo>
                              <a:pt x="3790518" y="3596514"/>
                            </a:lnTo>
                            <a:close/>
                            <a:moveTo>
                              <a:pt x="401475" y="4009623"/>
                            </a:moveTo>
                            <a:lnTo>
                              <a:pt x="422116" y="4209391"/>
                            </a:lnTo>
                            <a:lnTo>
                              <a:pt x="245589" y="4126571"/>
                            </a:lnTo>
                            <a:lnTo>
                              <a:pt x="401475" y="4009623"/>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Shape 311">
                        <a:extLst>
                          <a:ext uri="{FF2B5EF4-FFF2-40B4-BE49-F238E27FC236}">
                            <a16:creationId xmlns:a16="http://schemas.microsoft.com/office/drawing/2014/main" id="{E7D108CF-5F47-7921-3044-E8DB2347D586}"/>
                          </a:ext>
                        </a:extLst>
                      </p:cNvPr>
                      <p:cNvSpPr/>
                      <p:nvPr/>
                    </p:nvSpPr>
                    <p:spPr>
                      <a:xfrm>
                        <a:off x="862328" y="2860347"/>
                        <a:ext cx="201825" cy="201825"/>
                      </a:xfrm>
                      <a:custGeom>
                        <a:avLst/>
                        <a:gdLst>
                          <a:gd name="connsiteX0" fmla="*/ 88411 w 495300"/>
                          <a:gd name="connsiteY0" fmla="*/ 7144 h 495300"/>
                          <a:gd name="connsiteX1" fmla="*/ 7144 w 495300"/>
                          <a:gd name="connsiteY1" fmla="*/ 88411 h 495300"/>
                          <a:gd name="connsiteX2" fmla="*/ 7144 w 495300"/>
                          <a:gd name="connsiteY2" fmla="*/ 413499 h 495300"/>
                          <a:gd name="connsiteX3" fmla="*/ 88411 w 495300"/>
                          <a:gd name="connsiteY3" fmla="*/ 494767 h 495300"/>
                          <a:gd name="connsiteX4" fmla="*/ 413499 w 495300"/>
                          <a:gd name="connsiteY4" fmla="*/ 494767 h 495300"/>
                          <a:gd name="connsiteX5" fmla="*/ 494767 w 495300"/>
                          <a:gd name="connsiteY5" fmla="*/ 413499 h 495300"/>
                          <a:gd name="connsiteX6" fmla="*/ 494767 w 495300"/>
                          <a:gd name="connsiteY6" fmla="*/ 88411 h 495300"/>
                          <a:gd name="connsiteX7" fmla="*/ 413499 w 495300"/>
                          <a:gd name="connsiteY7" fmla="*/ 7144 h 495300"/>
                          <a:gd name="connsiteX8" fmla="*/ 88411 w 495300"/>
                          <a:gd name="connsiteY8" fmla="*/ 7144 h 495300"/>
                          <a:gd name="connsiteX9" fmla="*/ 332222 w 495300"/>
                          <a:gd name="connsiteY9" fmla="*/ 332232 h 495300"/>
                          <a:gd name="connsiteX10" fmla="*/ 169678 w 495300"/>
                          <a:gd name="connsiteY10" fmla="*/ 332232 h 495300"/>
                          <a:gd name="connsiteX11" fmla="*/ 169678 w 495300"/>
                          <a:gd name="connsiteY11" fmla="*/ 169688 h 495300"/>
                          <a:gd name="connsiteX12" fmla="*/ 332222 w 495300"/>
                          <a:gd name="connsiteY12" fmla="*/ 169688 h 495300"/>
                          <a:gd name="connsiteX13" fmla="*/ 332222 w 495300"/>
                          <a:gd name="connsiteY13" fmla="*/ 332232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88411" y="7144"/>
                            </a:moveTo>
                            <a:cubicBezTo>
                              <a:pt x="43548" y="7144"/>
                              <a:pt x="7144" y="43558"/>
                              <a:pt x="7144" y="88411"/>
                            </a:cubicBezTo>
                            <a:lnTo>
                              <a:pt x="7144" y="413499"/>
                            </a:lnTo>
                            <a:cubicBezTo>
                              <a:pt x="7144" y="458362"/>
                              <a:pt x="43558" y="494767"/>
                              <a:pt x="88411" y="494767"/>
                            </a:cubicBezTo>
                            <a:lnTo>
                              <a:pt x="413499" y="494767"/>
                            </a:lnTo>
                            <a:cubicBezTo>
                              <a:pt x="458362" y="494767"/>
                              <a:pt x="494767" y="458353"/>
                              <a:pt x="494767" y="413499"/>
                            </a:cubicBezTo>
                            <a:lnTo>
                              <a:pt x="494767" y="88411"/>
                            </a:lnTo>
                            <a:cubicBezTo>
                              <a:pt x="494767" y="43548"/>
                              <a:pt x="458353" y="7144"/>
                              <a:pt x="413499" y="7144"/>
                            </a:cubicBezTo>
                            <a:lnTo>
                              <a:pt x="88411" y="7144"/>
                            </a:lnTo>
                            <a:close/>
                            <a:moveTo>
                              <a:pt x="332222" y="332232"/>
                            </a:moveTo>
                            <a:lnTo>
                              <a:pt x="169678" y="332232"/>
                            </a:lnTo>
                            <a:lnTo>
                              <a:pt x="169678" y="169688"/>
                            </a:lnTo>
                            <a:lnTo>
                              <a:pt x="332222" y="169688"/>
                            </a:lnTo>
                            <a:lnTo>
                              <a:pt x="332222" y="332232"/>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Shape 312">
                        <a:extLst>
                          <a:ext uri="{FF2B5EF4-FFF2-40B4-BE49-F238E27FC236}">
                            <a16:creationId xmlns:a16="http://schemas.microsoft.com/office/drawing/2014/main" id="{D12E314E-71D8-B5D2-B706-53E7503F5A6B}"/>
                          </a:ext>
                        </a:extLst>
                      </p:cNvPr>
                      <p:cNvSpPr/>
                      <p:nvPr/>
                    </p:nvSpPr>
                    <p:spPr>
                      <a:xfrm>
                        <a:off x="862328" y="3158399"/>
                        <a:ext cx="201825" cy="201825"/>
                      </a:xfrm>
                      <a:custGeom>
                        <a:avLst/>
                        <a:gdLst>
                          <a:gd name="connsiteX0" fmla="*/ 413499 w 495300"/>
                          <a:gd name="connsiteY0" fmla="*/ 7144 h 495300"/>
                          <a:gd name="connsiteX1" fmla="*/ 88411 w 495300"/>
                          <a:gd name="connsiteY1" fmla="*/ 7144 h 495300"/>
                          <a:gd name="connsiteX2" fmla="*/ 7144 w 495300"/>
                          <a:gd name="connsiteY2" fmla="*/ 88411 h 495300"/>
                          <a:gd name="connsiteX3" fmla="*/ 7144 w 495300"/>
                          <a:gd name="connsiteY3" fmla="*/ 413499 h 495300"/>
                          <a:gd name="connsiteX4" fmla="*/ 88411 w 495300"/>
                          <a:gd name="connsiteY4" fmla="*/ 494767 h 495300"/>
                          <a:gd name="connsiteX5" fmla="*/ 413499 w 495300"/>
                          <a:gd name="connsiteY5" fmla="*/ 494767 h 495300"/>
                          <a:gd name="connsiteX6" fmla="*/ 494767 w 495300"/>
                          <a:gd name="connsiteY6" fmla="*/ 413499 h 495300"/>
                          <a:gd name="connsiteX7" fmla="*/ 494767 w 495300"/>
                          <a:gd name="connsiteY7" fmla="*/ 88411 h 495300"/>
                          <a:gd name="connsiteX8" fmla="*/ 413499 w 495300"/>
                          <a:gd name="connsiteY8" fmla="*/ 7144 h 495300"/>
                          <a:gd name="connsiteX9" fmla="*/ 332222 w 495300"/>
                          <a:gd name="connsiteY9" fmla="*/ 332232 h 495300"/>
                          <a:gd name="connsiteX10" fmla="*/ 169678 w 495300"/>
                          <a:gd name="connsiteY10" fmla="*/ 332232 h 495300"/>
                          <a:gd name="connsiteX11" fmla="*/ 169678 w 495300"/>
                          <a:gd name="connsiteY11" fmla="*/ 169688 h 495300"/>
                          <a:gd name="connsiteX12" fmla="*/ 332222 w 495300"/>
                          <a:gd name="connsiteY12" fmla="*/ 169688 h 495300"/>
                          <a:gd name="connsiteX13" fmla="*/ 332222 w 495300"/>
                          <a:gd name="connsiteY13" fmla="*/ 332232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13499" y="7144"/>
                            </a:moveTo>
                            <a:lnTo>
                              <a:pt x="88411" y="7144"/>
                            </a:lnTo>
                            <a:cubicBezTo>
                              <a:pt x="43548" y="7144"/>
                              <a:pt x="7144" y="43558"/>
                              <a:pt x="7144" y="88411"/>
                            </a:cubicBezTo>
                            <a:lnTo>
                              <a:pt x="7144" y="413499"/>
                            </a:lnTo>
                            <a:cubicBezTo>
                              <a:pt x="7144" y="458362"/>
                              <a:pt x="43558" y="494767"/>
                              <a:pt x="88411" y="494767"/>
                            </a:cubicBezTo>
                            <a:lnTo>
                              <a:pt x="413499" y="494767"/>
                            </a:lnTo>
                            <a:cubicBezTo>
                              <a:pt x="458362" y="494767"/>
                              <a:pt x="494767" y="458353"/>
                              <a:pt x="494767" y="413499"/>
                            </a:cubicBezTo>
                            <a:lnTo>
                              <a:pt x="494767" y="88411"/>
                            </a:lnTo>
                            <a:cubicBezTo>
                              <a:pt x="494767" y="43548"/>
                              <a:pt x="458362" y="7144"/>
                              <a:pt x="413499" y="7144"/>
                            </a:cubicBezTo>
                            <a:close/>
                            <a:moveTo>
                              <a:pt x="332222" y="332232"/>
                            </a:moveTo>
                            <a:lnTo>
                              <a:pt x="169678" y="332232"/>
                            </a:lnTo>
                            <a:lnTo>
                              <a:pt x="169678" y="169688"/>
                            </a:lnTo>
                            <a:lnTo>
                              <a:pt x="332222" y="169688"/>
                            </a:lnTo>
                            <a:lnTo>
                              <a:pt x="332222" y="332232"/>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Shape 313">
                        <a:extLst>
                          <a:ext uri="{FF2B5EF4-FFF2-40B4-BE49-F238E27FC236}">
                            <a16:creationId xmlns:a16="http://schemas.microsoft.com/office/drawing/2014/main" id="{18823491-8035-B0E7-F78D-23B2A1A7993E}"/>
                          </a:ext>
                        </a:extLst>
                      </p:cNvPr>
                      <p:cNvSpPr/>
                      <p:nvPr/>
                    </p:nvSpPr>
                    <p:spPr>
                      <a:xfrm>
                        <a:off x="862328" y="3456447"/>
                        <a:ext cx="201825" cy="201825"/>
                      </a:xfrm>
                      <a:custGeom>
                        <a:avLst/>
                        <a:gdLst>
                          <a:gd name="connsiteX0" fmla="*/ 413499 w 495300"/>
                          <a:gd name="connsiteY0" fmla="*/ 7144 h 495300"/>
                          <a:gd name="connsiteX1" fmla="*/ 88411 w 495300"/>
                          <a:gd name="connsiteY1" fmla="*/ 7144 h 495300"/>
                          <a:gd name="connsiteX2" fmla="*/ 7144 w 495300"/>
                          <a:gd name="connsiteY2" fmla="*/ 88420 h 495300"/>
                          <a:gd name="connsiteX3" fmla="*/ 7144 w 495300"/>
                          <a:gd name="connsiteY3" fmla="*/ 413509 h 495300"/>
                          <a:gd name="connsiteX4" fmla="*/ 88411 w 495300"/>
                          <a:gd name="connsiteY4" fmla="*/ 494776 h 495300"/>
                          <a:gd name="connsiteX5" fmla="*/ 413499 w 495300"/>
                          <a:gd name="connsiteY5" fmla="*/ 494776 h 495300"/>
                          <a:gd name="connsiteX6" fmla="*/ 494767 w 495300"/>
                          <a:gd name="connsiteY6" fmla="*/ 413509 h 495300"/>
                          <a:gd name="connsiteX7" fmla="*/ 494767 w 495300"/>
                          <a:gd name="connsiteY7" fmla="*/ 88420 h 495300"/>
                          <a:gd name="connsiteX8" fmla="*/ 413499 w 495300"/>
                          <a:gd name="connsiteY8" fmla="*/ 7144 h 495300"/>
                          <a:gd name="connsiteX9" fmla="*/ 332222 w 495300"/>
                          <a:gd name="connsiteY9" fmla="*/ 332232 h 495300"/>
                          <a:gd name="connsiteX10" fmla="*/ 169678 w 495300"/>
                          <a:gd name="connsiteY10" fmla="*/ 332232 h 495300"/>
                          <a:gd name="connsiteX11" fmla="*/ 169678 w 495300"/>
                          <a:gd name="connsiteY11" fmla="*/ 169688 h 495300"/>
                          <a:gd name="connsiteX12" fmla="*/ 332222 w 495300"/>
                          <a:gd name="connsiteY12" fmla="*/ 169688 h 495300"/>
                          <a:gd name="connsiteX13" fmla="*/ 332222 w 495300"/>
                          <a:gd name="connsiteY13" fmla="*/ 332232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5300" h="495300">
                            <a:moveTo>
                              <a:pt x="413499" y="7144"/>
                            </a:moveTo>
                            <a:lnTo>
                              <a:pt x="88411" y="7144"/>
                            </a:lnTo>
                            <a:cubicBezTo>
                              <a:pt x="43548" y="7144"/>
                              <a:pt x="7144" y="43558"/>
                              <a:pt x="7144" y="88420"/>
                            </a:cubicBezTo>
                            <a:lnTo>
                              <a:pt x="7144" y="413509"/>
                            </a:lnTo>
                            <a:cubicBezTo>
                              <a:pt x="7144" y="458372"/>
                              <a:pt x="43558" y="494776"/>
                              <a:pt x="88411" y="494776"/>
                            </a:cubicBezTo>
                            <a:lnTo>
                              <a:pt x="413499" y="494776"/>
                            </a:lnTo>
                            <a:cubicBezTo>
                              <a:pt x="458362" y="494776"/>
                              <a:pt x="494767" y="458362"/>
                              <a:pt x="494767" y="413509"/>
                            </a:cubicBezTo>
                            <a:lnTo>
                              <a:pt x="494767" y="88420"/>
                            </a:lnTo>
                            <a:cubicBezTo>
                              <a:pt x="494767" y="43548"/>
                              <a:pt x="458362" y="7144"/>
                              <a:pt x="413499" y="7144"/>
                            </a:cubicBezTo>
                            <a:close/>
                            <a:moveTo>
                              <a:pt x="332222" y="332232"/>
                            </a:moveTo>
                            <a:lnTo>
                              <a:pt x="169678" y="332232"/>
                            </a:lnTo>
                            <a:lnTo>
                              <a:pt x="169678" y="169688"/>
                            </a:lnTo>
                            <a:lnTo>
                              <a:pt x="332222" y="169688"/>
                            </a:lnTo>
                            <a:lnTo>
                              <a:pt x="332222" y="332232"/>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Shape 314">
                        <a:extLst>
                          <a:ext uri="{FF2B5EF4-FFF2-40B4-BE49-F238E27FC236}">
                            <a16:creationId xmlns:a16="http://schemas.microsoft.com/office/drawing/2014/main" id="{B95C7C0B-D543-94E0-41B3-0DF73D00E333}"/>
                          </a:ext>
                        </a:extLst>
                      </p:cNvPr>
                      <p:cNvSpPr/>
                      <p:nvPr/>
                    </p:nvSpPr>
                    <p:spPr>
                      <a:xfrm>
                        <a:off x="1127258" y="2860479"/>
                        <a:ext cx="69863" cy="69862"/>
                      </a:xfrm>
                      <a:custGeom>
                        <a:avLst/>
                        <a:gdLst>
                          <a:gd name="connsiteX0" fmla="*/ 7144 w 171450"/>
                          <a:gd name="connsiteY0" fmla="*/ 7144 h 171450"/>
                          <a:gd name="connsiteX1" fmla="*/ 169688 w 171450"/>
                          <a:gd name="connsiteY1" fmla="*/ 7144 h 171450"/>
                          <a:gd name="connsiteX2" fmla="*/ 169688 w 171450"/>
                          <a:gd name="connsiteY2" fmla="*/ 169688 h 171450"/>
                          <a:gd name="connsiteX3" fmla="*/ 7144 w 17145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71450" h="171450">
                            <a:moveTo>
                              <a:pt x="7144" y="7144"/>
                            </a:moveTo>
                            <a:lnTo>
                              <a:pt x="169688" y="7144"/>
                            </a:lnTo>
                            <a:lnTo>
                              <a:pt x="169688"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315">
                        <a:extLst>
                          <a:ext uri="{FF2B5EF4-FFF2-40B4-BE49-F238E27FC236}">
                            <a16:creationId xmlns:a16="http://schemas.microsoft.com/office/drawing/2014/main" id="{8E920070-C7FE-9C86-2ADE-82B2006727CD}"/>
                          </a:ext>
                        </a:extLst>
                      </p:cNvPr>
                      <p:cNvSpPr/>
                      <p:nvPr/>
                    </p:nvSpPr>
                    <p:spPr>
                      <a:xfrm>
                        <a:off x="1259725" y="2860479"/>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Shape 316">
                        <a:extLst>
                          <a:ext uri="{FF2B5EF4-FFF2-40B4-BE49-F238E27FC236}">
                            <a16:creationId xmlns:a16="http://schemas.microsoft.com/office/drawing/2014/main" id="{CE45C91C-8847-E03D-394E-74EAECB04402}"/>
                          </a:ext>
                        </a:extLst>
                      </p:cNvPr>
                      <p:cNvSpPr/>
                      <p:nvPr/>
                    </p:nvSpPr>
                    <p:spPr>
                      <a:xfrm>
                        <a:off x="1127258" y="2992946"/>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Shape 317">
                        <a:extLst>
                          <a:ext uri="{FF2B5EF4-FFF2-40B4-BE49-F238E27FC236}">
                            <a16:creationId xmlns:a16="http://schemas.microsoft.com/office/drawing/2014/main" id="{654A8AEA-E9B5-BB01-ACA8-FC6DC2AA4754}"/>
                          </a:ext>
                        </a:extLst>
                      </p:cNvPr>
                      <p:cNvSpPr/>
                      <p:nvPr/>
                    </p:nvSpPr>
                    <p:spPr>
                      <a:xfrm>
                        <a:off x="1127258" y="3158531"/>
                        <a:ext cx="69863" cy="69862"/>
                      </a:xfrm>
                      <a:custGeom>
                        <a:avLst/>
                        <a:gdLst>
                          <a:gd name="connsiteX0" fmla="*/ 7144 w 171450"/>
                          <a:gd name="connsiteY0" fmla="*/ 7144 h 171450"/>
                          <a:gd name="connsiteX1" fmla="*/ 169688 w 171450"/>
                          <a:gd name="connsiteY1" fmla="*/ 7144 h 171450"/>
                          <a:gd name="connsiteX2" fmla="*/ 169688 w 171450"/>
                          <a:gd name="connsiteY2" fmla="*/ 169688 h 171450"/>
                          <a:gd name="connsiteX3" fmla="*/ 7144 w 17145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71450" h="171450">
                            <a:moveTo>
                              <a:pt x="7144" y="7144"/>
                            </a:moveTo>
                            <a:lnTo>
                              <a:pt x="169688" y="7144"/>
                            </a:lnTo>
                            <a:lnTo>
                              <a:pt x="169688"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318">
                        <a:extLst>
                          <a:ext uri="{FF2B5EF4-FFF2-40B4-BE49-F238E27FC236}">
                            <a16:creationId xmlns:a16="http://schemas.microsoft.com/office/drawing/2014/main" id="{2DCB2478-0DB4-D5F1-0375-26365285C370}"/>
                          </a:ext>
                        </a:extLst>
                      </p:cNvPr>
                      <p:cNvSpPr/>
                      <p:nvPr/>
                    </p:nvSpPr>
                    <p:spPr>
                      <a:xfrm>
                        <a:off x="1259725" y="3158531"/>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Shape 319">
                        <a:extLst>
                          <a:ext uri="{FF2B5EF4-FFF2-40B4-BE49-F238E27FC236}">
                            <a16:creationId xmlns:a16="http://schemas.microsoft.com/office/drawing/2014/main" id="{D898247E-A79E-EA91-F87E-86E144C1B3D3}"/>
                          </a:ext>
                        </a:extLst>
                      </p:cNvPr>
                      <p:cNvSpPr/>
                      <p:nvPr/>
                    </p:nvSpPr>
                    <p:spPr>
                      <a:xfrm>
                        <a:off x="1127258" y="3290998"/>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Shape 320">
                        <a:extLst>
                          <a:ext uri="{FF2B5EF4-FFF2-40B4-BE49-F238E27FC236}">
                            <a16:creationId xmlns:a16="http://schemas.microsoft.com/office/drawing/2014/main" id="{67DCDF8A-97F5-D948-F8CD-24E3FADE5F6D}"/>
                          </a:ext>
                        </a:extLst>
                      </p:cNvPr>
                      <p:cNvSpPr/>
                      <p:nvPr/>
                    </p:nvSpPr>
                    <p:spPr>
                      <a:xfrm>
                        <a:off x="1127258" y="3456579"/>
                        <a:ext cx="69863" cy="69862"/>
                      </a:xfrm>
                      <a:custGeom>
                        <a:avLst/>
                        <a:gdLst>
                          <a:gd name="connsiteX0" fmla="*/ 7144 w 171450"/>
                          <a:gd name="connsiteY0" fmla="*/ 7144 h 171450"/>
                          <a:gd name="connsiteX1" fmla="*/ 169688 w 171450"/>
                          <a:gd name="connsiteY1" fmla="*/ 7144 h 171450"/>
                          <a:gd name="connsiteX2" fmla="*/ 169688 w 171450"/>
                          <a:gd name="connsiteY2" fmla="*/ 169688 h 171450"/>
                          <a:gd name="connsiteX3" fmla="*/ 7144 w 17145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71450" h="171450">
                            <a:moveTo>
                              <a:pt x="7144" y="7144"/>
                            </a:moveTo>
                            <a:lnTo>
                              <a:pt x="169688" y="7144"/>
                            </a:lnTo>
                            <a:lnTo>
                              <a:pt x="169688"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Shape 321">
                        <a:extLst>
                          <a:ext uri="{FF2B5EF4-FFF2-40B4-BE49-F238E27FC236}">
                            <a16:creationId xmlns:a16="http://schemas.microsoft.com/office/drawing/2014/main" id="{1959060E-18F3-C0BC-B83F-CD259D679160}"/>
                          </a:ext>
                        </a:extLst>
                      </p:cNvPr>
                      <p:cNvSpPr/>
                      <p:nvPr/>
                    </p:nvSpPr>
                    <p:spPr>
                      <a:xfrm>
                        <a:off x="1259725" y="3456579"/>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Shape 322">
                        <a:extLst>
                          <a:ext uri="{FF2B5EF4-FFF2-40B4-BE49-F238E27FC236}">
                            <a16:creationId xmlns:a16="http://schemas.microsoft.com/office/drawing/2014/main" id="{90A93670-D0B6-E797-77C8-06D4B89532DB}"/>
                          </a:ext>
                        </a:extLst>
                      </p:cNvPr>
                      <p:cNvSpPr/>
                      <p:nvPr/>
                    </p:nvSpPr>
                    <p:spPr>
                      <a:xfrm>
                        <a:off x="1127258" y="3589046"/>
                        <a:ext cx="465751" cy="69862"/>
                      </a:xfrm>
                      <a:custGeom>
                        <a:avLst/>
                        <a:gdLst>
                          <a:gd name="connsiteX0" fmla="*/ 7144 w 1143000"/>
                          <a:gd name="connsiteY0" fmla="*/ 7144 h 171450"/>
                          <a:gd name="connsiteX1" fmla="*/ 1144953 w 1143000"/>
                          <a:gd name="connsiteY1" fmla="*/ 7144 h 171450"/>
                          <a:gd name="connsiteX2" fmla="*/ 1144953 w 1143000"/>
                          <a:gd name="connsiteY2" fmla="*/ 169688 h 171450"/>
                          <a:gd name="connsiteX3" fmla="*/ 7144 w 1143000"/>
                          <a:gd name="connsiteY3" fmla="*/ 169688 h 171450"/>
                        </a:gdLst>
                        <a:ahLst/>
                        <a:cxnLst>
                          <a:cxn ang="0">
                            <a:pos x="connsiteX0" y="connsiteY0"/>
                          </a:cxn>
                          <a:cxn ang="0">
                            <a:pos x="connsiteX1" y="connsiteY1"/>
                          </a:cxn>
                          <a:cxn ang="0">
                            <a:pos x="connsiteX2" y="connsiteY2"/>
                          </a:cxn>
                          <a:cxn ang="0">
                            <a:pos x="connsiteX3" y="connsiteY3"/>
                          </a:cxn>
                        </a:cxnLst>
                        <a:rect l="l" t="t" r="r" b="b"/>
                        <a:pathLst>
                          <a:path w="1143000" h="171450">
                            <a:moveTo>
                              <a:pt x="7144" y="7144"/>
                            </a:moveTo>
                            <a:lnTo>
                              <a:pt x="1144953" y="7144"/>
                            </a:lnTo>
                            <a:lnTo>
                              <a:pt x="1144953" y="169688"/>
                            </a:lnTo>
                            <a:lnTo>
                              <a:pt x="7144" y="169688"/>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275">
                      <a:extLst>
                        <a:ext uri="{FF2B5EF4-FFF2-40B4-BE49-F238E27FC236}">
                          <a16:creationId xmlns:a16="http://schemas.microsoft.com/office/drawing/2014/main" id="{55B341D5-3753-5ABF-2EC7-328F7888130B}"/>
                        </a:ext>
                      </a:extLst>
                    </p:cNvPr>
                    <p:cNvGrpSpPr/>
                    <p:nvPr/>
                  </p:nvGrpSpPr>
                  <p:grpSpPr>
                    <a:xfrm>
                      <a:off x="2268025" y="3448485"/>
                      <a:ext cx="904094" cy="903462"/>
                      <a:chOff x="2358853" y="3288608"/>
                      <a:chExt cx="904094" cy="903462"/>
                    </a:xfrm>
                  </p:grpSpPr>
                  <p:sp>
                    <p:nvSpPr>
                      <p:cNvPr id="57" name="Freeform: Shape 287">
                        <a:extLst>
                          <a:ext uri="{FF2B5EF4-FFF2-40B4-BE49-F238E27FC236}">
                            <a16:creationId xmlns:a16="http://schemas.microsoft.com/office/drawing/2014/main" id="{CF3FA4BF-99C2-AD91-20F5-06D2BE1E6515}"/>
                          </a:ext>
                        </a:extLst>
                      </p:cNvPr>
                      <p:cNvSpPr/>
                      <p:nvPr/>
                    </p:nvSpPr>
                    <p:spPr>
                      <a:xfrm>
                        <a:off x="2468108" y="3400697"/>
                        <a:ext cx="685573" cy="771929"/>
                      </a:xfrm>
                      <a:custGeom>
                        <a:avLst/>
                        <a:gdLst>
                          <a:gd name="connsiteX0" fmla="*/ 1854727 w 3705225"/>
                          <a:gd name="connsiteY0" fmla="*/ 7144 h 4171950"/>
                          <a:gd name="connsiteX1" fmla="*/ 7144 w 3705225"/>
                          <a:gd name="connsiteY1" fmla="*/ 2087709 h 4171950"/>
                          <a:gd name="connsiteX2" fmla="*/ 1854727 w 3705225"/>
                          <a:gd name="connsiteY2" fmla="*/ 4168273 h 4171950"/>
                          <a:gd name="connsiteX3" fmla="*/ 3702320 w 3705225"/>
                          <a:gd name="connsiteY3" fmla="*/ 2087709 h 4171950"/>
                          <a:gd name="connsiteX4" fmla="*/ 1854727 w 3705225"/>
                          <a:gd name="connsiteY4" fmla="*/ 7144 h 417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5225" h="4171950">
                            <a:moveTo>
                              <a:pt x="1854727" y="7144"/>
                            </a:moveTo>
                            <a:cubicBezTo>
                              <a:pt x="814311" y="129664"/>
                              <a:pt x="7144" y="1014355"/>
                              <a:pt x="7144" y="2087709"/>
                            </a:cubicBezTo>
                            <a:cubicBezTo>
                              <a:pt x="7144" y="3161062"/>
                              <a:pt x="814311" y="4045754"/>
                              <a:pt x="1854727" y="4168273"/>
                            </a:cubicBezTo>
                            <a:cubicBezTo>
                              <a:pt x="2895162" y="4045754"/>
                              <a:pt x="3702320" y="3161062"/>
                              <a:pt x="3702320" y="2087709"/>
                            </a:cubicBezTo>
                            <a:cubicBezTo>
                              <a:pt x="3702320" y="1014355"/>
                              <a:pt x="2895162" y="129664"/>
                              <a:pt x="1854727" y="7144"/>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288">
                        <a:extLst>
                          <a:ext uri="{FF2B5EF4-FFF2-40B4-BE49-F238E27FC236}">
                            <a16:creationId xmlns:a16="http://schemas.microsoft.com/office/drawing/2014/main" id="{B2A5ACEB-E996-B666-F767-8F1F21C6DDF0}"/>
                          </a:ext>
                        </a:extLst>
                      </p:cNvPr>
                      <p:cNvSpPr/>
                      <p:nvPr/>
                    </p:nvSpPr>
                    <p:spPr>
                      <a:xfrm>
                        <a:off x="2468108" y="3489619"/>
                        <a:ext cx="343668" cy="593927"/>
                      </a:xfrm>
                      <a:custGeom>
                        <a:avLst/>
                        <a:gdLst>
                          <a:gd name="connsiteX0" fmla="*/ 502368 w 1857375"/>
                          <a:gd name="connsiteY0" fmla="*/ 1607125 h 3209925"/>
                          <a:gd name="connsiteX1" fmla="*/ 1854727 w 1857375"/>
                          <a:gd name="connsiteY1" fmla="*/ 26241 h 3209925"/>
                          <a:gd name="connsiteX2" fmla="*/ 1607115 w 1857375"/>
                          <a:gd name="connsiteY2" fmla="*/ 7144 h 3209925"/>
                          <a:gd name="connsiteX3" fmla="*/ 7144 w 1857375"/>
                          <a:gd name="connsiteY3" fmla="*/ 1607115 h 3209925"/>
                          <a:gd name="connsiteX4" fmla="*/ 1607115 w 1857375"/>
                          <a:gd name="connsiteY4" fmla="*/ 3207087 h 3209925"/>
                          <a:gd name="connsiteX5" fmla="*/ 1854727 w 1857375"/>
                          <a:gd name="connsiteY5" fmla="*/ 3187989 h 3209925"/>
                          <a:gd name="connsiteX6" fmla="*/ 502368 w 1857375"/>
                          <a:gd name="connsiteY6" fmla="*/ 1607125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7375" h="3209925">
                            <a:moveTo>
                              <a:pt x="502368" y="1607125"/>
                            </a:moveTo>
                            <a:cubicBezTo>
                              <a:pt x="502368" y="807711"/>
                              <a:pt x="1088670" y="145266"/>
                              <a:pt x="1854727" y="26241"/>
                            </a:cubicBezTo>
                            <a:cubicBezTo>
                              <a:pt x="1774022" y="13697"/>
                              <a:pt x="1691335" y="7144"/>
                              <a:pt x="1607115" y="7144"/>
                            </a:cubicBezTo>
                            <a:cubicBezTo>
                              <a:pt x="723471" y="7144"/>
                              <a:pt x="7144" y="723471"/>
                              <a:pt x="7144" y="1607115"/>
                            </a:cubicBezTo>
                            <a:cubicBezTo>
                              <a:pt x="7144" y="2490759"/>
                              <a:pt x="723471" y="3207087"/>
                              <a:pt x="1607115" y="3207087"/>
                            </a:cubicBezTo>
                            <a:cubicBezTo>
                              <a:pt x="1691345" y="3207087"/>
                              <a:pt x="1774031" y="3200533"/>
                              <a:pt x="1854727" y="3187989"/>
                            </a:cubicBezTo>
                            <a:cubicBezTo>
                              <a:pt x="1088679" y="3068984"/>
                              <a:pt x="502368" y="2406549"/>
                              <a:pt x="502368" y="1607125"/>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Shape 289">
                        <a:extLst>
                          <a:ext uri="{FF2B5EF4-FFF2-40B4-BE49-F238E27FC236}">
                            <a16:creationId xmlns:a16="http://schemas.microsoft.com/office/drawing/2014/main" id="{3A58BD90-7665-9EA7-5A5D-76353AD87854}"/>
                          </a:ext>
                        </a:extLst>
                      </p:cNvPr>
                      <p:cNvSpPr/>
                      <p:nvPr/>
                    </p:nvSpPr>
                    <p:spPr>
                      <a:xfrm>
                        <a:off x="2559738" y="3493153"/>
                        <a:ext cx="502283" cy="586877"/>
                      </a:xfrm>
                      <a:custGeom>
                        <a:avLst/>
                        <a:gdLst>
                          <a:gd name="connsiteX0" fmla="*/ 2711863 w 2714625"/>
                          <a:gd name="connsiteY0" fmla="*/ 1588027 h 3171825"/>
                          <a:gd name="connsiteX1" fmla="*/ 1359503 w 2714625"/>
                          <a:gd name="connsiteY1" fmla="*/ 7144 h 3171825"/>
                          <a:gd name="connsiteX2" fmla="*/ 7144 w 2714625"/>
                          <a:gd name="connsiteY2" fmla="*/ 1588027 h 3171825"/>
                          <a:gd name="connsiteX3" fmla="*/ 1359503 w 2714625"/>
                          <a:gd name="connsiteY3" fmla="*/ 3168910 h 3171825"/>
                          <a:gd name="connsiteX4" fmla="*/ 2711863 w 2714625"/>
                          <a:gd name="connsiteY4" fmla="*/ 1588027 h 317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625" h="3171825">
                            <a:moveTo>
                              <a:pt x="2711863" y="1588027"/>
                            </a:moveTo>
                            <a:cubicBezTo>
                              <a:pt x="2711863" y="788613"/>
                              <a:pt x="2125561" y="126168"/>
                              <a:pt x="1359503" y="7144"/>
                            </a:cubicBezTo>
                            <a:cubicBezTo>
                              <a:pt x="593446" y="126168"/>
                              <a:pt x="7144" y="788603"/>
                              <a:pt x="7144" y="1588027"/>
                            </a:cubicBezTo>
                            <a:cubicBezTo>
                              <a:pt x="7144" y="2387451"/>
                              <a:pt x="593455" y="3049886"/>
                              <a:pt x="1359503" y="3168910"/>
                            </a:cubicBezTo>
                            <a:cubicBezTo>
                              <a:pt x="2125561" y="3049886"/>
                              <a:pt x="2711863" y="2387451"/>
                              <a:pt x="2711863" y="1588027"/>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290">
                        <a:extLst>
                          <a:ext uri="{FF2B5EF4-FFF2-40B4-BE49-F238E27FC236}">
                            <a16:creationId xmlns:a16="http://schemas.microsoft.com/office/drawing/2014/main" id="{57011E2A-4485-A6B9-6CF8-F25FB1CAE9C2}"/>
                          </a:ext>
                        </a:extLst>
                      </p:cNvPr>
                      <p:cNvSpPr/>
                      <p:nvPr/>
                    </p:nvSpPr>
                    <p:spPr>
                      <a:xfrm>
                        <a:off x="2566788" y="3588299"/>
                        <a:ext cx="244973" cy="396539"/>
                      </a:xfrm>
                      <a:custGeom>
                        <a:avLst/>
                        <a:gdLst>
                          <a:gd name="connsiteX0" fmla="*/ 502368 w 1323975"/>
                          <a:gd name="connsiteY0" fmla="*/ 1073801 h 2143125"/>
                          <a:gd name="connsiteX1" fmla="*/ 1321403 w 1323975"/>
                          <a:gd name="connsiteY1" fmla="*/ 36100 h 2143125"/>
                          <a:gd name="connsiteX2" fmla="*/ 1073791 w 1323975"/>
                          <a:gd name="connsiteY2" fmla="*/ 7144 h 2143125"/>
                          <a:gd name="connsiteX3" fmla="*/ 7144 w 1323975"/>
                          <a:gd name="connsiteY3" fmla="*/ 1073791 h 2143125"/>
                          <a:gd name="connsiteX4" fmla="*/ 1073791 w 1323975"/>
                          <a:gd name="connsiteY4" fmla="*/ 2140439 h 2143125"/>
                          <a:gd name="connsiteX5" fmla="*/ 1321403 w 1323975"/>
                          <a:gd name="connsiteY5" fmla="*/ 2111483 h 2143125"/>
                          <a:gd name="connsiteX6" fmla="*/ 502368 w 1323975"/>
                          <a:gd name="connsiteY6" fmla="*/ 1073801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3975" h="2143125">
                            <a:moveTo>
                              <a:pt x="502368" y="1073801"/>
                            </a:moveTo>
                            <a:cubicBezTo>
                              <a:pt x="502368" y="569957"/>
                              <a:pt x="851726" y="147771"/>
                              <a:pt x="1321403" y="36100"/>
                            </a:cubicBezTo>
                            <a:cubicBezTo>
                              <a:pt x="1241936" y="17202"/>
                              <a:pt x="1159040" y="7144"/>
                              <a:pt x="1073791" y="7144"/>
                            </a:cubicBezTo>
                            <a:cubicBezTo>
                              <a:pt x="484699" y="7144"/>
                              <a:pt x="7144" y="484699"/>
                              <a:pt x="7144" y="1073791"/>
                            </a:cubicBezTo>
                            <a:cubicBezTo>
                              <a:pt x="7144" y="1662884"/>
                              <a:pt x="484699" y="2140439"/>
                              <a:pt x="1073791" y="2140439"/>
                            </a:cubicBezTo>
                            <a:cubicBezTo>
                              <a:pt x="1159050" y="2140439"/>
                              <a:pt x="1241946" y="2130381"/>
                              <a:pt x="1321403" y="2111483"/>
                            </a:cubicBezTo>
                            <a:cubicBezTo>
                              <a:pt x="851726" y="1999831"/>
                              <a:pt x="502368" y="1577635"/>
                              <a:pt x="502368" y="1073801"/>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291">
                        <a:extLst>
                          <a:ext uri="{FF2B5EF4-FFF2-40B4-BE49-F238E27FC236}">
                            <a16:creationId xmlns:a16="http://schemas.microsoft.com/office/drawing/2014/main" id="{C0453AD0-F1D1-A277-B1D4-9ABB699B8211}"/>
                          </a:ext>
                        </a:extLst>
                      </p:cNvPr>
                      <p:cNvSpPr/>
                      <p:nvPr/>
                    </p:nvSpPr>
                    <p:spPr>
                      <a:xfrm>
                        <a:off x="2658418" y="3593657"/>
                        <a:ext cx="304895" cy="385964"/>
                      </a:xfrm>
                      <a:custGeom>
                        <a:avLst/>
                        <a:gdLst>
                          <a:gd name="connsiteX0" fmla="*/ 1645215 w 1647825"/>
                          <a:gd name="connsiteY0" fmla="*/ 1044845 h 2085975"/>
                          <a:gd name="connsiteX1" fmla="*/ 826180 w 1647825"/>
                          <a:gd name="connsiteY1" fmla="*/ 7144 h 2085975"/>
                          <a:gd name="connsiteX2" fmla="*/ 7144 w 1647825"/>
                          <a:gd name="connsiteY2" fmla="*/ 1044845 h 2085975"/>
                          <a:gd name="connsiteX3" fmla="*/ 826180 w 1647825"/>
                          <a:gd name="connsiteY3" fmla="*/ 2082546 h 2085975"/>
                          <a:gd name="connsiteX4" fmla="*/ 1645215 w 1647825"/>
                          <a:gd name="connsiteY4" fmla="*/ 1044845 h 2085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825" h="2085975">
                            <a:moveTo>
                              <a:pt x="1645215" y="1044845"/>
                            </a:moveTo>
                            <a:cubicBezTo>
                              <a:pt x="1645215" y="541001"/>
                              <a:pt x="1295857" y="118815"/>
                              <a:pt x="826180" y="7144"/>
                            </a:cubicBezTo>
                            <a:cubicBezTo>
                              <a:pt x="356502" y="118805"/>
                              <a:pt x="7144" y="540991"/>
                              <a:pt x="7144" y="1044845"/>
                            </a:cubicBezTo>
                            <a:cubicBezTo>
                              <a:pt x="7144" y="1548698"/>
                              <a:pt x="356502" y="1970875"/>
                              <a:pt x="826180" y="2082546"/>
                            </a:cubicBezTo>
                            <a:cubicBezTo>
                              <a:pt x="1295857" y="1970875"/>
                              <a:pt x="1645215" y="1548679"/>
                              <a:pt x="1645215" y="1044845"/>
                            </a:cubicBez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Shape 292">
                        <a:extLst>
                          <a:ext uri="{FF2B5EF4-FFF2-40B4-BE49-F238E27FC236}">
                            <a16:creationId xmlns:a16="http://schemas.microsoft.com/office/drawing/2014/main" id="{36D7948A-F0A8-9B40-F6F7-D448A6DCDCE9}"/>
                          </a:ext>
                        </a:extLst>
                      </p:cNvPr>
                      <p:cNvSpPr/>
                      <p:nvPr/>
                    </p:nvSpPr>
                    <p:spPr>
                      <a:xfrm>
                        <a:off x="2658418" y="3679929"/>
                        <a:ext cx="139229" cy="213250"/>
                      </a:xfrm>
                      <a:custGeom>
                        <a:avLst/>
                        <a:gdLst>
                          <a:gd name="connsiteX0" fmla="*/ 354759 w 752475"/>
                          <a:gd name="connsiteY0" fmla="*/ 578577 h 1152525"/>
                          <a:gd name="connsiteX1" fmla="*/ 752370 w 752475"/>
                          <a:gd name="connsiteY1" fmla="*/ 34157 h 1152525"/>
                          <a:gd name="connsiteX2" fmla="*/ 578568 w 752475"/>
                          <a:gd name="connsiteY2" fmla="*/ 7144 h 1152525"/>
                          <a:gd name="connsiteX3" fmla="*/ 7144 w 752475"/>
                          <a:gd name="connsiteY3" fmla="*/ 578568 h 1152525"/>
                          <a:gd name="connsiteX4" fmla="*/ 578568 w 752475"/>
                          <a:gd name="connsiteY4" fmla="*/ 1149991 h 1152525"/>
                          <a:gd name="connsiteX5" fmla="*/ 752370 w 752475"/>
                          <a:gd name="connsiteY5" fmla="*/ 1122988 h 1152525"/>
                          <a:gd name="connsiteX6" fmla="*/ 354759 w 752475"/>
                          <a:gd name="connsiteY6" fmla="*/ 578577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2475" h="1152525">
                            <a:moveTo>
                              <a:pt x="354759" y="578577"/>
                            </a:moveTo>
                            <a:cubicBezTo>
                              <a:pt x="354759" y="323612"/>
                              <a:pt x="521799" y="107718"/>
                              <a:pt x="752370" y="34157"/>
                            </a:cubicBezTo>
                            <a:cubicBezTo>
                              <a:pt x="697554" y="16669"/>
                              <a:pt x="639185" y="7144"/>
                              <a:pt x="578568" y="7144"/>
                            </a:cubicBezTo>
                            <a:cubicBezTo>
                              <a:pt x="262985" y="7144"/>
                              <a:pt x="7144" y="262976"/>
                              <a:pt x="7144" y="578568"/>
                            </a:cubicBezTo>
                            <a:cubicBezTo>
                              <a:pt x="7144" y="894159"/>
                              <a:pt x="262976" y="1149991"/>
                              <a:pt x="578568" y="1149991"/>
                            </a:cubicBezTo>
                            <a:cubicBezTo>
                              <a:pt x="639185" y="1149991"/>
                              <a:pt x="697554" y="1140476"/>
                              <a:pt x="752370" y="1122988"/>
                            </a:cubicBezTo>
                            <a:cubicBezTo>
                              <a:pt x="521799" y="1049436"/>
                              <a:pt x="354759" y="833552"/>
                              <a:pt x="354759" y="578577"/>
                            </a:cubicBez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293">
                        <a:extLst>
                          <a:ext uri="{FF2B5EF4-FFF2-40B4-BE49-F238E27FC236}">
                            <a16:creationId xmlns:a16="http://schemas.microsoft.com/office/drawing/2014/main" id="{6B77A19F-5588-5F24-93FF-C07D99CF718C}"/>
                          </a:ext>
                        </a:extLst>
                      </p:cNvPr>
                      <p:cNvSpPr/>
                      <p:nvPr/>
                    </p:nvSpPr>
                    <p:spPr>
                      <a:xfrm>
                        <a:off x="2722737" y="3684928"/>
                        <a:ext cx="148041" cy="202675"/>
                      </a:xfrm>
                      <a:custGeom>
                        <a:avLst/>
                        <a:gdLst>
                          <a:gd name="connsiteX0" fmla="*/ 802367 w 800100"/>
                          <a:gd name="connsiteY0" fmla="*/ 551564 h 1095375"/>
                          <a:gd name="connsiteX1" fmla="*/ 404755 w 800100"/>
                          <a:gd name="connsiteY1" fmla="*/ 7144 h 1095375"/>
                          <a:gd name="connsiteX2" fmla="*/ 7144 w 800100"/>
                          <a:gd name="connsiteY2" fmla="*/ 551564 h 1095375"/>
                          <a:gd name="connsiteX3" fmla="*/ 404755 w 800100"/>
                          <a:gd name="connsiteY3" fmla="*/ 1095985 h 1095375"/>
                          <a:gd name="connsiteX4" fmla="*/ 802367 w 800100"/>
                          <a:gd name="connsiteY4" fmla="*/ 551564 h 1095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100" h="1095375">
                            <a:moveTo>
                              <a:pt x="802367" y="551564"/>
                            </a:moveTo>
                            <a:cubicBezTo>
                              <a:pt x="802367" y="296599"/>
                              <a:pt x="635327" y="80705"/>
                              <a:pt x="404755" y="7144"/>
                            </a:cubicBezTo>
                            <a:cubicBezTo>
                              <a:pt x="174174" y="80705"/>
                              <a:pt x="7144" y="296589"/>
                              <a:pt x="7144" y="551564"/>
                            </a:cubicBezTo>
                            <a:cubicBezTo>
                              <a:pt x="7144" y="806539"/>
                              <a:pt x="174184" y="1022423"/>
                              <a:pt x="404755" y="1095985"/>
                            </a:cubicBezTo>
                            <a:cubicBezTo>
                              <a:pt x="635337" y="1022423"/>
                              <a:pt x="802367" y="806539"/>
                              <a:pt x="802367" y="55156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294">
                        <a:extLst>
                          <a:ext uri="{FF2B5EF4-FFF2-40B4-BE49-F238E27FC236}">
                            <a16:creationId xmlns:a16="http://schemas.microsoft.com/office/drawing/2014/main" id="{ACB2B5CB-19BD-68CA-084F-2B14B18FAE22}"/>
                          </a:ext>
                        </a:extLst>
                      </p:cNvPr>
                      <p:cNvSpPr/>
                      <p:nvPr/>
                    </p:nvSpPr>
                    <p:spPr>
                      <a:xfrm>
                        <a:off x="2952850" y="3306231"/>
                        <a:ext cx="156853" cy="292558"/>
                      </a:xfrm>
                      <a:custGeom>
                        <a:avLst/>
                        <a:gdLst>
                          <a:gd name="connsiteX0" fmla="*/ 846706 w 847725"/>
                          <a:gd name="connsiteY0" fmla="*/ 392440 h 1581150"/>
                          <a:gd name="connsiteX1" fmla="*/ 846706 w 847725"/>
                          <a:gd name="connsiteY1" fmla="*/ 7144 h 1581150"/>
                          <a:gd name="connsiteX2" fmla="*/ 7144 w 847725"/>
                          <a:gd name="connsiteY2" fmla="*/ 846715 h 1581150"/>
                          <a:gd name="connsiteX3" fmla="*/ 7144 w 847725"/>
                          <a:gd name="connsiteY3" fmla="*/ 1577731 h 1581150"/>
                          <a:gd name="connsiteX4" fmla="*/ 392439 w 847725"/>
                          <a:gd name="connsiteY4" fmla="*/ 1577731 h 1581150"/>
                          <a:gd name="connsiteX5" fmla="*/ 392439 w 847725"/>
                          <a:gd name="connsiteY5" fmla="*/ 846715 h 158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725" h="1581150">
                            <a:moveTo>
                              <a:pt x="846706" y="392440"/>
                            </a:moveTo>
                            <a:lnTo>
                              <a:pt x="846706" y="7144"/>
                            </a:lnTo>
                            <a:lnTo>
                              <a:pt x="7144" y="846715"/>
                            </a:lnTo>
                            <a:lnTo>
                              <a:pt x="7144" y="1577731"/>
                            </a:lnTo>
                            <a:lnTo>
                              <a:pt x="392439" y="1577731"/>
                            </a:lnTo>
                            <a:lnTo>
                              <a:pt x="392439" y="846715"/>
                            </a:lnTo>
                            <a:close/>
                          </a:path>
                        </a:pathLst>
                      </a:custGeom>
                      <a:solidFill>
                        <a:srgbClr val="FFFFF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Shape 295">
                        <a:extLst>
                          <a:ext uri="{FF2B5EF4-FFF2-40B4-BE49-F238E27FC236}">
                            <a16:creationId xmlns:a16="http://schemas.microsoft.com/office/drawing/2014/main" id="{37410867-B816-E995-1ED7-FA7F921BC464}"/>
                          </a:ext>
                        </a:extLst>
                      </p:cNvPr>
                      <p:cNvSpPr/>
                      <p:nvPr/>
                    </p:nvSpPr>
                    <p:spPr>
                      <a:xfrm>
                        <a:off x="3024140" y="3377522"/>
                        <a:ext cx="220300" cy="220299"/>
                      </a:xfrm>
                      <a:custGeom>
                        <a:avLst/>
                        <a:gdLst>
                          <a:gd name="connsiteX0" fmla="*/ 846715 w 1190625"/>
                          <a:gd name="connsiteY0" fmla="*/ 352863 h 1190625"/>
                          <a:gd name="connsiteX1" fmla="*/ 461410 w 1190625"/>
                          <a:gd name="connsiteY1" fmla="*/ 352863 h 1190625"/>
                          <a:gd name="connsiteX2" fmla="*/ 461410 w 1190625"/>
                          <a:gd name="connsiteY2" fmla="*/ 7144 h 1190625"/>
                          <a:gd name="connsiteX3" fmla="*/ 7144 w 1190625"/>
                          <a:gd name="connsiteY3" fmla="*/ 461420 h 1190625"/>
                          <a:gd name="connsiteX4" fmla="*/ 7144 w 1190625"/>
                          <a:gd name="connsiteY4" fmla="*/ 1192435 h 1190625"/>
                          <a:gd name="connsiteX5" fmla="*/ 352863 w 1190625"/>
                          <a:gd name="connsiteY5" fmla="*/ 1192435 h 1190625"/>
                          <a:gd name="connsiteX6" fmla="*/ 1192435 w 1190625"/>
                          <a:gd name="connsiteY6" fmla="*/ 352863 h 119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25" h="1190625">
                            <a:moveTo>
                              <a:pt x="846715" y="352863"/>
                            </a:moveTo>
                            <a:lnTo>
                              <a:pt x="461410" y="352863"/>
                            </a:lnTo>
                            <a:lnTo>
                              <a:pt x="461410" y="7144"/>
                            </a:lnTo>
                            <a:lnTo>
                              <a:pt x="7144" y="461420"/>
                            </a:lnTo>
                            <a:lnTo>
                              <a:pt x="7144" y="1192435"/>
                            </a:lnTo>
                            <a:lnTo>
                              <a:pt x="352863" y="1192435"/>
                            </a:lnTo>
                            <a:lnTo>
                              <a:pt x="1192435" y="352863"/>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296">
                        <a:extLst>
                          <a:ext uri="{FF2B5EF4-FFF2-40B4-BE49-F238E27FC236}">
                            <a16:creationId xmlns:a16="http://schemas.microsoft.com/office/drawing/2014/main" id="{3078AE14-9663-D446-24EA-5661749284C3}"/>
                          </a:ext>
                        </a:extLst>
                      </p:cNvPr>
                      <p:cNvSpPr/>
                      <p:nvPr/>
                    </p:nvSpPr>
                    <p:spPr>
                      <a:xfrm>
                        <a:off x="2953885" y="3978789"/>
                        <a:ext cx="37010" cy="37010"/>
                      </a:xfrm>
                      <a:custGeom>
                        <a:avLst/>
                        <a:gdLst>
                          <a:gd name="connsiteX0" fmla="*/ 170210 w 200025"/>
                          <a:gd name="connsiteY0" fmla="*/ 172212 h 200025"/>
                          <a:gd name="connsiteX1" fmla="*/ 174010 w 200025"/>
                          <a:gd name="connsiteY1" fmla="*/ 36262 h 200025"/>
                          <a:gd name="connsiteX2" fmla="*/ 38022 w 200025"/>
                          <a:gd name="connsiteY2" fmla="*/ 35024 h 200025"/>
                          <a:gd name="connsiteX3" fmla="*/ 37088 w 200025"/>
                          <a:gd name="connsiteY3" fmla="*/ 35928 h 200025"/>
                          <a:gd name="connsiteX4" fmla="*/ 34202 w 200025"/>
                          <a:gd name="connsiteY4" fmla="*/ 171898 h 200025"/>
                          <a:gd name="connsiteX5" fmla="*/ 102668 w 200025"/>
                          <a:gd name="connsiteY5" fmla="*/ 200559 h 200025"/>
                          <a:gd name="connsiteX6" fmla="*/ 170210 w 200025"/>
                          <a:gd name="connsiteY6" fmla="*/ 172212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200025">
                            <a:moveTo>
                              <a:pt x="170210" y="172212"/>
                            </a:moveTo>
                            <a:cubicBezTo>
                              <a:pt x="213815" y="129912"/>
                              <a:pt x="206395" y="69866"/>
                              <a:pt x="174010" y="36262"/>
                            </a:cubicBezTo>
                            <a:cubicBezTo>
                              <a:pt x="141644" y="2658"/>
                              <a:pt x="81923" y="-6982"/>
                              <a:pt x="38022" y="35024"/>
                            </a:cubicBezTo>
                            <a:cubicBezTo>
                              <a:pt x="37717" y="35319"/>
                              <a:pt x="37403" y="35624"/>
                              <a:pt x="37088" y="35928"/>
                            </a:cubicBezTo>
                            <a:cubicBezTo>
                              <a:pt x="-6231" y="78534"/>
                              <a:pt x="1598" y="138513"/>
                              <a:pt x="34202" y="171898"/>
                            </a:cubicBezTo>
                            <a:cubicBezTo>
                              <a:pt x="51519" y="189633"/>
                              <a:pt x="76503" y="200559"/>
                              <a:pt x="102668" y="200559"/>
                            </a:cubicBezTo>
                            <a:cubicBezTo>
                              <a:pt x="125766" y="200559"/>
                              <a:pt x="149769" y="192053"/>
                              <a:pt x="170210" y="172212"/>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297">
                        <a:extLst>
                          <a:ext uri="{FF2B5EF4-FFF2-40B4-BE49-F238E27FC236}">
                            <a16:creationId xmlns:a16="http://schemas.microsoft.com/office/drawing/2014/main" id="{E07BE466-D9C4-84CA-C954-BC4BEA2EAA22}"/>
                          </a:ext>
                        </a:extLst>
                      </p:cNvPr>
                      <p:cNvSpPr/>
                      <p:nvPr/>
                    </p:nvSpPr>
                    <p:spPr>
                      <a:xfrm>
                        <a:off x="2525996" y="3633391"/>
                        <a:ext cx="645037" cy="558679"/>
                      </a:xfrm>
                      <a:custGeom>
                        <a:avLst/>
                        <a:gdLst>
                          <a:gd name="connsiteX0" fmla="*/ 3226553 w 3486150"/>
                          <a:gd name="connsiteY0" fmla="*/ 13091 h 3019425"/>
                          <a:gd name="connsiteX1" fmla="*/ 3170327 w 3486150"/>
                          <a:gd name="connsiteY1" fmla="*/ 135478 h 3019425"/>
                          <a:gd name="connsiteX2" fmla="*/ 3294228 w 3486150"/>
                          <a:gd name="connsiteY2" fmla="*/ 830107 h 3019425"/>
                          <a:gd name="connsiteX3" fmla="*/ 1294264 w 3486150"/>
                          <a:gd name="connsiteY3" fmla="*/ 2830072 h 3019425"/>
                          <a:gd name="connsiteX4" fmla="*/ 156636 w 3486150"/>
                          <a:gd name="connsiteY4" fmla="*/ 2475227 h 3019425"/>
                          <a:gd name="connsiteX5" fmla="*/ 24114 w 3486150"/>
                          <a:gd name="connsiteY5" fmla="*/ 2499269 h 3019425"/>
                          <a:gd name="connsiteX6" fmla="*/ 48155 w 3486150"/>
                          <a:gd name="connsiteY6" fmla="*/ 2631790 h 3019425"/>
                          <a:gd name="connsiteX7" fmla="*/ 1294264 w 3486150"/>
                          <a:gd name="connsiteY7" fmla="*/ 3020543 h 3019425"/>
                          <a:gd name="connsiteX8" fmla="*/ 2843143 w 3486150"/>
                          <a:gd name="connsiteY8" fmla="*/ 2378978 h 3019425"/>
                          <a:gd name="connsiteX9" fmla="*/ 3484709 w 3486150"/>
                          <a:gd name="connsiteY9" fmla="*/ 830107 h 3019425"/>
                          <a:gd name="connsiteX10" fmla="*/ 3348959 w 3486150"/>
                          <a:gd name="connsiteY10" fmla="*/ 69327 h 3019425"/>
                          <a:gd name="connsiteX11" fmla="*/ 3226553 w 3486150"/>
                          <a:gd name="connsiteY11" fmla="*/ 13091 h 301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6150" h="3019425">
                            <a:moveTo>
                              <a:pt x="3226553" y="13091"/>
                            </a:moveTo>
                            <a:cubicBezTo>
                              <a:pt x="3177232" y="31360"/>
                              <a:pt x="3152058" y="86148"/>
                              <a:pt x="3170327" y="135478"/>
                            </a:cubicBezTo>
                            <a:cubicBezTo>
                              <a:pt x="3252546" y="357448"/>
                              <a:pt x="3294228" y="591154"/>
                              <a:pt x="3294228" y="830107"/>
                            </a:cubicBezTo>
                            <a:cubicBezTo>
                              <a:pt x="3294228" y="1932893"/>
                              <a:pt x="2397040" y="2830072"/>
                              <a:pt x="1294264" y="2830072"/>
                            </a:cubicBezTo>
                            <a:cubicBezTo>
                              <a:pt x="885050" y="2830072"/>
                              <a:pt x="491678" y="2707371"/>
                              <a:pt x="156636" y="2475227"/>
                            </a:cubicBezTo>
                            <a:cubicBezTo>
                              <a:pt x="113421" y="2445271"/>
                              <a:pt x="54070" y="2456025"/>
                              <a:pt x="24114" y="2499269"/>
                            </a:cubicBezTo>
                            <a:cubicBezTo>
                              <a:pt x="-5851" y="2542503"/>
                              <a:pt x="4912" y="2601834"/>
                              <a:pt x="48155" y="2631790"/>
                            </a:cubicBezTo>
                            <a:cubicBezTo>
                              <a:pt x="415201" y="2886117"/>
                              <a:pt x="846103" y="3020543"/>
                              <a:pt x="1294264" y="3020543"/>
                            </a:cubicBezTo>
                            <a:cubicBezTo>
                              <a:pt x="1879356" y="3020543"/>
                              <a:pt x="2429415" y="2792696"/>
                              <a:pt x="2843143" y="2378978"/>
                            </a:cubicBezTo>
                            <a:cubicBezTo>
                              <a:pt x="3256861" y="1965259"/>
                              <a:pt x="3484709" y="1415190"/>
                              <a:pt x="3484709" y="830107"/>
                            </a:cubicBezTo>
                            <a:cubicBezTo>
                              <a:pt x="3484709" y="568503"/>
                              <a:pt x="3439037" y="312538"/>
                              <a:pt x="3348959" y="69327"/>
                            </a:cubicBezTo>
                            <a:cubicBezTo>
                              <a:pt x="3330670" y="19997"/>
                              <a:pt x="3275892" y="-5159"/>
                              <a:pt x="3226553" y="13091"/>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298">
                        <a:extLst>
                          <a:ext uri="{FF2B5EF4-FFF2-40B4-BE49-F238E27FC236}">
                            <a16:creationId xmlns:a16="http://schemas.microsoft.com/office/drawing/2014/main" id="{8536FF0C-24B0-3EBD-51DD-15CFD510E770}"/>
                          </a:ext>
                        </a:extLst>
                      </p:cNvPr>
                      <p:cNvSpPr/>
                      <p:nvPr/>
                    </p:nvSpPr>
                    <p:spPr>
                      <a:xfrm>
                        <a:off x="2358853" y="3380368"/>
                        <a:ext cx="555155" cy="646799"/>
                      </a:xfrm>
                      <a:custGeom>
                        <a:avLst/>
                        <a:gdLst>
                          <a:gd name="connsiteX0" fmla="*/ 197615 w 3000375"/>
                          <a:gd name="connsiteY0" fmla="*/ 2197580 h 3495675"/>
                          <a:gd name="connsiteX1" fmla="*/ 2197580 w 3000375"/>
                          <a:gd name="connsiteY1" fmla="*/ 197615 h 3495675"/>
                          <a:gd name="connsiteX2" fmla="*/ 2871045 w 3000375"/>
                          <a:gd name="connsiteY2" fmla="*/ 313811 h 3495675"/>
                          <a:gd name="connsiteX3" fmla="*/ 2992784 w 3000375"/>
                          <a:gd name="connsiteY3" fmla="*/ 256203 h 3495675"/>
                          <a:gd name="connsiteX4" fmla="*/ 2935177 w 3000375"/>
                          <a:gd name="connsiteY4" fmla="*/ 134464 h 3495675"/>
                          <a:gd name="connsiteX5" fmla="*/ 2197580 w 3000375"/>
                          <a:gd name="connsiteY5" fmla="*/ 7144 h 3495675"/>
                          <a:gd name="connsiteX6" fmla="*/ 648700 w 3000375"/>
                          <a:gd name="connsiteY6" fmla="*/ 648710 h 3495675"/>
                          <a:gd name="connsiteX7" fmla="*/ 7144 w 3000375"/>
                          <a:gd name="connsiteY7" fmla="*/ 2197580 h 3495675"/>
                          <a:gd name="connsiteX8" fmla="*/ 404813 w 3000375"/>
                          <a:gd name="connsiteY8" fmla="*/ 3456451 h 3495675"/>
                          <a:gd name="connsiteX9" fmla="*/ 482794 w 3000375"/>
                          <a:gd name="connsiteY9" fmla="*/ 3496904 h 3495675"/>
                          <a:gd name="connsiteX10" fmla="*/ 537496 w 3000375"/>
                          <a:gd name="connsiteY10" fmla="*/ 3479549 h 3495675"/>
                          <a:gd name="connsiteX11" fmla="*/ 560603 w 3000375"/>
                          <a:gd name="connsiteY11" fmla="*/ 3346857 h 3495675"/>
                          <a:gd name="connsiteX12" fmla="*/ 197615 w 3000375"/>
                          <a:gd name="connsiteY12" fmla="*/ 2197580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0375" h="3495675">
                            <a:moveTo>
                              <a:pt x="197615" y="2197580"/>
                            </a:moveTo>
                            <a:cubicBezTo>
                              <a:pt x="197615" y="1094794"/>
                              <a:pt x="1094804" y="197615"/>
                              <a:pt x="2197580" y="197615"/>
                            </a:cubicBezTo>
                            <a:cubicBezTo>
                              <a:pt x="2428828" y="197615"/>
                              <a:pt x="2655408" y="236706"/>
                              <a:pt x="2871045" y="313811"/>
                            </a:cubicBezTo>
                            <a:cubicBezTo>
                              <a:pt x="2920565" y="331527"/>
                              <a:pt x="2975086" y="305733"/>
                              <a:pt x="2992784" y="256203"/>
                            </a:cubicBezTo>
                            <a:cubicBezTo>
                              <a:pt x="3010491" y="206683"/>
                              <a:pt x="2984697" y="152181"/>
                              <a:pt x="2935177" y="134464"/>
                            </a:cubicBezTo>
                            <a:cubicBezTo>
                              <a:pt x="2698890" y="49978"/>
                              <a:pt x="2450735" y="7144"/>
                              <a:pt x="2197580" y="7144"/>
                            </a:cubicBezTo>
                            <a:cubicBezTo>
                              <a:pt x="1612487" y="7144"/>
                              <a:pt x="1062428" y="234991"/>
                              <a:pt x="648700" y="648710"/>
                            </a:cubicBezTo>
                            <a:cubicBezTo>
                              <a:pt x="234991" y="1062428"/>
                              <a:pt x="7144" y="1612497"/>
                              <a:pt x="7144" y="2197580"/>
                            </a:cubicBezTo>
                            <a:cubicBezTo>
                              <a:pt x="7144" y="2651303"/>
                              <a:pt x="144647" y="3086614"/>
                              <a:pt x="404813" y="3456451"/>
                            </a:cubicBezTo>
                            <a:cubicBezTo>
                              <a:pt x="423348" y="3482816"/>
                              <a:pt x="452828" y="3496904"/>
                              <a:pt x="482794" y="3496904"/>
                            </a:cubicBezTo>
                            <a:cubicBezTo>
                              <a:pt x="501720" y="3496904"/>
                              <a:pt x="520837" y="3491275"/>
                              <a:pt x="537496" y="3479549"/>
                            </a:cubicBezTo>
                            <a:cubicBezTo>
                              <a:pt x="580520" y="3449279"/>
                              <a:pt x="590864" y="3389871"/>
                              <a:pt x="560603" y="3346857"/>
                            </a:cubicBezTo>
                            <a:cubicBezTo>
                              <a:pt x="323145" y="3009281"/>
                              <a:pt x="197615" y="2611870"/>
                              <a:pt x="197615" y="219758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299">
                        <a:extLst>
                          <a:ext uri="{FF2B5EF4-FFF2-40B4-BE49-F238E27FC236}">
                            <a16:creationId xmlns:a16="http://schemas.microsoft.com/office/drawing/2014/main" id="{5ACD7B77-8C07-94D6-E1EC-2047D7C111DC}"/>
                          </a:ext>
                        </a:extLst>
                      </p:cNvPr>
                      <p:cNvSpPr/>
                      <p:nvPr/>
                    </p:nvSpPr>
                    <p:spPr>
                      <a:xfrm>
                        <a:off x="2450482" y="3288608"/>
                        <a:ext cx="812465" cy="812464"/>
                      </a:xfrm>
                      <a:custGeom>
                        <a:avLst/>
                        <a:gdLst>
                          <a:gd name="connsiteX0" fmla="*/ 4380795 w 4391025"/>
                          <a:gd name="connsiteY0" fmla="*/ 796962 h 4391025"/>
                          <a:gd name="connsiteX1" fmla="*/ 4292803 w 4391025"/>
                          <a:gd name="connsiteY1" fmla="*/ 738174 h 4391025"/>
                          <a:gd name="connsiteX2" fmla="*/ 3792388 w 4391025"/>
                          <a:gd name="connsiteY2" fmla="*/ 738174 h 4391025"/>
                          <a:gd name="connsiteX3" fmla="*/ 3846205 w 4391025"/>
                          <a:gd name="connsiteY3" fmla="*/ 684357 h 4391025"/>
                          <a:gd name="connsiteX4" fmla="*/ 3846205 w 4391025"/>
                          <a:gd name="connsiteY4" fmla="*/ 549664 h 4391025"/>
                          <a:gd name="connsiteX5" fmla="*/ 3711512 w 4391025"/>
                          <a:gd name="connsiteY5" fmla="*/ 549664 h 4391025"/>
                          <a:gd name="connsiteX6" fmla="*/ 3657010 w 4391025"/>
                          <a:gd name="connsiteY6" fmla="*/ 604167 h 4391025"/>
                          <a:gd name="connsiteX7" fmla="*/ 3657010 w 4391025"/>
                          <a:gd name="connsiteY7" fmla="*/ 102389 h 4391025"/>
                          <a:gd name="connsiteX8" fmla="*/ 3598221 w 4391025"/>
                          <a:gd name="connsiteY8" fmla="*/ 14398 h 4391025"/>
                          <a:gd name="connsiteX9" fmla="*/ 3494437 w 4391025"/>
                          <a:gd name="connsiteY9" fmla="*/ 35038 h 4391025"/>
                          <a:gd name="connsiteX10" fmla="*/ 2654865 w 4391025"/>
                          <a:gd name="connsiteY10" fmla="*/ 874610 h 4391025"/>
                          <a:gd name="connsiteX11" fmla="*/ 2626967 w 4391025"/>
                          <a:gd name="connsiteY11" fmla="*/ 941952 h 4391025"/>
                          <a:gd name="connsiteX12" fmla="*/ 2626967 w 4391025"/>
                          <a:gd name="connsiteY12" fmla="*/ 1272326 h 4391025"/>
                          <a:gd name="connsiteX13" fmla="*/ 1702356 w 4391025"/>
                          <a:gd name="connsiteY13" fmla="*/ 998292 h 4391025"/>
                          <a:gd name="connsiteX14" fmla="*/ 7144 w 4391025"/>
                          <a:gd name="connsiteY14" fmla="*/ 2693504 h 4391025"/>
                          <a:gd name="connsiteX15" fmla="*/ 1702356 w 4391025"/>
                          <a:gd name="connsiteY15" fmla="*/ 4388716 h 4391025"/>
                          <a:gd name="connsiteX16" fmla="*/ 2580113 w 4391025"/>
                          <a:gd name="connsiteY16" fmla="*/ 4144047 h 4391025"/>
                          <a:gd name="connsiteX17" fmla="*/ 2612174 w 4391025"/>
                          <a:gd name="connsiteY17" fmla="*/ 4013231 h 4391025"/>
                          <a:gd name="connsiteX18" fmla="*/ 2481367 w 4391025"/>
                          <a:gd name="connsiteY18" fmla="*/ 3981170 h 4391025"/>
                          <a:gd name="connsiteX19" fmla="*/ 1702365 w 4391025"/>
                          <a:gd name="connsiteY19" fmla="*/ 4198235 h 4391025"/>
                          <a:gd name="connsiteX20" fmla="*/ 197625 w 4391025"/>
                          <a:gd name="connsiteY20" fmla="*/ 2693494 h 4391025"/>
                          <a:gd name="connsiteX21" fmla="*/ 1702365 w 4391025"/>
                          <a:gd name="connsiteY21" fmla="*/ 1188754 h 4391025"/>
                          <a:gd name="connsiteX22" fmla="*/ 2626976 w 4391025"/>
                          <a:gd name="connsiteY22" fmla="*/ 1506317 h 4391025"/>
                          <a:gd name="connsiteX23" fmla="*/ 2626976 w 4391025"/>
                          <a:gd name="connsiteY23" fmla="*/ 1634190 h 4391025"/>
                          <a:gd name="connsiteX24" fmla="*/ 2453421 w 4391025"/>
                          <a:gd name="connsiteY24" fmla="*/ 1807746 h 4391025"/>
                          <a:gd name="connsiteX25" fmla="*/ 1702365 w 4391025"/>
                          <a:gd name="connsiteY25" fmla="*/ 1531597 h 4391025"/>
                          <a:gd name="connsiteX26" fmla="*/ 540477 w 4391025"/>
                          <a:gd name="connsiteY26" fmla="*/ 2693485 h 4391025"/>
                          <a:gd name="connsiteX27" fmla="*/ 1702365 w 4391025"/>
                          <a:gd name="connsiteY27" fmla="*/ 3855373 h 4391025"/>
                          <a:gd name="connsiteX28" fmla="*/ 2864253 w 4391025"/>
                          <a:gd name="connsiteY28" fmla="*/ 2693485 h 4391025"/>
                          <a:gd name="connsiteX29" fmla="*/ 2588104 w 4391025"/>
                          <a:gd name="connsiteY29" fmla="*/ 1942429 h 4391025"/>
                          <a:gd name="connsiteX30" fmla="*/ 2762345 w 4391025"/>
                          <a:gd name="connsiteY30" fmla="*/ 1768188 h 4391025"/>
                          <a:gd name="connsiteX31" fmla="*/ 2889047 w 4391025"/>
                          <a:gd name="connsiteY31" fmla="*/ 1768188 h 4391025"/>
                          <a:gd name="connsiteX32" fmla="*/ 3207096 w 4391025"/>
                          <a:gd name="connsiteY32" fmla="*/ 2693485 h 4391025"/>
                          <a:gd name="connsiteX33" fmla="*/ 2982087 w 4391025"/>
                          <a:gd name="connsiteY33" fmla="*/ 3485422 h 4391025"/>
                          <a:gd name="connsiteX34" fmla="*/ 3012834 w 4391025"/>
                          <a:gd name="connsiteY34" fmla="*/ 3616553 h 4391025"/>
                          <a:gd name="connsiteX35" fmla="*/ 3062935 w 4391025"/>
                          <a:gd name="connsiteY35" fmla="*/ 3630869 h 4391025"/>
                          <a:gd name="connsiteX36" fmla="*/ 3143964 w 4391025"/>
                          <a:gd name="connsiteY36" fmla="*/ 3585825 h 4391025"/>
                          <a:gd name="connsiteX37" fmla="*/ 3397577 w 4391025"/>
                          <a:gd name="connsiteY37" fmla="*/ 2693485 h 4391025"/>
                          <a:gd name="connsiteX38" fmla="*/ 3122790 w 4391025"/>
                          <a:gd name="connsiteY38" fmla="*/ 1768188 h 4391025"/>
                          <a:gd name="connsiteX39" fmla="*/ 3453222 w 4391025"/>
                          <a:gd name="connsiteY39" fmla="*/ 1768188 h 4391025"/>
                          <a:gd name="connsiteX40" fmla="*/ 3520564 w 4391025"/>
                          <a:gd name="connsiteY40" fmla="*/ 1740290 h 4391025"/>
                          <a:gd name="connsiteX41" fmla="*/ 4360136 w 4391025"/>
                          <a:gd name="connsiteY41" fmla="*/ 900718 h 4391025"/>
                          <a:gd name="connsiteX42" fmla="*/ 4380795 w 4391025"/>
                          <a:gd name="connsiteY42" fmla="*/ 796962 h 4391025"/>
                          <a:gd name="connsiteX43" fmla="*/ 3466557 w 4391025"/>
                          <a:gd name="connsiteY43" fmla="*/ 332313 h 4391025"/>
                          <a:gd name="connsiteX44" fmla="*/ 3466557 w 4391025"/>
                          <a:gd name="connsiteY44" fmla="*/ 794638 h 4391025"/>
                          <a:gd name="connsiteX45" fmla="*/ 2817467 w 4391025"/>
                          <a:gd name="connsiteY45" fmla="*/ 1443729 h 4391025"/>
                          <a:gd name="connsiteX46" fmla="*/ 2817467 w 4391025"/>
                          <a:gd name="connsiteY46" fmla="*/ 981404 h 4391025"/>
                          <a:gd name="connsiteX47" fmla="*/ 3466557 w 4391025"/>
                          <a:gd name="connsiteY47" fmla="*/ 332313 h 4391025"/>
                          <a:gd name="connsiteX48" fmla="*/ 2673791 w 4391025"/>
                          <a:gd name="connsiteY48" fmla="*/ 2693504 h 4391025"/>
                          <a:gd name="connsiteX49" fmla="*/ 1702375 w 4391025"/>
                          <a:gd name="connsiteY49" fmla="*/ 3664921 h 4391025"/>
                          <a:gd name="connsiteX50" fmla="*/ 730958 w 4391025"/>
                          <a:gd name="connsiteY50" fmla="*/ 2693504 h 4391025"/>
                          <a:gd name="connsiteX51" fmla="*/ 1702375 w 4391025"/>
                          <a:gd name="connsiteY51" fmla="*/ 1722087 h 4391025"/>
                          <a:gd name="connsiteX52" fmla="*/ 2318309 w 4391025"/>
                          <a:gd name="connsiteY52" fmla="*/ 1942886 h 4391025"/>
                          <a:gd name="connsiteX53" fmla="*/ 2101406 w 4391025"/>
                          <a:gd name="connsiteY53" fmla="*/ 2159790 h 4391025"/>
                          <a:gd name="connsiteX54" fmla="*/ 1702384 w 4391025"/>
                          <a:gd name="connsiteY54" fmla="*/ 2026849 h 4391025"/>
                          <a:gd name="connsiteX55" fmla="*/ 1035729 w 4391025"/>
                          <a:gd name="connsiteY55" fmla="*/ 2693504 h 4391025"/>
                          <a:gd name="connsiteX56" fmla="*/ 1702384 w 4391025"/>
                          <a:gd name="connsiteY56" fmla="*/ 3360159 h 4391025"/>
                          <a:gd name="connsiteX57" fmla="*/ 2369039 w 4391025"/>
                          <a:gd name="connsiteY57" fmla="*/ 2693504 h 4391025"/>
                          <a:gd name="connsiteX58" fmla="*/ 2236099 w 4391025"/>
                          <a:gd name="connsiteY58" fmla="*/ 2294473 h 4391025"/>
                          <a:gd name="connsiteX59" fmla="*/ 2453002 w 4391025"/>
                          <a:gd name="connsiteY59" fmla="*/ 2077570 h 4391025"/>
                          <a:gd name="connsiteX60" fmla="*/ 2673791 w 4391025"/>
                          <a:gd name="connsiteY60" fmla="*/ 2693504 h 4391025"/>
                          <a:gd name="connsiteX61" fmla="*/ 2178558 w 4391025"/>
                          <a:gd name="connsiteY61" fmla="*/ 2693504 h 4391025"/>
                          <a:gd name="connsiteX62" fmla="*/ 1702375 w 4391025"/>
                          <a:gd name="connsiteY62" fmla="*/ 3169687 h 4391025"/>
                          <a:gd name="connsiteX63" fmla="*/ 1226191 w 4391025"/>
                          <a:gd name="connsiteY63" fmla="*/ 2693504 h 4391025"/>
                          <a:gd name="connsiteX64" fmla="*/ 1702375 w 4391025"/>
                          <a:gd name="connsiteY64" fmla="*/ 2217321 h 4391025"/>
                          <a:gd name="connsiteX65" fmla="*/ 1964779 w 4391025"/>
                          <a:gd name="connsiteY65" fmla="*/ 2296416 h 4391025"/>
                          <a:gd name="connsiteX66" fmla="*/ 1635033 w 4391025"/>
                          <a:gd name="connsiteY66" fmla="*/ 2626162 h 4391025"/>
                          <a:gd name="connsiteX67" fmla="*/ 1635033 w 4391025"/>
                          <a:gd name="connsiteY67" fmla="*/ 2760855 h 4391025"/>
                          <a:gd name="connsiteX68" fmla="*/ 1702375 w 4391025"/>
                          <a:gd name="connsiteY68" fmla="*/ 2788754 h 4391025"/>
                          <a:gd name="connsiteX69" fmla="*/ 1769717 w 4391025"/>
                          <a:gd name="connsiteY69" fmla="*/ 2760855 h 4391025"/>
                          <a:gd name="connsiteX70" fmla="*/ 2099462 w 4391025"/>
                          <a:gd name="connsiteY70" fmla="*/ 2431109 h 4391025"/>
                          <a:gd name="connsiteX71" fmla="*/ 2178558 w 4391025"/>
                          <a:gd name="connsiteY71" fmla="*/ 2693504 h 4391025"/>
                          <a:gd name="connsiteX72" fmla="*/ 3413789 w 4391025"/>
                          <a:gd name="connsiteY72" fmla="*/ 1577736 h 4391025"/>
                          <a:gd name="connsiteX73" fmla="*/ 2952836 w 4391025"/>
                          <a:gd name="connsiteY73" fmla="*/ 1577736 h 4391025"/>
                          <a:gd name="connsiteX74" fmla="*/ 3601927 w 4391025"/>
                          <a:gd name="connsiteY74" fmla="*/ 928645 h 4391025"/>
                          <a:gd name="connsiteX75" fmla="*/ 4062879 w 4391025"/>
                          <a:gd name="connsiteY75" fmla="*/ 928645 h 4391025"/>
                          <a:gd name="connsiteX76" fmla="*/ 3413789 w 4391025"/>
                          <a:gd name="connsiteY76" fmla="*/ 1577736 h 439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4391025" h="4391025">
                            <a:moveTo>
                              <a:pt x="4380795" y="796962"/>
                            </a:moveTo>
                            <a:cubicBezTo>
                              <a:pt x="4366051" y="761377"/>
                              <a:pt x="4331332" y="738174"/>
                              <a:pt x="4292803" y="738174"/>
                            </a:cubicBezTo>
                            <a:lnTo>
                              <a:pt x="3792388" y="738174"/>
                            </a:lnTo>
                            <a:lnTo>
                              <a:pt x="3846205" y="684357"/>
                            </a:lnTo>
                            <a:cubicBezTo>
                              <a:pt x="3883390" y="647172"/>
                              <a:pt x="3883390" y="586860"/>
                              <a:pt x="3846205" y="549664"/>
                            </a:cubicBezTo>
                            <a:cubicBezTo>
                              <a:pt x="3809010" y="512479"/>
                              <a:pt x="3748716" y="512479"/>
                              <a:pt x="3711512" y="549664"/>
                            </a:cubicBezTo>
                            <a:lnTo>
                              <a:pt x="3657010" y="604167"/>
                            </a:lnTo>
                            <a:lnTo>
                              <a:pt x="3657010" y="102389"/>
                            </a:lnTo>
                            <a:cubicBezTo>
                              <a:pt x="3657010" y="63880"/>
                              <a:pt x="3633797" y="29142"/>
                              <a:pt x="3598221" y="14398"/>
                            </a:cubicBezTo>
                            <a:cubicBezTo>
                              <a:pt x="3562636" y="-347"/>
                              <a:pt x="3521659" y="7806"/>
                              <a:pt x="3494437" y="35038"/>
                            </a:cubicBezTo>
                            <a:lnTo>
                              <a:pt x="2654865" y="874610"/>
                            </a:lnTo>
                            <a:cubicBezTo>
                              <a:pt x="2637006" y="892469"/>
                              <a:pt x="2626967" y="916691"/>
                              <a:pt x="2626967" y="941952"/>
                            </a:cubicBezTo>
                            <a:lnTo>
                              <a:pt x="2626967" y="1272326"/>
                            </a:lnTo>
                            <a:cubicBezTo>
                              <a:pt x="2352256" y="1092628"/>
                              <a:pt x="2035559" y="998292"/>
                              <a:pt x="1702356" y="998292"/>
                            </a:cubicBezTo>
                            <a:cubicBezTo>
                              <a:pt x="767620" y="998292"/>
                              <a:pt x="7144" y="1758768"/>
                              <a:pt x="7144" y="2693504"/>
                            </a:cubicBezTo>
                            <a:cubicBezTo>
                              <a:pt x="7144" y="3628240"/>
                              <a:pt x="767620" y="4388716"/>
                              <a:pt x="1702356" y="4388716"/>
                            </a:cubicBezTo>
                            <a:cubicBezTo>
                              <a:pt x="2012604" y="4388716"/>
                              <a:pt x="2316128" y="4304105"/>
                              <a:pt x="2580113" y="4144047"/>
                            </a:cubicBezTo>
                            <a:cubicBezTo>
                              <a:pt x="2625090" y="4116777"/>
                              <a:pt x="2639435" y="4058208"/>
                              <a:pt x="2612174" y="4013231"/>
                            </a:cubicBezTo>
                            <a:cubicBezTo>
                              <a:pt x="2584914" y="3968263"/>
                              <a:pt x="2526345" y="3953890"/>
                              <a:pt x="2481367" y="3981170"/>
                            </a:cubicBezTo>
                            <a:cubicBezTo>
                              <a:pt x="2247157" y="4123178"/>
                              <a:pt x="1977781" y="4198235"/>
                              <a:pt x="1702365" y="4198235"/>
                            </a:cubicBezTo>
                            <a:cubicBezTo>
                              <a:pt x="872652" y="4198235"/>
                              <a:pt x="197625" y="3523217"/>
                              <a:pt x="197625" y="2693494"/>
                            </a:cubicBezTo>
                            <a:cubicBezTo>
                              <a:pt x="197625" y="1863772"/>
                              <a:pt x="872652" y="1188754"/>
                              <a:pt x="1702365" y="1188754"/>
                            </a:cubicBezTo>
                            <a:cubicBezTo>
                              <a:pt x="2041169" y="1188754"/>
                              <a:pt x="2360714" y="1298568"/>
                              <a:pt x="2626976" y="1506317"/>
                            </a:cubicBezTo>
                            <a:lnTo>
                              <a:pt x="2626976" y="1634190"/>
                            </a:lnTo>
                            <a:lnTo>
                              <a:pt x="2453421" y="1807746"/>
                            </a:lnTo>
                            <a:cubicBezTo>
                              <a:pt x="2250739" y="1635619"/>
                              <a:pt x="1988496" y="1531597"/>
                              <a:pt x="1702365" y="1531597"/>
                            </a:cubicBezTo>
                            <a:cubicBezTo>
                              <a:pt x="1061695" y="1531597"/>
                              <a:pt x="540477" y="2052814"/>
                              <a:pt x="540477" y="2693485"/>
                            </a:cubicBezTo>
                            <a:cubicBezTo>
                              <a:pt x="540477" y="3334155"/>
                              <a:pt x="1061695" y="3855373"/>
                              <a:pt x="1702365" y="3855373"/>
                            </a:cubicBezTo>
                            <a:cubicBezTo>
                              <a:pt x="2343036" y="3855373"/>
                              <a:pt x="2864253" y="3334155"/>
                              <a:pt x="2864253" y="2693485"/>
                            </a:cubicBezTo>
                            <a:cubicBezTo>
                              <a:pt x="2864253" y="2407363"/>
                              <a:pt x="2760240" y="2145121"/>
                              <a:pt x="2588104" y="1942429"/>
                            </a:cubicBezTo>
                            <a:lnTo>
                              <a:pt x="2762345" y="1768188"/>
                            </a:lnTo>
                            <a:lnTo>
                              <a:pt x="2889047" y="1768188"/>
                            </a:lnTo>
                            <a:cubicBezTo>
                              <a:pt x="3094358" y="2031316"/>
                              <a:pt x="3207096" y="2358643"/>
                              <a:pt x="3207096" y="2693485"/>
                            </a:cubicBezTo>
                            <a:cubicBezTo>
                              <a:pt x="3207096" y="2974253"/>
                              <a:pt x="3129287" y="3248107"/>
                              <a:pt x="2982087" y="3485422"/>
                            </a:cubicBezTo>
                            <a:cubicBezTo>
                              <a:pt x="2954360" y="3530113"/>
                              <a:pt x="2968123" y="3588825"/>
                              <a:pt x="3012834" y="3616553"/>
                            </a:cubicBezTo>
                            <a:cubicBezTo>
                              <a:pt x="3028464" y="3626249"/>
                              <a:pt x="3045809" y="3630869"/>
                              <a:pt x="3062935" y="3630869"/>
                            </a:cubicBezTo>
                            <a:cubicBezTo>
                              <a:pt x="3094806" y="3630869"/>
                              <a:pt x="3125934" y="3614876"/>
                              <a:pt x="3143964" y="3585825"/>
                            </a:cubicBezTo>
                            <a:cubicBezTo>
                              <a:pt x="3309890" y="3318335"/>
                              <a:pt x="3397577" y="3009772"/>
                              <a:pt x="3397577" y="2693485"/>
                            </a:cubicBezTo>
                            <a:cubicBezTo>
                              <a:pt x="3397577" y="2364520"/>
                              <a:pt x="3300946" y="2041975"/>
                              <a:pt x="3122790" y="1768188"/>
                            </a:cubicBezTo>
                            <a:lnTo>
                              <a:pt x="3453222" y="1768188"/>
                            </a:lnTo>
                            <a:cubicBezTo>
                              <a:pt x="3478482" y="1768188"/>
                              <a:pt x="3502695" y="1758149"/>
                              <a:pt x="3520564" y="1740290"/>
                            </a:cubicBezTo>
                            <a:lnTo>
                              <a:pt x="4360136" y="900718"/>
                            </a:lnTo>
                            <a:cubicBezTo>
                              <a:pt x="4387387" y="873514"/>
                              <a:pt x="4395531" y="832547"/>
                              <a:pt x="4380795" y="796962"/>
                            </a:cubicBezTo>
                            <a:close/>
                            <a:moveTo>
                              <a:pt x="3466557" y="332313"/>
                            </a:moveTo>
                            <a:lnTo>
                              <a:pt x="3466557" y="794638"/>
                            </a:lnTo>
                            <a:lnTo>
                              <a:pt x="2817467" y="1443729"/>
                            </a:lnTo>
                            <a:lnTo>
                              <a:pt x="2817467" y="981404"/>
                            </a:lnTo>
                            <a:lnTo>
                              <a:pt x="3466557" y="332313"/>
                            </a:lnTo>
                            <a:close/>
                            <a:moveTo>
                              <a:pt x="2673791" y="2693504"/>
                            </a:moveTo>
                            <a:cubicBezTo>
                              <a:pt x="2673791" y="3229142"/>
                              <a:pt x="2238013" y="3664921"/>
                              <a:pt x="1702375" y="3664921"/>
                            </a:cubicBezTo>
                            <a:cubicBezTo>
                              <a:pt x="1166736" y="3664921"/>
                              <a:pt x="730958" y="3229142"/>
                              <a:pt x="730958" y="2693504"/>
                            </a:cubicBezTo>
                            <a:cubicBezTo>
                              <a:pt x="730958" y="2157866"/>
                              <a:pt x="1166736" y="1722087"/>
                              <a:pt x="1702375" y="1722087"/>
                            </a:cubicBezTo>
                            <a:cubicBezTo>
                              <a:pt x="1935975" y="1722087"/>
                              <a:pt x="2150555" y="1804983"/>
                              <a:pt x="2318309" y="1942886"/>
                            </a:cubicBezTo>
                            <a:lnTo>
                              <a:pt x="2101406" y="2159790"/>
                            </a:lnTo>
                            <a:cubicBezTo>
                              <a:pt x="1990087" y="2076341"/>
                              <a:pt x="1851908" y="2026849"/>
                              <a:pt x="1702384" y="2026849"/>
                            </a:cubicBezTo>
                            <a:cubicBezTo>
                              <a:pt x="1334786" y="2026849"/>
                              <a:pt x="1035729" y="2325915"/>
                              <a:pt x="1035729" y="2693504"/>
                            </a:cubicBezTo>
                            <a:cubicBezTo>
                              <a:pt x="1035729" y="3061093"/>
                              <a:pt x="1334795" y="3360159"/>
                              <a:pt x="1702384" y="3360159"/>
                            </a:cubicBezTo>
                            <a:cubicBezTo>
                              <a:pt x="2069973" y="3360159"/>
                              <a:pt x="2369039" y="3061093"/>
                              <a:pt x="2369039" y="2693504"/>
                            </a:cubicBezTo>
                            <a:cubicBezTo>
                              <a:pt x="2369039" y="2543981"/>
                              <a:pt x="2319547" y="2405801"/>
                              <a:pt x="2236099" y="2294473"/>
                            </a:cubicBezTo>
                            <a:lnTo>
                              <a:pt x="2453002" y="2077570"/>
                            </a:lnTo>
                            <a:cubicBezTo>
                              <a:pt x="2590895" y="2245315"/>
                              <a:pt x="2673791" y="2459903"/>
                              <a:pt x="2673791" y="2693504"/>
                            </a:cubicBezTo>
                            <a:close/>
                            <a:moveTo>
                              <a:pt x="2178558" y="2693504"/>
                            </a:moveTo>
                            <a:cubicBezTo>
                              <a:pt x="2178558" y="2956070"/>
                              <a:pt x="1964941" y="3169687"/>
                              <a:pt x="1702375" y="3169687"/>
                            </a:cubicBezTo>
                            <a:cubicBezTo>
                              <a:pt x="1439809" y="3169687"/>
                              <a:pt x="1226191" y="2956070"/>
                              <a:pt x="1226191" y="2693504"/>
                            </a:cubicBezTo>
                            <a:cubicBezTo>
                              <a:pt x="1226191" y="2430938"/>
                              <a:pt x="1439809" y="2217321"/>
                              <a:pt x="1702375" y="2217321"/>
                            </a:cubicBezTo>
                            <a:cubicBezTo>
                              <a:pt x="1799292" y="2217321"/>
                              <a:pt x="1889474" y="2246496"/>
                              <a:pt x="1964779" y="2296416"/>
                            </a:cubicBezTo>
                            <a:lnTo>
                              <a:pt x="1635033" y="2626162"/>
                            </a:lnTo>
                            <a:cubicBezTo>
                              <a:pt x="1597847" y="2663348"/>
                              <a:pt x="1597847" y="2723660"/>
                              <a:pt x="1635033" y="2760855"/>
                            </a:cubicBezTo>
                            <a:cubicBezTo>
                              <a:pt x="1653635" y="2779458"/>
                              <a:pt x="1678000" y="2788754"/>
                              <a:pt x="1702375" y="2788754"/>
                            </a:cubicBezTo>
                            <a:cubicBezTo>
                              <a:pt x="1726749" y="2788754"/>
                              <a:pt x="1751114" y="2779458"/>
                              <a:pt x="1769717" y="2760855"/>
                            </a:cubicBezTo>
                            <a:lnTo>
                              <a:pt x="2099462" y="2431109"/>
                            </a:lnTo>
                            <a:cubicBezTo>
                              <a:pt x="2149383" y="2506404"/>
                              <a:pt x="2178558" y="2596587"/>
                              <a:pt x="2178558" y="2693504"/>
                            </a:cubicBezTo>
                            <a:close/>
                            <a:moveTo>
                              <a:pt x="3413789" y="1577736"/>
                            </a:moveTo>
                            <a:lnTo>
                              <a:pt x="2952836" y="1577736"/>
                            </a:lnTo>
                            <a:lnTo>
                              <a:pt x="3601927" y="928645"/>
                            </a:lnTo>
                            <a:lnTo>
                              <a:pt x="4062879" y="928645"/>
                            </a:lnTo>
                            <a:lnTo>
                              <a:pt x="3413789" y="1577736"/>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300">
                        <a:extLst>
                          <a:ext uri="{FF2B5EF4-FFF2-40B4-BE49-F238E27FC236}">
                            <a16:creationId xmlns:a16="http://schemas.microsoft.com/office/drawing/2014/main" id="{83D89409-1EA1-3E45-AC5D-03CBD0BAE7C3}"/>
                          </a:ext>
                        </a:extLst>
                      </p:cNvPr>
                      <p:cNvSpPr/>
                      <p:nvPr/>
                    </p:nvSpPr>
                    <p:spPr>
                      <a:xfrm>
                        <a:off x="2472054" y="4041802"/>
                        <a:ext cx="37010" cy="37010"/>
                      </a:xfrm>
                      <a:custGeom>
                        <a:avLst/>
                        <a:gdLst>
                          <a:gd name="connsiteX0" fmla="*/ 102384 w 200025"/>
                          <a:gd name="connsiteY0" fmla="*/ 7144 h 200025"/>
                          <a:gd name="connsiteX1" fmla="*/ 35052 w 200025"/>
                          <a:gd name="connsiteY1" fmla="*/ 35052 h 200025"/>
                          <a:gd name="connsiteX2" fmla="*/ 7144 w 200025"/>
                          <a:gd name="connsiteY2" fmla="*/ 102384 h 200025"/>
                          <a:gd name="connsiteX3" fmla="*/ 35052 w 200025"/>
                          <a:gd name="connsiteY3" fmla="*/ 169717 h 200025"/>
                          <a:gd name="connsiteX4" fmla="*/ 102384 w 200025"/>
                          <a:gd name="connsiteY4" fmla="*/ 197625 h 200025"/>
                          <a:gd name="connsiteX5" fmla="*/ 169707 w 200025"/>
                          <a:gd name="connsiteY5" fmla="*/ 169717 h 200025"/>
                          <a:gd name="connsiteX6" fmla="*/ 197625 w 200025"/>
                          <a:gd name="connsiteY6" fmla="*/ 102384 h 200025"/>
                          <a:gd name="connsiteX7" fmla="*/ 169707 w 200025"/>
                          <a:gd name="connsiteY7" fmla="*/ 35052 h 200025"/>
                          <a:gd name="connsiteX8" fmla="*/ 10238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84" y="7144"/>
                            </a:moveTo>
                            <a:cubicBezTo>
                              <a:pt x="77229" y="7144"/>
                              <a:pt x="52664" y="17336"/>
                              <a:pt x="35052" y="35052"/>
                            </a:cubicBezTo>
                            <a:cubicBezTo>
                              <a:pt x="17240" y="52769"/>
                              <a:pt x="7144" y="77334"/>
                              <a:pt x="7144" y="102384"/>
                            </a:cubicBezTo>
                            <a:cubicBezTo>
                              <a:pt x="7144" y="127435"/>
                              <a:pt x="17240" y="152000"/>
                              <a:pt x="35052" y="169717"/>
                            </a:cubicBezTo>
                            <a:cubicBezTo>
                              <a:pt x="52759" y="187433"/>
                              <a:pt x="77238" y="197625"/>
                              <a:pt x="102384" y="197625"/>
                            </a:cubicBezTo>
                            <a:cubicBezTo>
                              <a:pt x="127435" y="197625"/>
                              <a:pt x="152000" y="187433"/>
                              <a:pt x="169707" y="169717"/>
                            </a:cubicBezTo>
                            <a:cubicBezTo>
                              <a:pt x="187423" y="152000"/>
                              <a:pt x="197625" y="127435"/>
                              <a:pt x="197625" y="102384"/>
                            </a:cubicBezTo>
                            <a:cubicBezTo>
                              <a:pt x="197625" y="77334"/>
                              <a:pt x="187433" y="52864"/>
                              <a:pt x="169707" y="35052"/>
                            </a:cubicBezTo>
                            <a:cubicBezTo>
                              <a:pt x="152000" y="17345"/>
                              <a:pt x="127425" y="7144"/>
                              <a:pt x="10238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276">
                      <a:extLst>
                        <a:ext uri="{FF2B5EF4-FFF2-40B4-BE49-F238E27FC236}">
                          <a16:creationId xmlns:a16="http://schemas.microsoft.com/office/drawing/2014/main" id="{669C3430-B16A-5AC0-9CB8-581B009785AF}"/>
                        </a:ext>
                      </a:extLst>
                    </p:cNvPr>
                    <p:cNvGrpSpPr/>
                    <p:nvPr/>
                  </p:nvGrpSpPr>
                  <p:grpSpPr>
                    <a:xfrm>
                      <a:off x="2221285" y="2295839"/>
                      <a:ext cx="1195521" cy="1195516"/>
                      <a:chOff x="2221285" y="2295839"/>
                      <a:chExt cx="1195521" cy="1195516"/>
                    </a:xfrm>
                  </p:grpSpPr>
                  <p:sp>
                    <p:nvSpPr>
                      <p:cNvPr id="47" name="Freeform: Shape 277">
                        <a:extLst>
                          <a:ext uri="{FF2B5EF4-FFF2-40B4-BE49-F238E27FC236}">
                            <a16:creationId xmlns:a16="http://schemas.microsoft.com/office/drawing/2014/main" id="{C8C65D1D-45D9-0428-BB44-4324845D590C}"/>
                          </a:ext>
                        </a:extLst>
                      </p:cNvPr>
                      <p:cNvSpPr/>
                      <p:nvPr/>
                    </p:nvSpPr>
                    <p:spPr>
                      <a:xfrm>
                        <a:off x="2244611" y="2319175"/>
                        <a:ext cx="749536" cy="749532"/>
                      </a:xfrm>
                      <a:custGeom>
                        <a:avLst/>
                        <a:gdLst>
                          <a:gd name="connsiteX0" fmla="*/ 3051829 w 3057525"/>
                          <a:gd name="connsiteY0" fmla="*/ 1529486 h 3057525"/>
                          <a:gd name="connsiteX1" fmla="*/ 1529486 w 3057525"/>
                          <a:gd name="connsiteY1" fmla="*/ 3051829 h 3057525"/>
                          <a:gd name="connsiteX2" fmla="*/ 7144 w 3057525"/>
                          <a:gd name="connsiteY2" fmla="*/ 1529486 h 3057525"/>
                          <a:gd name="connsiteX3" fmla="*/ 1529486 w 3057525"/>
                          <a:gd name="connsiteY3" fmla="*/ 7144 h 3057525"/>
                          <a:gd name="connsiteX4" fmla="*/ 3051829 w 3057525"/>
                          <a:gd name="connsiteY4" fmla="*/ 152948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1829" y="1529486"/>
                            </a:moveTo>
                            <a:cubicBezTo>
                              <a:pt x="3051829" y="2370253"/>
                              <a:pt x="2370253" y="3051829"/>
                              <a:pt x="1529486" y="3051829"/>
                            </a:cubicBezTo>
                            <a:cubicBezTo>
                              <a:pt x="688720" y="3051829"/>
                              <a:pt x="7144" y="2370253"/>
                              <a:pt x="7144" y="1529486"/>
                            </a:cubicBezTo>
                            <a:cubicBezTo>
                              <a:pt x="7144" y="688720"/>
                              <a:pt x="688720" y="7144"/>
                              <a:pt x="1529486" y="7144"/>
                            </a:cubicBezTo>
                            <a:cubicBezTo>
                              <a:pt x="2370253" y="7144"/>
                              <a:pt x="3051829" y="688720"/>
                              <a:pt x="3051829" y="1529486"/>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278">
                        <a:extLst>
                          <a:ext uri="{FF2B5EF4-FFF2-40B4-BE49-F238E27FC236}">
                            <a16:creationId xmlns:a16="http://schemas.microsoft.com/office/drawing/2014/main" id="{569D1BBE-7B79-DCB1-5E10-04190052BB59}"/>
                          </a:ext>
                        </a:extLst>
                      </p:cNvPr>
                      <p:cNvSpPr/>
                      <p:nvPr/>
                    </p:nvSpPr>
                    <p:spPr>
                      <a:xfrm>
                        <a:off x="2843920" y="2914068"/>
                        <a:ext cx="158780" cy="161114"/>
                      </a:xfrm>
                      <a:custGeom>
                        <a:avLst/>
                        <a:gdLst>
                          <a:gd name="connsiteX0" fmla="*/ 309515 w 647700"/>
                          <a:gd name="connsiteY0" fmla="*/ 7144 h 657225"/>
                          <a:gd name="connsiteX1" fmla="*/ 649529 w 647700"/>
                          <a:gd name="connsiteY1" fmla="*/ 347158 h 657225"/>
                          <a:gd name="connsiteX2" fmla="*/ 345291 w 647700"/>
                          <a:gd name="connsiteY2" fmla="*/ 651405 h 657225"/>
                          <a:gd name="connsiteX3" fmla="*/ 7144 w 647700"/>
                          <a:gd name="connsiteY3" fmla="*/ 313249 h 657225"/>
                        </a:gdLst>
                        <a:ahLst/>
                        <a:cxnLst>
                          <a:cxn ang="0">
                            <a:pos x="connsiteX0" y="connsiteY0"/>
                          </a:cxn>
                          <a:cxn ang="0">
                            <a:pos x="connsiteX1" y="connsiteY1"/>
                          </a:cxn>
                          <a:cxn ang="0">
                            <a:pos x="connsiteX2" y="connsiteY2"/>
                          </a:cxn>
                          <a:cxn ang="0">
                            <a:pos x="connsiteX3" y="connsiteY3"/>
                          </a:cxn>
                        </a:cxnLst>
                        <a:rect l="l" t="t" r="r" b="b"/>
                        <a:pathLst>
                          <a:path w="647700" h="657225">
                            <a:moveTo>
                              <a:pt x="309515" y="7144"/>
                            </a:moveTo>
                            <a:lnTo>
                              <a:pt x="649529" y="347158"/>
                            </a:lnTo>
                            <a:lnTo>
                              <a:pt x="345291" y="651405"/>
                            </a:lnTo>
                            <a:lnTo>
                              <a:pt x="7144" y="313249"/>
                            </a:lnTo>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Shape 279">
                        <a:extLst>
                          <a:ext uri="{FF2B5EF4-FFF2-40B4-BE49-F238E27FC236}">
                            <a16:creationId xmlns:a16="http://schemas.microsoft.com/office/drawing/2014/main" id="{A18E8214-7277-C3C5-916F-ECBE6048A79C}"/>
                          </a:ext>
                        </a:extLst>
                      </p:cNvPr>
                      <p:cNvSpPr/>
                      <p:nvPr/>
                    </p:nvSpPr>
                    <p:spPr>
                      <a:xfrm>
                        <a:off x="2365901" y="2440464"/>
                        <a:ext cx="506695" cy="506693"/>
                      </a:xfrm>
                      <a:custGeom>
                        <a:avLst/>
                        <a:gdLst>
                          <a:gd name="connsiteX0" fmla="*/ 2062296 w 2066925"/>
                          <a:gd name="connsiteY0" fmla="*/ 1034720 h 2066925"/>
                          <a:gd name="connsiteX1" fmla="*/ 1034720 w 2066925"/>
                          <a:gd name="connsiteY1" fmla="*/ 2062296 h 2066925"/>
                          <a:gd name="connsiteX2" fmla="*/ 7144 w 2066925"/>
                          <a:gd name="connsiteY2" fmla="*/ 1034720 h 2066925"/>
                          <a:gd name="connsiteX3" fmla="*/ 1034720 w 2066925"/>
                          <a:gd name="connsiteY3" fmla="*/ 7144 h 2066925"/>
                          <a:gd name="connsiteX4" fmla="*/ 2062296 w 2066925"/>
                          <a:gd name="connsiteY4" fmla="*/ 1034720 h 2066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6925" h="2066925">
                            <a:moveTo>
                              <a:pt x="2062296" y="1034720"/>
                            </a:moveTo>
                            <a:cubicBezTo>
                              <a:pt x="2062296" y="1602234"/>
                              <a:pt x="1602234" y="2062296"/>
                              <a:pt x="1034720" y="2062296"/>
                            </a:cubicBezTo>
                            <a:cubicBezTo>
                              <a:pt x="467205" y="2062296"/>
                              <a:pt x="7144" y="1602234"/>
                              <a:pt x="7144" y="1034720"/>
                            </a:cubicBezTo>
                            <a:cubicBezTo>
                              <a:pt x="7144" y="467205"/>
                              <a:pt x="467205" y="7144"/>
                              <a:pt x="1034720" y="7144"/>
                            </a:cubicBezTo>
                            <a:cubicBezTo>
                              <a:pt x="1602234" y="7144"/>
                              <a:pt x="2062296" y="467205"/>
                              <a:pt x="2062296" y="1034720"/>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280">
                        <a:extLst>
                          <a:ext uri="{FF2B5EF4-FFF2-40B4-BE49-F238E27FC236}">
                            <a16:creationId xmlns:a16="http://schemas.microsoft.com/office/drawing/2014/main" id="{FD546B7D-34BE-8884-D88F-22FF6FCB44AA}"/>
                          </a:ext>
                        </a:extLst>
                      </p:cNvPr>
                      <p:cNvSpPr/>
                      <p:nvPr/>
                    </p:nvSpPr>
                    <p:spPr>
                      <a:xfrm>
                        <a:off x="2450346" y="2744890"/>
                        <a:ext cx="336240" cy="200809"/>
                      </a:xfrm>
                      <a:custGeom>
                        <a:avLst/>
                        <a:gdLst>
                          <a:gd name="connsiteX0" fmla="*/ 1105033 w 1371600"/>
                          <a:gd name="connsiteY0" fmla="*/ 205235 h 819150"/>
                          <a:gd name="connsiteX1" fmla="*/ 944890 w 1371600"/>
                          <a:gd name="connsiteY1" fmla="*/ 175631 h 819150"/>
                          <a:gd name="connsiteX2" fmla="*/ 834342 w 1371600"/>
                          <a:gd name="connsiteY2" fmla="*/ 42758 h 819150"/>
                          <a:gd name="connsiteX3" fmla="*/ 834342 w 1371600"/>
                          <a:gd name="connsiteY3" fmla="*/ 7144 h 819150"/>
                          <a:gd name="connsiteX4" fmla="*/ 545821 w 1371600"/>
                          <a:gd name="connsiteY4" fmla="*/ 7144 h 819150"/>
                          <a:gd name="connsiteX5" fmla="*/ 545821 w 1371600"/>
                          <a:gd name="connsiteY5" fmla="*/ 42758 h 819150"/>
                          <a:gd name="connsiteX6" fmla="*/ 435274 w 1371600"/>
                          <a:gd name="connsiteY6" fmla="*/ 175622 h 819150"/>
                          <a:gd name="connsiteX7" fmla="*/ 275206 w 1371600"/>
                          <a:gd name="connsiteY7" fmla="*/ 205216 h 819150"/>
                          <a:gd name="connsiteX8" fmla="*/ 7144 w 1371600"/>
                          <a:gd name="connsiteY8" fmla="*/ 527390 h 819150"/>
                          <a:gd name="connsiteX9" fmla="*/ 7144 w 1371600"/>
                          <a:gd name="connsiteY9" fmla="*/ 560423 h 819150"/>
                          <a:gd name="connsiteX10" fmla="*/ 690229 w 1371600"/>
                          <a:gd name="connsiteY10" fmla="*/ 820398 h 819150"/>
                          <a:gd name="connsiteX11" fmla="*/ 1373105 w 1371600"/>
                          <a:gd name="connsiteY11" fmla="*/ 560603 h 819150"/>
                          <a:gd name="connsiteX12" fmla="*/ 1373105 w 1371600"/>
                          <a:gd name="connsiteY12" fmla="*/ 527399 h 819150"/>
                          <a:gd name="connsiteX13" fmla="*/ 1105033 w 1371600"/>
                          <a:gd name="connsiteY13" fmla="*/ 205235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71600" h="819150">
                            <a:moveTo>
                              <a:pt x="1105033" y="205235"/>
                            </a:moveTo>
                            <a:lnTo>
                              <a:pt x="944890" y="175631"/>
                            </a:lnTo>
                            <a:cubicBezTo>
                              <a:pt x="880824" y="163782"/>
                              <a:pt x="834342" y="107918"/>
                              <a:pt x="834342" y="42758"/>
                            </a:cubicBezTo>
                            <a:lnTo>
                              <a:pt x="834342" y="7144"/>
                            </a:lnTo>
                            <a:lnTo>
                              <a:pt x="545821" y="7144"/>
                            </a:lnTo>
                            <a:lnTo>
                              <a:pt x="545821" y="42758"/>
                            </a:lnTo>
                            <a:cubicBezTo>
                              <a:pt x="545821" y="107909"/>
                              <a:pt x="499329" y="163773"/>
                              <a:pt x="435274" y="175622"/>
                            </a:cubicBezTo>
                            <a:lnTo>
                              <a:pt x="275206" y="205216"/>
                            </a:lnTo>
                            <a:cubicBezTo>
                              <a:pt x="119863" y="233944"/>
                              <a:pt x="7144" y="369418"/>
                              <a:pt x="7144" y="527390"/>
                            </a:cubicBezTo>
                            <a:lnTo>
                              <a:pt x="7144" y="560423"/>
                            </a:lnTo>
                            <a:cubicBezTo>
                              <a:pt x="188709" y="722109"/>
                              <a:pt x="427968" y="820398"/>
                              <a:pt x="690229" y="820398"/>
                            </a:cubicBezTo>
                            <a:cubicBezTo>
                              <a:pt x="952386" y="820398"/>
                              <a:pt x="1191568" y="722176"/>
                              <a:pt x="1373105" y="560603"/>
                            </a:cubicBezTo>
                            <a:lnTo>
                              <a:pt x="1373105" y="527399"/>
                            </a:lnTo>
                            <a:cubicBezTo>
                              <a:pt x="1373105" y="369437"/>
                              <a:pt x="1260377" y="233953"/>
                              <a:pt x="1105033" y="205235"/>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281">
                        <a:extLst>
                          <a:ext uri="{FF2B5EF4-FFF2-40B4-BE49-F238E27FC236}">
                            <a16:creationId xmlns:a16="http://schemas.microsoft.com/office/drawing/2014/main" id="{41FF8DD6-7D48-3A59-6FC1-60B9774D910C}"/>
                          </a:ext>
                        </a:extLst>
                      </p:cNvPr>
                      <p:cNvSpPr/>
                      <p:nvPr/>
                    </p:nvSpPr>
                    <p:spPr>
                      <a:xfrm>
                        <a:off x="2567533" y="2752281"/>
                        <a:ext cx="102740" cy="112080"/>
                      </a:xfrm>
                      <a:custGeom>
                        <a:avLst/>
                        <a:gdLst>
                          <a:gd name="connsiteX0" fmla="*/ 7144 w 419100"/>
                          <a:gd name="connsiteY0" fmla="*/ 124368 h 457200"/>
                          <a:gd name="connsiteX1" fmla="*/ 212141 w 419100"/>
                          <a:gd name="connsiteY1" fmla="*/ 452171 h 457200"/>
                          <a:gd name="connsiteX2" fmla="*/ 417052 w 419100"/>
                          <a:gd name="connsiteY2" fmla="*/ 124368 h 457200"/>
                          <a:gd name="connsiteX3" fmla="*/ 212103 w 419100"/>
                          <a:gd name="connsiteY3" fmla="*/ 7144 h 457200"/>
                        </a:gdLst>
                        <a:ahLst/>
                        <a:cxnLst>
                          <a:cxn ang="0">
                            <a:pos x="connsiteX0" y="connsiteY0"/>
                          </a:cxn>
                          <a:cxn ang="0">
                            <a:pos x="connsiteX1" y="connsiteY1"/>
                          </a:cxn>
                          <a:cxn ang="0">
                            <a:pos x="connsiteX2" y="connsiteY2"/>
                          </a:cxn>
                          <a:cxn ang="0">
                            <a:pos x="connsiteX3" y="connsiteY3"/>
                          </a:cxn>
                        </a:cxnLst>
                        <a:rect l="l" t="t" r="r" b="b"/>
                        <a:pathLst>
                          <a:path w="419100" h="457200">
                            <a:moveTo>
                              <a:pt x="7144" y="124368"/>
                            </a:moveTo>
                            <a:lnTo>
                              <a:pt x="212141" y="452171"/>
                            </a:lnTo>
                            <a:lnTo>
                              <a:pt x="417052" y="124368"/>
                            </a:lnTo>
                            <a:lnTo>
                              <a:pt x="212103" y="7144"/>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Shape 282">
                        <a:extLst>
                          <a:ext uri="{FF2B5EF4-FFF2-40B4-BE49-F238E27FC236}">
                            <a16:creationId xmlns:a16="http://schemas.microsoft.com/office/drawing/2014/main" id="{16176852-E161-8FFB-0DCC-2DE01E5E0404}"/>
                          </a:ext>
                        </a:extLst>
                      </p:cNvPr>
                      <p:cNvSpPr/>
                      <p:nvPr/>
                    </p:nvSpPr>
                    <p:spPr>
                      <a:xfrm>
                        <a:off x="2531074" y="2611712"/>
                        <a:ext cx="175125" cy="142435"/>
                      </a:xfrm>
                      <a:custGeom>
                        <a:avLst/>
                        <a:gdLst>
                          <a:gd name="connsiteX0" fmla="*/ 714508 w 714375"/>
                          <a:gd name="connsiteY0" fmla="*/ 7144 h 581025"/>
                          <a:gd name="connsiteX1" fmla="*/ 714508 w 714375"/>
                          <a:gd name="connsiteY1" fmla="*/ 226876 h 581025"/>
                          <a:gd name="connsiteX2" fmla="*/ 360826 w 714375"/>
                          <a:gd name="connsiteY2" fmla="*/ 580558 h 581025"/>
                          <a:gd name="connsiteX3" fmla="*/ 360826 w 714375"/>
                          <a:gd name="connsiteY3" fmla="*/ 580558 h 581025"/>
                          <a:gd name="connsiteX4" fmla="*/ 360826 w 714375"/>
                          <a:gd name="connsiteY4" fmla="*/ 580558 h 581025"/>
                          <a:gd name="connsiteX5" fmla="*/ 7144 w 714375"/>
                          <a:gd name="connsiteY5" fmla="*/ 226876 h 581025"/>
                          <a:gd name="connsiteX6" fmla="*/ 7144 w 714375"/>
                          <a:gd name="connsiteY6" fmla="*/ 7144 h 581025"/>
                          <a:gd name="connsiteX7" fmla="*/ 714508 w 714375"/>
                          <a:gd name="connsiteY7"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4375" h="581025">
                            <a:moveTo>
                              <a:pt x="714508" y="7144"/>
                            </a:moveTo>
                            <a:lnTo>
                              <a:pt x="714508" y="226876"/>
                            </a:lnTo>
                            <a:cubicBezTo>
                              <a:pt x="714508" y="422215"/>
                              <a:pt x="556155" y="580558"/>
                              <a:pt x="360826" y="580558"/>
                            </a:cubicBezTo>
                            <a:lnTo>
                              <a:pt x="360826" y="580558"/>
                            </a:lnTo>
                            <a:lnTo>
                              <a:pt x="360826" y="580558"/>
                            </a:lnTo>
                            <a:cubicBezTo>
                              <a:pt x="165487" y="580558"/>
                              <a:pt x="7144" y="422205"/>
                              <a:pt x="7144" y="226876"/>
                            </a:cubicBezTo>
                            <a:lnTo>
                              <a:pt x="7144" y="7144"/>
                            </a:lnTo>
                            <a:lnTo>
                              <a:pt x="714508" y="7144"/>
                            </a:lnTo>
                            <a:close/>
                          </a:path>
                        </a:pathLst>
                      </a:custGeom>
                      <a:solidFill>
                        <a:schemeClr val="accent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283">
                        <a:extLst>
                          <a:ext uri="{FF2B5EF4-FFF2-40B4-BE49-F238E27FC236}">
                            <a16:creationId xmlns:a16="http://schemas.microsoft.com/office/drawing/2014/main" id="{2DA54564-A8AF-9C58-D1AC-861536C41ABA}"/>
                          </a:ext>
                        </a:extLst>
                      </p:cNvPr>
                      <p:cNvSpPr/>
                      <p:nvPr/>
                    </p:nvSpPr>
                    <p:spPr>
                      <a:xfrm>
                        <a:off x="2531074" y="2521175"/>
                        <a:ext cx="175125" cy="109744"/>
                      </a:xfrm>
                      <a:custGeom>
                        <a:avLst/>
                        <a:gdLst>
                          <a:gd name="connsiteX0" fmla="*/ 360826 w 714375"/>
                          <a:gd name="connsiteY0" fmla="*/ 7144 h 447675"/>
                          <a:gd name="connsiteX1" fmla="*/ 360826 w 714375"/>
                          <a:gd name="connsiteY1" fmla="*/ 7144 h 447675"/>
                          <a:gd name="connsiteX2" fmla="*/ 7144 w 714375"/>
                          <a:gd name="connsiteY2" fmla="*/ 360826 h 447675"/>
                          <a:gd name="connsiteX3" fmla="*/ 7144 w 714375"/>
                          <a:gd name="connsiteY3" fmla="*/ 445970 h 447675"/>
                          <a:gd name="connsiteX4" fmla="*/ 180070 w 714375"/>
                          <a:gd name="connsiteY4" fmla="*/ 445970 h 447675"/>
                          <a:gd name="connsiteX5" fmla="*/ 477907 w 714375"/>
                          <a:gd name="connsiteY5" fmla="*/ 306962 h 447675"/>
                          <a:gd name="connsiteX6" fmla="*/ 477907 w 714375"/>
                          <a:gd name="connsiteY6" fmla="*/ 306962 h 447675"/>
                          <a:gd name="connsiteX7" fmla="*/ 714508 w 714375"/>
                          <a:gd name="connsiteY7" fmla="*/ 445970 h 447675"/>
                          <a:gd name="connsiteX8" fmla="*/ 714508 w 714375"/>
                          <a:gd name="connsiteY8" fmla="*/ 360826 h 447675"/>
                          <a:gd name="connsiteX9" fmla="*/ 360826 w 714375"/>
                          <a:gd name="connsiteY9" fmla="*/ 7144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375" h="447675">
                            <a:moveTo>
                              <a:pt x="360826" y="7144"/>
                            </a:moveTo>
                            <a:lnTo>
                              <a:pt x="360826" y="7144"/>
                            </a:lnTo>
                            <a:cubicBezTo>
                              <a:pt x="165487" y="7144"/>
                              <a:pt x="7144" y="165497"/>
                              <a:pt x="7144" y="360826"/>
                            </a:cubicBezTo>
                            <a:lnTo>
                              <a:pt x="7144" y="445970"/>
                            </a:lnTo>
                            <a:lnTo>
                              <a:pt x="180070" y="445970"/>
                            </a:lnTo>
                            <a:cubicBezTo>
                              <a:pt x="295027" y="445970"/>
                              <a:pt x="404079" y="395078"/>
                              <a:pt x="477907" y="306962"/>
                            </a:cubicBezTo>
                            <a:lnTo>
                              <a:pt x="477907" y="306962"/>
                            </a:lnTo>
                            <a:lnTo>
                              <a:pt x="714508" y="445970"/>
                            </a:lnTo>
                            <a:lnTo>
                              <a:pt x="714508" y="360826"/>
                            </a:lnTo>
                            <a:cubicBezTo>
                              <a:pt x="714508" y="165497"/>
                              <a:pt x="556155" y="7144"/>
                              <a:pt x="360826" y="71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284">
                        <a:extLst>
                          <a:ext uri="{FF2B5EF4-FFF2-40B4-BE49-F238E27FC236}">
                            <a16:creationId xmlns:a16="http://schemas.microsoft.com/office/drawing/2014/main" id="{AA68D640-F4D2-5A12-5BB4-AC2B2F76ACE1}"/>
                          </a:ext>
                        </a:extLst>
                      </p:cNvPr>
                      <p:cNvSpPr/>
                      <p:nvPr/>
                    </p:nvSpPr>
                    <p:spPr>
                      <a:xfrm>
                        <a:off x="2888444" y="2962995"/>
                        <a:ext cx="504360" cy="504358"/>
                      </a:xfrm>
                      <a:custGeom>
                        <a:avLst/>
                        <a:gdLst>
                          <a:gd name="connsiteX0" fmla="*/ 7144 w 2057400"/>
                          <a:gd name="connsiteY0" fmla="*/ 608352 h 2057400"/>
                          <a:gd name="connsiteX1" fmla="*/ 1333652 w 2057400"/>
                          <a:gd name="connsiteY1" fmla="*/ 1934871 h 2057400"/>
                          <a:gd name="connsiteX2" fmla="*/ 1934861 w 2057400"/>
                          <a:gd name="connsiteY2" fmla="*/ 1934871 h 2057400"/>
                          <a:gd name="connsiteX3" fmla="*/ 2059372 w 2057400"/>
                          <a:gd name="connsiteY3" fmla="*/ 1634261 h 2057400"/>
                          <a:gd name="connsiteX4" fmla="*/ 1934861 w 2057400"/>
                          <a:gd name="connsiteY4" fmla="*/ 1333652 h 2057400"/>
                          <a:gd name="connsiteX5" fmla="*/ 608352 w 2057400"/>
                          <a:gd name="connsiteY5" fmla="*/ 7144 h 2057400"/>
                          <a:gd name="connsiteX6" fmla="*/ 7144 w 2057400"/>
                          <a:gd name="connsiteY6" fmla="*/ 608352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7400" h="2057400">
                            <a:moveTo>
                              <a:pt x="7144" y="608352"/>
                            </a:moveTo>
                            <a:lnTo>
                              <a:pt x="1333652" y="1934871"/>
                            </a:lnTo>
                            <a:cubicBezTo>
                              <a:pt x="1499664" y="2100882"/>
                              <a:pt x="1768831" y="2100882"/>
                              <a:pt x="1934861" y="1934871"/>
                            </a:cubicBezTo>
                            <a:cubicBezTo>
                              <a:pt x="2017852" y="1851860"/>
                              <a:pt x="2059372" y="1743075"/>
                              <a:pt x="2059372" y="1634261"/>
                            </a:cubicBezTo>
                            <a:cubicBezTo>
                              <a:pt x="2059372" y="1525448"/>
                              <a:pt x="2017881" y="1416672"/>
                              <a:pt x="1934861" y="1333652"/>
                            </a:cubicBezTo>
                            <a:lnTo>
                              <a:pt x="608352" y="7144"/>
                            </a:lnTo>
                            <a:lnTo>
                              <a:pt x="7144" y="608352"/>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Shape 285">
                        <a:extLst>
                          <a:ext uri="{FF2B5EF4-FFF2-40B4-BE49-F238E27FC236}">
                            <a16:creationId xmlns:a16="http://schemas.microsoft.com/office/drawing/2014/main" id="{1C1C912F-B1E1-8E14-35C7-30C4CD960339}"/>
                          </a:ext>
                        </a:extLst>
                      </p:cNvPr>
                      <p:cNvSpPr/>
                      <p:nvPr/>
                    </p:nvSpPr>
                    <p:spPr>
                      <a:xfrm>
                        <a:off x="2342571" y="2417128"/>
                        <a:ext cx="553395" cy="553393"/>
                      </a:xfrm>
                      <a:custGeom>
                        <a:avLst/>
                        <a:gdLst>
                          <a:gd name="connsiteX0" fmla="*/ 2252596 w 2257425"/>
                          <a:gd name="connsiteY0" fmla="*/ 1129865 h 2257425"/>
                          <a:gd name="connsiteX1" fmla="*/ 1129875 w 2257425"/>
                          <a:gd name="connsiteY1" fmla="*/ 7144 h 2257425"/>
                          <a:gd name="connsiteX2" fmla="*/ 7144 w 2257425"/>
                          <a:gd name="connsiteY2" fmla="*/ 1129865 h 2257425"/>
                          <a:gd name="connsiteX3" fmla="*/ 1129875 w 2257425"/>
                          <a:gd name="connsiteY3" fmla="*/ 2252586 h 2257425"/>
                          <a:gd name="connsiteX4" fmla="*/ 2252596 w 2257425"/>
                          <a:gd name="connsiteY4" fmla="*/ 1129865 h 2257425"/>
                          <a:gd name="connsiteX5" fmla="*/ 197444 w 2257425"/>
                          <a:gd name="connsiteY5" fmla="*/ 1129865 h 2257425"/>
                          <a:gd name="connsiteX6" fmla="*/ 1129875 w 2257425"/>
                          <a:gd name="connsiteY6" fmla="*/ 197434 h 2257425"/>
                          <a:gd name="connsiteX7" fmla="*/ 2062305 w 2257425"/>
                          <a:gd name="connsiteY7" fmla="*/ 1129865 h 2257425"/>
                          <a:gd name="connsiteX8" fmla="*/ 1872396 w 2257425"/>
                          <a:gd name="connsiteY8" fmla="*/ 1693174 h 2257425"/>
                          <a:gd name="connsiteX9" fmla="*/ 1564462 w 2257425"/>
                          <a:gd name="connsiteY9" fmla="*/ 1454534 h 2257425"/>
                          <a:gd name="connsiteX10" fmla="*/ 1403394 w 2257425"/>
                          <a:gd name="connsiteY10" fmla="*/ 1424759 h 2257425"/>
                          <a:gd name="connsiteX11" fmla="*/ 1374134 w 2257425"/>
                          <a:gd name="connsiteY11" fmla="*/ 1402137 h 2257425"/>
                          <a:gd name="connsiteX12" fmla="*/ 1580731 w 2257425"/>
                          <a:gd name="connsiteY12" fmla="*/ 1023471 h 2257425"/>
                          <a:gd name="connsiteX13" fmla="*/ 1580731 w 2257425"/>
                          <a:gd name="connsiteY13" fmla="*/ 872385 h 2257425"/>
                          <a:gd name="connsiteX14" fmla="*/ 1580731 w 2257425"/>
                          <a:gd name="connsiteY14" fmla="*/ 802481 h 2257425"/>
                          <a:gd name="connsiteX15" fmla="*/ 1580731 w 2257425"/>
                          <a:gd name="connsiteY15" fmla="*/ 786756 h 2257425"/>
                          <a:gd name="connsiteX16" fmla="*/ 1129865 w 2257425"/>
                          <a:gd name="connsiteY16" fmla="*/ 335890 h 2257425"/>
                          <a:gd name="connsiteX17" fmla="*/ 678999 w 2257425"/>
                          <a:gd name="connsiteY17" fmla="*/ 786756 h 2257425"/>
                          <a:gd name="connsiteX18" fmla="*/ 678999 w 2257425"/>
                          <a:gd name="connsiteY18" fmla="*/ 802481 h 2257425"/>
                          <a:gd name="connsiteX19" fmla="*/ 678999 w 2257425"/>
                          <a:gd name="connsiteY19" fmla="*/ 872385 h 2257425"/>
                          <a:gd name="connsiteX20" fmla="*/ 678999 w 2257425"/>
                          <a:gd name="connsiteY20" fmla="*/ 1023471 h 2257425"/>
                          <a:gd name="connsiteX21" fmla="*/ 885530 w 2257425"/>
                          <a:gd name="connsiteY21" fmla="*/ 1402090 h 2257425"/>
                          <a:gd name="connsiteX22" fmla="*/ 856240 w 2257425"/>
                          <a:gd name="connsiteY22" fmla="*/ 1424759 h 2257425"/>
                          <a:gd name="connsiteX23" fmla="*/ 695258 w 2257425"/>
                          <a:gd name="connsiteY23" fmla="*/ 1454525 h 2257425"/>
                          <a:gd name="connsiteX24" fmla="*/ 387334 w 2257425"/>
                          <a:gd name="connsiteY24" fmla="*/ 1693164 h 2257425"/>
                          <a:gd name="connsiteX25" fmla="*/ 197444 w 2257425"/>
                          <a:gd name="connsiteY25" fmla="*/ 1129865 h 2257425"/>
                          <a:gd name="connsiteX26" fmla="*/ 869299 w 2257425"/>
                          <a:gd name="connsiteY26" fmla="*/ 967540 h 2257425"/>
                          <a:gd name="connsiteX27" fmla="*/ 948080 w 2257425"/>
                          <a:gd name="connsiteY27" fmla="*/ 967540 h 2257425"/>
                          <a:gd name="connsiteX28" fmla="*/ 1262853 w 2257425"/>
                          <a:gd name="connsiteY28" fmla="*/ 851878 h 2257425"/>
                          <a:gd name="connsiteX29" fmla="*/ 1390450 w 2257425"/>
                          <a:gd name="connsiteY29" fmla="*/ 926840 h 2257425"/>
                          <a:gd name="connsiteX30" fmla="*/ 1390450 w 2257425"/>
                          <a:gd name="connsiteY30" fmla="*/ 1023471 h 2257425"/>
                          <a:gd name="connsiteX31" fmla="*/ 1129875 w 2257425"/>
                          <a:gd name="connsiteY31" fmla="*/ 1284046 h 2257425"/>
                          <a:gd name="connsiteX32" fmla="*/ 869299 w 2257425"/>
                          <a:gd name="connsiteY32" fmla="*/ 1023471 h 2257425"/>
                          <a:gd name="connsiteX33" fmla="*/ 869299 w 2257425"/>
                          <a:gd name="connsiteY33" fmla="*/ 967540 h 2257425"/>
                          <a:gd name="connsiteX34" fmla="*/ 869299 w 2257425"/>
                          <a:gd name="connsiteY34" fmla="*/ 967540 h 2257425"/>
                          <a:gd name="connsiteX35" fmla="*/ 869471 w 2257425"/>
                          <a:gd name="connsiteY35" fmla="*/ 777240 h 2257425"/>
                          <a:gd name="connsiteX36" fmla="*/ 1129875 w 2257425"/>
                          <a:gd name="connsiteY36" fmla="*/ 526180 h 2257425"/>
                          <a:gd name="connsiteX37" fmla="*/ 1374410 w 2257425"/>
                          <a:gd name="connsiteY37" fmla="*/ 696706 h 2257425"/>
                          <a:gd name="connsiteX38" fmla="*/ 1295829 w 2257425"/>
                          <a:gd name="connsiteY38" fmla="*/ 650529 h 2257425"/>
                          <a:gd name="connsiteX39" fmla="*/ 1174709 w 2257425"/>
                          <a:gd name="connsiteY39" fmla="*/ 671455 h 2257425"/>
                          <a:gd name="connsiteX40" fmla="*/ 948080 w 2257425"/>
                          <a:gd name="connsiteY40" fmla="*/ 777231 h 2257425"/>
                          <a:gd name="connsiteX41" fmla="*/ 869471 w 2257425"/>
                          <a:gd name="connsiteY41" fmla="*/ 777231 h 2257425"/>
                          <a:gd name="connsiteX42" fmla="*/ 869471 w 2257425"/>
                          <a:gd name="connsiteY42" fmla="*/ 777240 h 2257425"/>
                          <a:gd name="connsiteX43" fmla="*/ 1063628 w 2257425"/>
                          <a:gd name="connsiteY43" fmla="*/ 1469431 h 2257425"/>
                          <a:gd name="connsiteX44" fmla="*/ 1129865 w 2257425"/>
                          <a:gd name="connsiteY44" fmla="*/ 1474337 h 2257425"/>
                          <a:gd name="connsiteX45" fmla="*/ 1196016 w 2257425"/>
                          <a:gd name="connsiteY45" fmla="*/ 1469441 h 2257425"/>
                          <a:gd name="connsiteX46" fmla="*/ 1216314 w 2257425"/>
                          <a:gd name="connsiteY46" fmla="*/ 1509036 h 2257425"/>
                          <a:gd name="connsiteX47" fmla="*/ 1129884 w 2257425"/>
                          <a:gd name="connsiteY47" fmla="*/ 1647292 h 2257425"/>
                          <a:gd name="connsiteX48" fmla="*/ 1043368 w 2257425"/>
                          <a:gd name="connsiteY48" fmla="*/ 1508951 h 2257425"/>
                          <a:gd name="connsiteX49" fmla="*/ 1063628 w 2257425"/>
                          <a:gd name="connsiteY49" fmla="*/ 1469431 h 2257425"/>
                          <a:gd name="connsiteX50" fmla="*/ 539096 w 2257425"/>
                          <a:gd name="connsiteY50" fmla="*/ 1850717 h 2257425"/>
                          <a:gd name="connsiteX51" fmla="*/ 729872 w 2257425"/>
                          <a:gd name="connsiteY51" fmla="*/ 1641662 h 2257425"/>
                          <a:gd name="connsiteX52" fmla="*/ 884091 w 2257425"/>
                          <a:gd name="connsiteY52" fmla="*/ 1613145 h 2257425"/>
                          <a:gd name="connsiteX53" fmla="*/ 1049236 w 2257425"/>
                          <a:gd name="connsiteY53" fmla="*/ 1877235 h 2257425"/>
                          <a:gd name="connsiteX54" fmla="*/ 1129913 w 2257425"/>
                          <a:gd name="connsiteY54" fmla="*/ 1921936 h 2257425"/>
                          <a:gd name="connsiteX55" fmla="*/ 1210589 w 2257425"/>
                          <a:gd name="connsiteY55" fmla="*/ 1877225 h 2257425"/>
                          <a:gd name="connsiteX56" fmla="*/ 1375648 w 2257425"/>
                          <a:gd name="connsiteY56" fmla="*/ 1613164 h 2257425"/>
                          <a:gd name="connsiteX57" fmla="*/ 1529858 w 2257425"/>
                          <a:gd name="connsiteY57" fmla="*/ 1641672 h 2257425"/>
                          <a:gd name="connsiteX58" fmla="*/ 1720634 w 2257425"/>
                          <a:gd name="connsiteY58" fmla="*/ 1850717 h 2257425"/>
                          <a:gd name="connsiteX59" fmla="*/ 1129865 w 2257425"/>
                          <a:gd name="connsiteY59" fmla="*/ 2062296 h 2257425"/>
                          <a:gd name="connsiteX60" fmla="*/ 539096 w 2257425"/>
                          <a:gd name="connsiteY60" fmla="*/ 1850717 h 2257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257425" h="2257425">
                            <a:moveTo>
                              <a:pt x="2252596" y="1129865"/>
                            </a:moveTo>
                            <a:cubicBezTo>
                              <a:pt x="2252596" y="510797"/>
                              <a:pt x="1748942" y="7144"/>
                              <a:pt x="1129875" y="7144"/>
                            </a:cubicBezTo>
                            <a:cubicBezTo>
                              <a:pt x="510807" y="7144"/>
                              <a:pt x="7144" y="510797"/>
                              <a:pt x="7144" y="1129865"/>
                            </a:cubicBezTo>
                            <a:cubicBezTo>
                              <a:pt x="7144" y="1748933"/>
                              <a:pt x="510807" y="2252586"/>
                              <a:pt x="1129875" y="2252586"/>
                            </a:cubicBezTo>
                            <a:cubicBezTo>
                              <a:pt x="1748942" y="2252586"/>
                              <a:pt x="2252596" y="1748933"/>
                              <a:pt x="2252596" y="1129865"/>
                            </a:cubicBezTo>
                            <a:close/>
                            <a:moveTo>
                              <a:pt x="197444" y="1129865"/>
                            </a:moveTo>
                            <a:cubicBezTo>
                              <a:pt x="197444" y="615715"/>
                              <a:pt x="615725" y="197434"/>
                              <a:pt x="1129875" y="197434"/>
                            </a:cubicBezTo>
                            <a:cubicBezTo>
                              <a:pt x="1644025" y="197434"/>
                              <a:pt x="2062305" y="615715"/>
                              <a:pt x="2062305" y="1129865"/>
                            </a:cubicBezTo>
                            <a:cubicBezTo>
                              <a:pt x="2062305" y="1341349"/>
                              <a:pt x="1991487" y="1536573"/>
                              <a:pt x="1872396" y="1693174"/>
                            </a:cubicBezTo>
                            <a:cubicBezTo>
                              <a:pt x="1815875" y="1571711"/>
                              <a:pt x="1703308" y="1480204"/>
                              <a:pt x="1564462" y="1454534"/>
                            </a:cubicBezTo>
                            <a:lnTo>
                              <a:pt x="1403394" y="1424759"/>
                            </a:lnTo>
                            <a:cubicBezTo>
                              <a:pt x="1391260" y="1422521"/>
                              <a:pt x="1379401" y="1413167"/>
                              <a:pt x="1374134" y="1402137"/>
                            </a:cubicBezTo>
                            <a:cubicBezTo>
                              <a:pt x="1498321" y="1321746"/>
                              <a:pt x="1580731" y="1182100"/>
                              <a:pt x="1580731" y="1023471"/>
                            </a:cubicBezTo>
                            <a:lnTo>
                              <a:pt x="1580731" y="872385"/>
                            </a:lnTo>
                            <a:lnTo>
                              <a:pt x="1580731" y="802481"/>
                            </a:lnTo>
                            <a:lnTo>
                              <a:pt x="1580731" y="786756"/>
                            </a:lnTo>
                            <a:cubicBezTo>
                              <a:pt x="1580731" y="538143"/>
                              <a:pt x="1378468" y="335890"/>
                              <a:pt x="1129865" y="335890"/>
                            </a:cubicBezTo>
                            <a:cubicBezTo>
                              <a:pt x="881263" y="335890"/>
                              <a:pt x="678999" y="538153"/>
                              <a:pt x="678999" y="786756"/>
                            </a:cubicBezTo>
                            <a:lnTo>
                              <a:pt x="678999" y="802481"/>
                            </a:lnTo>
                            <a:lnTo>
                              <a:pt x="678999" y="872385"/>
                            </a:lnTo>
                            <a:lnTo>
                              <a:pt x="678999" y="1023471"/>
                            </a:lnTo>
                            <a:cubicBezTo>
                              <a:pt x="678999" y="1182072"/>
                              <a:pt x="761390" y="1321699"/>
                              <a:pt x="885530" y="1402090"/>
                            </a:cubicBezTo>
                            <a:cubicBezTo>
                              <a:pt x="880253" y="1413205"/>
                              <a:pt x="868442" y="1422521"/>
                              <a:pt x="856240" y="1424759"/>
                            </a:cubicBezTo>
                            <a:lnTo>
                              <a:pt x="695258" y="1454525"/>
                            </a:lnTo>
                            <a:cubicBezTo>
                              <a:pt x="556422" y="1480195"/>
                              <a:pt x="443855" y="1571701"/>
                              <a:pt x="387334" y="1693164"/>
                            </a:cubicBezTo>
                            <a:cubicBezTo>
                              <a:pt x="268253" y="1536564"/>
                              <a:pt x="197444" y="1341339"/>
                              <a:pt x="197444" y="1129865"/>
                            </a:cubicBezTo>
                            <a:close/>
                            <a:moveTo>
                              <a:pt x="869299" y="967540"/>
                            </a:moveTo>
                            <a:lnTo>
                              <a:pt x="948080" y="967540"/>
                            </a:lnTo>
                            <a:cubicBezTo>
                              <a:pt x="1064619" y="967540"/>
                              <a:pt x="1175661" y="926125"/>
                              <a:pt x="1262853" y="851878"/>
                            </a:cubicBezTo>
                            <a:lnTo>
                              <a:pt x="1390450" y="926840"/>
                            </a:lnTo>
                            <a:lnTo>
                              <a:pt x="1390450" y="1023471"/>
                            </a:lnTo>
                            <a:cubicBezTo>
                              <a:pt x="1390450" y="1167155"/>
                              <a:pt x="1273550" y="1284046"/>
                              <a:pt x="1129875" y="1284046"/>
                            </a:cubicBezTo>
                            <a:cubicBezTo>
                              <a:pt x="986199" y="1284046"/>
                              <a:pt x="869299" y="1167146"/>
                              <a:pt x="869299" y="1023471"/>
                            </a:cubicBezTo>
                            <a:lnTo>
                              <a:pt x="869299" y="967540"/>
                            </a:lnTo>
                            <a:lnTo>
                              <a:pt x="869299" y="967540"/>
                            </a:lnTo>
                            <a:close/>
                            <a:moveTo>
                              <a:pt x="869471" y="777240"/>
                            </a:moveTo>
                            <a:cubicBezTo>
                              <a:pt x="874490" y="637946"/>
                              <a:pt x="989371" y="526180"/>
                              <a:pt x="1129875" y="526180"/>
                            </a:cubicBezTo>
                            <a:cubicBezTo>
                              <a:pt x="1241917" y="526180"/>
                              <a:pt x="1337681" y="597265"/>
                              <a:pt x="1374410" y="696706"/>
                            </a:cubicBezTo>
                            <a:lnTo>
                              <a:pt x="1295829" y="650529"/>
                            </a:lnTo>
                            <a:cubicBezTo>
                              <a:pt x="1255767" y="626993"/>
                              <a:pt x="1204551" y="635832"/>
                              <a:pt x="1174709" y="671455"/>
                            </a:cubicBezTo>
                            <a:cubicBezTo>
                              <a:pt x="1118378" y="738673"/>
                              <a:pt x="1035777" y="777231"/>
                              <a:pt x="948080" y="777231"/>
                            </a:cubicBezTo>
                            <a:lnTo>
                              <a:pt x="869471" y="777231"/>
                            </a:lnTo>
                            <a:lnTo>
                              <a:pt x="869471" y="777240"/>
                            </a:lnTo>
                            <a:close/>
                            <a:moveTo>
                              <a:pt x="1063628" y="1469431"/>
                            </a:moveTo>
                            <a:cubicBezTo>
                              <a:pt x="1085260" y="1472632"/>
                              <a:pt x="1107367" y="1474337"/>
                              <a:pt x="1129865" y="1474337"/>
                            </a:cubicBezTo>
                            <a:cubicBezTo>
                              <a:pt x="1152335" y="1474337"/>
                              <a:pt x="1174423" y="1472632"/>
                              <a:pt x="1196016" y="1469441"/>
                            </a:cubicBezTo>
                            <a:cubicBezTo>
                              <a:pt x="1201503" y="1483338"/>
                              <a:pt x="1208332" y="1496568"/>
                              <a:pt x="1216314" y="1509036"/>
                            </a:cubicBezTo>
                            <a:lnTo>
                              <a:pt x="1129884" y="1647292"/>
                            </a:lnTo>
                            <a:lnTo>
                              <a:pt x="1043368" y="1508951"/>
                            </a:lnTo>
                            <a:cubicBezTo>
                              <a:pt x="1051341" y="1496511"/>
                              <a:pt x="1058151" y="1483309"/>
                              <a:pt x="1063628" y="1469431"/>
                            </a:cubicBezTo>
                            <a:close/>
                            <a:moveTo>
                              <a:pt x="539096" y="1850717"/>
                            </a:moveTo>
                            <a:cubicBezTo>
                              <a:pt x="548545" y="1747085"/>
                              <a:pt x="625840" y="1660903"/>
                              <a:pt x="729872" y="1641662"/>
                            </a:cubicBezTo>
                            <a:lnTo>
                              <a:pt x="884091" y="1613145"/>
                            </a:lnTo>
                            <a:lnTo>
                              <a:pt x="1049236" y="1877235"/>
                            </a:lnTo>
                            <a:cubicBezTo>
                              <a:pt x="1066629" y="1905048"/>
                              <a:pt x="1097118" y="1921936"/>
                              <a:pt x="1129913" y="1921936"/>
                            </a:cubicBezTo>
                            <a:cubicBezTo>
                              <a:pt x="1162707" y="1921936"/>
                              <a:pt x="1193197" y="1905038"/>
                              <a:pt x="1210589" y="1877225"/>
                            </a:cubicBezTo>
                            <a:lnTo>
                              <a:pt x="1375648" y="1613164"/>
                            </a:lnTo>
                            <a:lnTo>
                              <a:pt x="1529858" y="1641672"/>
                            </a:lnTo>
                            <a:cubicBezTo>
                              <a:pt x="1633880" y="1660903"/>
                              <a:pt x="1711185" y="1747085"/>
                              <a:pt x="1720634" y="1850717"/>
                            </a:cubicBezTo>
                            <a:cubicBezTo>
                              <a:pt x="1559671" y="1982867"/>
                              <a:pt x="1353874" y="2062296"/>
                              <a:pt x="1129865" y="2062296"/>
                            </a:cubicBezTo>
                            <a:cubicBezTo>
                              <a:pt x="905856" y="2062296"/>
                              <a:pt x="700049" y="1982857"/>
                              <a:pt x="539096" y="1850717"/>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286">
                        <a:extLst>
                          <a:ext uri="{FF2B5EF4-FFF2-40B4-BE49-F238E27FC236}">
                            <a16:creationId xmlns:a16="http://schemas.microsoft.com/office/drawing/2014/main" id="{26BD4B03-EA1A-0A78-F324-5EC3B43E3949}"/>
                          </a:ext>
                        </a:extLst>
                      </p:cNvPr>
                      <p:cNvSpPr/>
                      <p:nvPr/>
                    </p:nvSpPr>
                    <p:spPr>
                      <a:xfrm>
                        <a:off x="2221285" y="2295839"/>
                        <a:ext cx="1195521" cy="1195516"/>
                      </a:xfrm>
                      <a:custGeom>
                        <a:avLst/>
                        <a:gdLst>
                          <a:gd name="connsiteX0" fmla="*/ 3397130 w 4876800"/>
                          <a:gd name="connsiteY0" fmla="*/ 2661352 h 4876800"/>
                          <a:gd name="connsiteX1" fmla="*/ 3329854 w 4876800"/>
                          <a:gd name="connsiteY1" fmla="*/ 2633482 h 4876800"/>
                          <a:gd name="connsiteX2" fmla="*/ 3262579 w 4876800"/>
                          <a:gd name="connsiteY2" fmla="*/ 2661352 h 4876800"/>
                          <a:gd name="connsiteX3" fmla="*/ 3189418 w 4876800"/>
                          <a:gd name="connsiteY3" fmla="*/ 2734513 h 4876800"/>
                          <a:gd name="connsiteX4" fmla="*/ 2973162 w 4876800"/>
                          <a:gd name="connsiteY4" fmla="*/ 2518258 h 4876800"/>
                          <a:gd name="connsiteX5" fmla="*/ 3242120 w 4876800"/>
                          <a:gd name="connsiteY5" fmla="*/ 1624632 h 4876800"/>
                          <a:gd name="connsiteX6" fmla="*/ 1624632 w 4876800"/>
                          <a:gd name="connsiteY6" fmla="*/ 7144 h 4876800"/>
                          <a:gd name="connsiteX7" fmla="*/ 7144 w 4876800"/>
                          <a:gd name="connsiteY7" fmla="*/ 1624632 h 4876800"/>
                          <a:gd name="connsiteX8" fmla="*/ 341309 w 4876800"/>
                          <a:gd name="connsiteY8" fmla="*/ 2609307 h 4876800"/>
                          <a:gd name="connsiteX9" fmla="*/ 1185263 w 4876800"/>
                          <a:gd name="connsiteY9" fmla="*/ 3181703 h 4876800"/>
                          <a:gd name="connsiteX10" fmla="*/ 1302639 w 4876800"/>
                          <a:gd name="connsiteY10" fmla="*/ 3115913 h 4876800"/>
                          <a:gd name="connsiteX11" fmla="*/ 1236850 w 4876800"/>
                          <a:gd name="connsiteY11" fmla="*/ 2998537 h 4876800"/>
                          <a:gd name="connsiteX12" fmla="*/ 197434 w 4876800"/>
                          <a:gd name="connsiteY12" fmla="*/ 1624632 h 4876800"/>
                          <a:gd name="connsiteX13" fmla="*/ 1624622 w 4876800"/>
                          <a:gd name="connsiteY13" fmla="*/ 197444 h 4876800"/>
                          <a:gd name="connsiteX14" fmla="*/ 3051820 w 4876800"/>
                          <a:gd name="connsiteY14" fmla="*/ 1624632 h 4876800"/>
                          <a:gd name="connsiteX15" fmla="*/ 2775738 w 4876800"/>
                          <a:gd name="connsiteY15" fmla="*/ 2468832 h 4876800"/>
                          <a:gd name="connsiteX16" fmla="*/ 2769718 w 4876800"/>
                          <a:gd name="connsiteY16" fmla="*/ 2477062 h 4876800"/>
                          <a:gd name="connsiteX17" fmla="*/ 2499932 w 4876800"/>
                          <a:gd name="connsiteY17" fmla="*/ 2752573 h 4876800"/>
                          <a:gd name="connsiteX18" fmla="*/ 2479748 w 4876800"/>
                          <a:gd name="connsiteY18" fmla="*/ 2767870 h 4876800"/>
                          <a:gd name="connsiteX19" fmla="*/ 2479453 w 4876800"/>
                          <a:gd name="connsiteY19" fmla="*/ 2768194 h 4876800"/>
                          <a:gd name="connsiteX20" fmla="*/ 1983353 w 4876800"/>
                          <a:gd name="connsiteY20" fmla="*/ 3006376 h 4876800"/>
                          <a:gd name="connsiteX21" fmla="*/ 1915087 w 4876800"/>
                          <a:gd name="connsiteY21" fmla="*/ 3122333 h 4876800"/>
                          <a:gd name="connsiteX22" fmla="*/ 2007127 w 4876800"/>
                          <a:gd name="connsiteY22" fmla="*/ 3193666 h 4876800"/>
                          <a:gd name="connsiteX23" fmla="*/ 2031035 w 4876800"/>
                          <a:gd name="connsiteY23" fmla="*/ 3190608 h 4876800"/>
                          <a:gd name="connsiteX24" fmla="*/ 2537736 w 4876800"/>
                          <a:gd name="connsiteY24" fmla="*/ 2960437 h 4876800"/>
                          <a:gd name="connsiteX25" fmla="*/ 2750611 w 4876800"/>
                          <a:gd name="connsiteY25" fmla="*/ 3173311 h 4876800"/>
                          <a:gd name="connsiteX26" fmla="*/ 2661361 w 4876800"/>
                          <a:gd name="connsiteY26" fmla="*/ 3262560 h 4876800"/>
                          <a:gd name="connsiteX27" fmla="*/ 2661361 w 4876800"/>
                          <a:gd name="connsiteY27" fmla="*/ 3397120 h 4876800"/>
                          <a:gd name="connsiteX28" fmla="*/ 2959884 w 4876800"/>
                          <a:gd name="connsiteY28" fmla="*/ 3695643 h 4876800"/>
                          <a:gd name="connsiteX29" fmla="*/ 2959884 w 4876800"/>
                          <a:gd name="connsiteY29" fmla="*/ 3695643 h 4876800"/>
                          <a:gd name="connsiteX30" fmla="*/ 2959894 w 4876800"/>
                          <a:gd name="connsiteY30" fmla="*/ 3695653 h 4876800"/>
                          <a:gd name="connsiteX31" fmla="*/ 3987870 w 4876800"/>
                          <a:gd name="connsiteY31" fmla="*/ 4723638 h 4876800"/>
                          <a:gd name="connsiteX32" fmla="*/ 4355745 w 4876800"/>
                          <a:gd name="connsiteY32" fmla="*/ 4875771 h 4876800"/>
                          <a:gd name="connsiteX33" fmla="*/ 4723648 w 4876800"/>
                          <a:gd name="connsiteY33" fmla="*/ 4723629 h 4876800"/>
                          <a:gd name="connsiteX34" fmla="*/ 4876019 w 4876800"/>
                          <a:gd name="connsiteY34" fmla="*/ 4355754 h 4876800"/>
                          <a:gd name="connsiteX35" fmla="*/ 4723638 w 4876800"/>
                          <a:gd name="connsiteY35" fmla="*/ 3987870 h 4876800"/>
                          <a:gd name="connsiteX36" fmla="*/ 3397130 w 4876800"/>
                          <a:gd name="connsiteY36" fmla="*/ 2661352 h 4876800"/>
                          <a:gd name="connsiteX37" fmla="*/ 2689336 w 4876800"/>
                          <a:gd name="connsiteY37" fmla="*/ 2842917 h 4876800"/>
                          <a:gd name="connsiteX38" fmla="*/ 2857729 w 4876800"/>
                          <a:gd name="connsiteY38" fmla="*/ 2671953 h 4876800"/>
                          <a:gd name="connsiteX39" fmla="*/ 3054848 w 4876800"/>
                          <a:gd name="connsiteY39" fmla="*/ 2869073 h 4876800"/>
                          <a:gd name="connsiteX40" fmla="*/ 2885161 w 4876800"/>
                          <a:gd name="connsiteY40" fmla="*/ 3038761 h 4876800"/>
                          <a:gd name="connsiteX41" fmla="*/ 2689336 w 4876800"/>
                          <a:gd name="connsiteY41" fmla="*/ 2842917 h 4876800"/>
                          <a:gd name="connsiteX42" fmla="*/ 4589078 w 4876800"/>
                          <a:gd name="connsiteY42" fmla="*/ 4589078 h 4876800"/>
                          <a:gd name="connsiteX43" fmla="*/ 4122420 w 4876800"/>
                          <a:gd name="connsiteY43" fmla="*/ 4589078 h 4876800"/>
                          <a:gd name="connsiteX44" fmla="*/ 3161729 w 4876800"/>
                          <a:gd name="connsiteY44" fmla="*/ 3628358 h 4876800"/>
                          <a:gd name="connsiteX45" fmla="*/ 3395043 w 4876800"/>
                          <a:gd name="connsiteY45" fmla="*/ 3395043 h 4876800"/>
                          <a:gd name="connsiteX46" fmla="*/ 3395043 w 4876800"/>
                          <a:gd name="connsiteY46" fmla="*/ 3260484 h 4876800"/>
                          <a:gd name="connsiteX47" fmla="*/ 3260484 w 4876800"/>
                          <a:gd name="connsiteY47" fmla="*/ 3260484 h 4876800"/>
                          <a:gd name="connsiteX48" fmla="*/ 3027159 w 4876800"/>
                          <a:gd name="connsiteY48" fmla="*/ 3493799 h 4876800"/>
                          <a:gd name="connsiteX49" fmla="*/ 2863187 w 4876800"/>
                          <a:gd name="connsiteY49" fmla="*/ 3329826 h 4876800"/>
                          <a:gd name="connsiteX50" fmla="*/ 2952388 w 4876800"/>
                          <a:gd name="connsiteY50" fmla="*/ 3240624 h 4876800"/>
                          <a:gd name="connsiteX51" fmla="*/ 2952436 w 4876800"/>
                          <a:gd name="connsiteY51" fmla="*/ 3240577 h 4876800"/>
                          <a:gd name="connsiteX52" fmla="*/ 3256674 w 4876800"/>
                          <a:gd name="connsiteY52" fmla="*/ 2936339 h 4876800"/>
                          <a:gd name="connsiteX53" fmla="*/ 3256721 w 4876800"/>
                          <a:gd name="connsiteY53" fmla="*/ 2936291 h 4876800"/>
                          <a:gd name="connsiteX54" fmla="*/ 3329835 w 4876800"/>
                          <a:gd name="connsiteY54" fmla="*/ 2863177 h 4876800"/>
                          <a:gd name="connsiteX55" fmla="*/ 4589060 w 4876800"/>
                          <a:gd name="connsiteY55" fmla="*/ 4122439 h 4876800"/>
                          <a:gd name="connsiteX56" fmla="*/ 4685700 w 4876800"/>
                          <a:gd name="connsiteY56" fmla="*/ 4355754 h 4876800"/>
                          <a:gd name="connsiteX57" fmla="*/ 4589078 w 4876800"/>
                          <a:gd name="connsiteY57" fmla="*/ 4589078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76800" h="4876800">
                            <a:moveTo>
                              <a:pt x="3397130" y="2661352"/>
                            </a:moveTo>
                            <a:cubicBezTo>
                              <a:pt x="3379289" y="2643512"/>
                              <a:pt x="3355086" y="2633482"/>
                              <a:pt x="3329854" y="2633482"/>
                            </a:cubicBezTo>
                            <a:cubicBezTo>
                              <a:pt x="3304623" y="2633482"/>
                              <a:pt x="3280420" y="2643512"/>
                              <a:pt x="3262579" y="2661352"/>
                            </a:cubicBezTo>
                            <a:lnTo>
                              <a:pt x="3189418" y="2734513"/>
                            </a:lnTo>
                            <a:lnTo>
                              <a:pt x="2973162" y="2518258"/>
                            </a:lnTo>
                            <a:cubicBezTo>
                              <a:pt x="3144212" y="2259987"/>
                              <a:pt x="3242120" y="1951520"/>
                              <a:pt x="3242120" y="1624632"/>
                            </a:cubicBezTo>
                            <a:cubicBezTo>
                              <a:pt x="3242120" y="732749"/>
                              <a:pt x="2516515" y="7144"/>
                              <a:pt x="1624632" y="7144"/>
                            </a:cubicBezTo>
                            <a:cubicBezTo>
                              <a:pt x="732749" y="7144"/>
                              <a:pt x="7144" y="732749"/>
                              <a:pt x="7144" y="1624632"/>
                            </a:cubicBezTo>
                            <a:cubicBezTo>
                              <a:pt x="7144" y="1984296"/>
                              <a:pt x="122701" y="2324795"/>
                              <a:pt x="341309" y="2609307"/>
                            </a:cubicBezTo>
                            <a:cubicBezTo>
                              <a:pt x="552955" y="2884742"/>
                              <a:pt x="852668" y="3088024"/>
                              <a:pt x="1185263" y="3181703"/>
                            </a:cubicBezTo>
                            <a:cubicBezTo>
                              <a:pt x="1235831" y="3195971"/>
                              <a:pt x="1288390" y="3166501"/>
                              <a:pt x="1302639" y="3115913"/>
                            </a:cubicBezTo>
                            <a:cubicBezTo>
                              <a:pt x="1316879" y="3065336"/>
                              <a:pt x="1287428" y="3012786"/>
                              <a:pt x="1236850" y="2998537"/>
                            </a:cubicBezTo>
                            <a:cubicBezTo>
                              <a:pt x="624850" y="2826163"/>
                              <a:pt x="197434" y="2261197"/>
                              <a:pt x="197434" y="1624632"/>
                            </a:cubicBezTo>
                            <a:cubicBezTo>
                              <a:pt x="197434" y="837676"/>
                              <a:pt x="837676" y="197444"/>
                              <a:pt x="1624622" y="197444"/>
                            </a:cubicBezTo>
                            <a:cubicBezTo>
                              <a:pt x="2411568" y="197444"/>
                              <a:pt x="3051820" y="837676"/>
                              <a:pt x="3051820" y="1624632"/>
                            </a:cubicBezTo>
                            <a:cubicBezTo>
                              <a:pt x="3051820" y="1936956"/>
                              <a:pt x="2950559" y="2230241"/>
                              <a:pt x="2775738" y="2468832"/>
                            </a:cubicBezTo>
                            <a:cubicBezTo>
                              <a:pt x="2773556" y="2471490"/>
                              <a:pt x="2771556" y="2474233"/>
                              <a:pt x="2769718" y="2477062"/>
                            </a:cubicBezTo>
                            <a:cubicBezTo>
                              <a:pt x="2692918" y="2580332"/>
                              <a:pt x="2602211" y="2673125"/>
                              <a:pt x="2499932" y="2752573"/>
                            </a:cubicBezTo>
                            <a:cubicBezTo>
                              <a:pt x="2492721" y="2756688"/>
                              <a:pt x="2485901" y="2761717"/>
                              <a:pt x="2479748" y="2767870"/>
                            </a:cubicBezTo>
                            <a:cubicBezTo>
                              <a:pt x="2479643" y="2767975"/>
                              <a:pt x="2479558" y="2768089"/>
                              <a:pt x="2479453" y="2768194"/>
                            </a:cubicBezTo>
                            <a:cubicBezTo>
                              <a:pt x="2334378" y="2876760"/>
                              <a:pt x="2166966" y="2958856"/>
                              <a:pt x="1983353" y="3006376"/>
                            </a:cubicBezTo>
                            <a:cubicBezTo>
                              <a:pt x="1932480" y="3019540"/>
                              <a:pt x="1901914" y="3071460"/>
                              <a:pt x="1915087" y="3122333"/>
                            </a:cubicBezTo>
                            <a:cubicBezTo>
                              <a:pt x="1926193" y="3165205"/>
                              <a:pt x="1964808" y="3193666"/>
                              <a:pt x="2007127" y="3193666"/>
                            </a:cubicBezTo>
                            <a:cubicBezTo>
                              <a:pt x="2015014" y="3193666"/>
                              <a:pt x="2023034" y="3192675"/>
                              <a:pt x="2031035" y="3190608"/>
                            </a:cubicBezTo>
                            <a:cubicBezTo>
                              <a:pt x="2216087" y="3142707"/>
                              <a:pt x="2386603" y="3063821"/>
                              <a:pt x="2537736" y="2960437"/>
                            </a:cubicBezTo>
                            <a:lnTo>
                              <a:pt x="2750611" y="3173311"/>
                            </a:lnTo>
                            <a:lnTo>
                              <a:pt x="2661361" y="3262560"/>
                            </a:lnTo>
                            <a:cubicBezTo>
                              <a:pt x="2624204" y="3299717"/>
                              <a:pt x="2624204" y="3359963"/>
                              <a:pt x="2661361" y="3397120"/>
                            </a:cubicBezTo>
                            <a:lnTo>
                              <a:pt x="2959884" y="3695643"/>
                            </a:lnTo>
                            <a:lnTo>
                              <a:pt x="2959884" y="3695643"/>
                            </a:lnTo>
                            <a:cubicBezTo>
                              <a:pt x="2959884" y="3695643"/>
                              <a:pt x="2959884" y="3695643"/>
                              <a:pt x="2959894" y="3695653"/>
                            </a:cubicBezTo>
                            <a:lnTo>
                              <a:pt x="3987870" y="4723638"/>
                            </a:lnTo>
                            <a:cubicBezTo>
                              <a:pt x="4089292" y="4825061"/>
                              <a:pt x="4222519" y="4875771"/>
                              <a:pt x="4355745" y="4875771"/>
                            </a:cubicBezTo>
                            <a:cubicBezTo>
                              <a:pt x="4488971" y="4875771"/>
                              <a:pt x="4622206" y="4825061"/>
                              <a:pt x="4723648" y="4723629"/>
                            </a:cubicBezTo>
                            <a:cubicBezTo>
                              <a:pt x="4821908" y="4625350"/>
                              <a:pt x="4876019" y="4494695"/>
                              <a:pt x="4876019" y="4355754"/>
                            </a:cubicBezTo>
                            <a:cubicBezTo>
                              <a:pt x="4876019" y="4216784"/>
                              <a:pt x="4821898" y="4086139"/>
                              <a:pt x="4723638" y="3987870"/>
                            </a:cubicBezTo>
                            <a:lnTo>
                              <a:pt x="3397130" y="2661352"/>
                            </a:lnTo>
                            <a:close/>
                            <a:moveTo>
                              <a:pt x="2689336" y="2842917"/>
                            </a:moveTo>
                            <a:cubicBezTo>
                              <a:pt x="2749715" y="2790073"/>
                              <a:pt x="2805999" y="2732923"/>
                              <a:pt x="2857729" y="2671953"/>
                            </a:cubicBezTo>
                            <a:lnTo>
                              <a:pt x="3054848" y="2869073"/>
                            </a:lnTo>
                            <a:lnTo>
                              <a:pt x="2885161" y="3038761"/>
                            </a:lnTo>
                            <a:lnTo>
                              <a:pt x="2689336" y="2842917"/>
                            </a:lnTo>
                            <a:close/>
                            <a:moveTo>
                              <a:pt x="4589078" y="4589078"/>
                            </a:moveTo>
                            <a:cubicBezTo>
                              <a:pt x="4460424" y="4717723"/>
                              <a:pt x="4251084" y="4717733"/>
                              <a:pt x="4122420" y="4589078"/>
                            </a:cubicBezTo>
                            <a:lnTo>
                              <a:pt x="3161729" y="3628358"/>
                            </a:lnTo>
                            <a:lnTo>
                              <a:pt x="3395043" y="3395043"/>
                            </a:lnTo>
                            <a:cubicBezTo>
                              <a:pt x="3432200" y="3357887"/>
                              <a:pt x="3432210" y="3297641"/>
                              <a:pt x="3395043" y="3260484"/>
                            </a:cubicBezTo>
                            <a:cubicBezTo>
                              <a:pt x="3357877" y="3223327"/>
                              <a:pt x="3297641" y="3223327"/>
                              <a:pt x="3260484" y="3260484"/>
                            </a:cubicBezTo>
                            <a:lnTo>
                              <a:pt x="3027159" y="3493799"/>
                            </a:lnTo>
                            <a:lnTo>
                              <a:pt x="2863187" y="3329826"/>
                            </a:lnTo>
                            <a:lnTo>
                              <a:pt x="2952388" y="3240624"/>
                            </a:lnTo>
                            <a:cubicBezTo>
                              <a:pt x="2952407" y="3240605"/>
                              <a:pt x="2952417" y="3240596"/>
                              <a:pt x="2952436" y="3240577"/>
                            </a:cubicBezTo>
                            <a:lnTo>
                              <a:pt x="3256674" y="2936339"/>
                            </a:lnTo>
                            <a:cubicBezTo>
                              <a:pt x="3256693" y="2936320"/>
                              <a:pt x="3256702" y="2936310"/>
                              <a:pt x="3256721" y="2936291"/>
                            </a:cubicBezTo>
                            <a:lnTo>
                              <a:pt x="3329835" y="2863177"/>
                            </a:lnTo>
                            <a:lnTo>
                              <a:pt x="4589060" y="4122439"/>
                            </a:lnTo>
                            <a:cubicBezTo>
                              <a:pt x="4651382" y="4184761"/>
                              <a:pt x="4685700" y="4267619"/>
                              <a:pt x="4685700" y="4355754"/>
                            </a:cubicBezTo>
                            <a:cubicBezTo>
                              <a:pt x="4685710" y="4443879"/>
                              <a:pt x="4651391" y="4526747"/>
                              <a:pt x="4589078" y="4589078"/>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41" name="Group 346">
                    <a:extLst>
                      <a:ext uri="{FF2B5EF4-FFF2-40B4-BE49-F238E27FC236}">
                        <a16:creationId xmlns:a16="http://schemas.microsoft.com/office/drawing/2014/main" id="{1DD66641-9A42-45E5-9101-84CD5CC76EEF}"/>
                      </a:ext>
                    </a:extLst>
                  </p:cNvPr>
                  <p:cNvGrpSpPr/>
                  <p:nvPr/>
                </p:nvGrpSpPr>
                <p:grpSpPr>
                  <a:xfrm>
                    <a:off x="1478239" y="2960423"/>
                    <a:ext cx="1541064" cy="1493524"/>
                    <a:chOff x="4118827" y="3866545"/>
                    <a:chExt cx="1651712" cy="1600758"/>
                  </a:xfrm>
                </p:grpSpPr>
                <p:sp>
                  <p:nvSpPr>
                    <p:cNvPr id="42" name="Freeform 172">
                      <a:extLst>
                        <a:ext uri="{FF2B5EF4-FFF2-40B4-BE49-F238E27FC236}">
                          <a16:creationId xmlns:a16="http://schemas.microsoft.com/office/drawing/2014/main" id="{23F641EB-09F4-3EB0-3892-51EAD3CE2B23}"/>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Freeform 173">
                      <a:extLst>
                        <a:ext uri="{FF2B5EF4-FFF2-40B4-BE49-F238E27FC236}">
                          <a16:creationId xmlns:a16="http://schemas.microsoft.com/office/drawing/2014/main" id="{77A1088C-9E00-E640-FC7B-19FE2202264D}"/>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39" name="Rectangle 38">
                  <a:extLst>
                    <a:ext uri="{FF2B5EF4-FFF2-40B4-BE49-F238E27FC236}">
                      <a16:creationId xmlns:a16="http://schemas.microsoft.com/office/drawing/2014/main" id="{1F8EA18C-DD9D-00AA-B800-E2FCE1403474}"/>
                    </a:ext>
                  </a:extLst>
                </p:cNvPr>
                <p:cNvSpPr/>
                <p:nvPr/>
              </p:nvSpPr>
              <p:spPr>
                <a:xfrm>
                  <a:off x="482894" y="1551098"/>
                  <a:ext cx="3871010" cy="1323439"/>
                </a:xfrm>
                <a:prstGeom prst="rect">
                  <a:avLst/>
                </a:prstGeom>
              </p:spPr>
              <p:txBody>
                <a:bodyPr wrap="square" anchor="ctr">
                  <a:spAutoFit/>
                </a:bodyPr>
                <a:lstStyle/>
                <a:p>
                  <a:pPr lvl="0" algn="just">
                    <a:defRPr/>
                  </a:pPr>
                  <a:r>
                    <a:rPr lang="en-US" sz="1600" dirty="0"/>
                    <a:t>Effective guidance requires an understanding of countries’ national development strategies, particularly the development policy choices made by States.</a:t>
                  </a:r>
                  <a:endParaRPr lang="en-US" sz="2000" b="1" dirty="0">
                    <a:latin typeface="Bodoni MT Condensed" panose="02070606080606020203" pitchFamily="18" charset="0"/>
                  </a:endParaRPr>
                </a:p>
              </p:txBody>
            </p:sp>
          </p:grpSp>
          <p:grpSp>
            <p:nvGrpSpPr>
              <p:cNvPr id="9" name="Group 477">
                <a:extLst>
                  <a:ext uri="{FF2B5EF4-FFF2-40B4-BE49-F238E27FC236}">
                    <a16:creationId xmlns:a16="http://schemas.microsoft.com/office/drawing/2014/main" id="{40F0DD3A-2E47-F266-4F07-FA43030126BE}"/>
                  </a:ext>
                </a:extLst>
              </p:cNvPr>
              <p:cNvGrpSpPr/>
              <p:nvPr/>
            </p:nvGrpSpPr>
            <p:grpSpPr>
              <a:xfrm>
                <a:off x="7463814" y="1917292"/>
                <a:ext cx="3354979" cy="3778984"/>
                <a:chOff x="7463814" y="1917292"/>
                <a:chExt cx="3354979" cy="3778984"/>
              </a:xfrm>
            </p:grpSpPr>
            <p:grpSp>
              <p:nvGrpSpPr>
                <p:cNvPr id="10" name="Group 350">
                  <a:extLst>
                    <a:ext uri="{FF2B5EF4-FFF2-40B4-BE49-F238E27FC236}">
                      <a16:creationId xmlns:a16="http://schemas.microsoft.com/office/drawing/2014/main" id="{952FC602-65B0-A18E-0683-6484717810F0}"/>
                    </a:ext>
                  </a:extLst>
                </p:cNvPr>
                <p:cNvGrpSpPr/>
                <p:nvPr/>
              </p:nvGrpSpPr>
              <p:grpSpPr>
                <a:xfrm>
                  <a:off x="8845948" y="1917292"/>
                  <a:ext cx="1541064" cy="1493524"/>
                  <a:chOff x="8845948" y="1917292"/>
                  <a:chExt cx="1541064" cy="1493524"/>
                </a:xfrm>
              </p:grpSpPr>
              <p:grpSp>
                <p:nvGrpSpPr>
                  <p:cNvPr id="12" name="Group 69">
                    <a:extLst>
                      <a:ext uri="{FF2B5EF4-FFF2-40B4-BE49-F238E27FC236}">
                        <a16:creationId xmlns:a16="http://schemas.microsoft.com/office/drawing/2014/main" id="{89A00BC0-7FD2-125F-BEB3-E9215B758F71}"/>
                      </a:ext>
                    </a:extLst>
                  </p:cNvPr>
                  <p:cNvGrpSpPr/>
                  <p:nvPr/>
                </p:nvGrpSpPr>
                <p:grpSpPr>
                  <a:xfrm>
                    <a:off x="8845948" y="1917292"/>
                    <a:ext cx="1541064" cy="1493524"/>
                    <a:chOff x="4118827" y="3866545"/>
                    <a:chExt cx="1651712" cy="1600758"/>
                  </a:xfrm>
                </p:grpSpPr>
                <p:sp>
                  <p:nvSpPr>
                    <p:cNvPr id="36" name="Freeform 172">
                      <a:extLst>
                        <a:ext uri="{FF2B5EF4-FFF2-40B4-BE49-F238E27FC236}">
                          <a16:creationId xmlns:a16="http://schemas.microsoft.com/office/drawing/2014/main" id="{6793D3A9-8C87-75EE-5B82-A7012EAAA3A4}"/>
                        </a:ext>
                      </a:extLst>
                    </p:cNvPr>
                    <p:cNvSpPr/>
                    <p:nvPr/>
                  </p:nvSpPr>
                  <p:spPr>
                    <a:xfrm>
                      <a:off x="4144348" y="3866545"/>
                      <a:ext cx="1600760" cy="1600758"/>
                    </a:xfrm>
                    <a:custGeom>
                      <a:avLst/>
                      <a:gdLst>
                        <a:gd name="connsiteX0" fmla="*/ 1061093 w 2122186"/>
                        <a:gd name="connsiteY0" fmla="*/ 59144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59144 h 2122186"/>
                        <a:gd name="connsiteX5" fmla="*/ 1061093 w 2122186"/>
                        <a:gd name="connsiteY5" fmla="*/ 0 h 2122186"/>
                        <a:gd name="connsiteX6" fmla="*/ 2122186 w 2122186"/>
                        <a:gd name="connsiteY6" fmla="*/ 1061093 h 2122186"/>
                        <a:gd name="connsiteX7" fmla="*/ 1061093 w 2122186"/>
                        <a:gd name="connsiteY7" fmla="*/ 2122186 h 2122186"/>
                        <a:gd name="connsiteX8" fmla="*/ 0 w 2122186"/>
                        <a:gd name="connsiteY8" fmla="*/ 1061093 h 2122186"/>
                        <a:gd name="connsiteX9" fmla="*/ 1061093 w 2122186"/>
                        <a:gd name="connsiteY9" fmla="*/ 0 h 2122186"/>
                        <a:gd name="connsiteX0" fmla="*/ 2063042 w 2122186"/>
                        <a:gd name="connsiteY0" fmla="*/ 1061093 h 2122186"/>
                        <a:gd name="connsiteX1" fmla="*/ 59144 w 2122186"/>
                        <a:gd name="connsiteY1" fmla="*/ 1061093 h 2122186"/>
                        <a:gd name="connsiteX2" fmla="*/ 1061093 w 2122186"/>
                        <a:gd name="connsiteY2" fmla="*/ 2063042 h 2122186"/>
                        <a:gd name="connsiteX3" fmla="*/ 2063042 w 2122186"/>
                        <a:gd name="connsiteY3" fmla="*/ 1061093 h 2122186"/>
                        <a:gd name="connsiteX4" fmla="*/ 1061093 w 2122186"/>
                        <a:gd name="connsiteY4" fmla="*/ 0 h 2122186"/>
                        <a:gd name="connsiteX5" fmla="*/ 2122186 w 2122186"/>
                        <a:gd name="connsiteY5" fmla="*/ 1061093 h 2122186"/>
                        <a:gd name="connsiteX6" fmla="*/ 1061093 w 2122186"/>
                        <a:gd name="connsiteY6" fmla="*/ 2122186 h 2122186"/>
                        <a:gd name="connsiteX7" fmla="*/ 0 w 2122186"/>
                        <a:gd name="connsiteY7" fmla="*/ 1061093 h 2122186"/>
                        <a:gd name="connsiteX8" fmla="*/ 1061093 w 2122186"/>
                        <a:gd name="connsiteY8" fmla="*/ 0 h 2122186"/>
                        <a:gd name="connsiteX0" fmla="*/ 2063042 w 2122186"/>
                        <a:gd name="connsiteY0" fmla="*/ 1061093 h 2122186"/>
                        <a:gd name="connsiteX1" fmla="*/ 1061093 w 2122186"/>
                        <a:gd name="connsiteY1" fmla="*/ 2063042 h 2122186"/>
                        <a:gd name="connsiteX2" fmla="*/ 2063042 w 2122186"/>
                        <a:gd name="connsiteY2" fmla="*/ 1061093 h 2122186"/>
                        <a:gd name="connsiteX3" fmla="*/ 1061093 w 2122186"/>
                        <a:gd name="connsiteY3" fmla="*/ 0 h 2122186"/>
                        <a:gd name="connsiteX4" fmla="*/ 2122186 w 2122186"/>
                        <a:gd name="connsiteY4" fmla="*/ 1061093 h 2122186"/>
                        <a:gd name="connsiteX5" fmla="*/ 1061093 w 2122186"/>
                        <a:gd name="connsiteY5" fmla="*/ 2122186 h 2122186"/>
                        <a:gd name="connsiteX6" fmla="*/ 0 w 2122186"/>
                        <a:gd name="connsiteY6" fmla="*/ 1061093 h 2122186"/>
                        <a:gd name="connsiteX7" fmla="*/ 1061093 w 2122186"/>
                        <a:gd name="connsiteY7" fmla="*/ 0 h 2122186"/>
                        <a:gd name="connsiteX0" fmla="*/ 1061093 w 2122186"/>
                        <a:gd name="connsiteY0" fmla="*/ 0 h 2122186"/>
                        <a:gd name="connsiteX1" fmla="*/ 2122186 w 2122186"/>
                        <a:gd name="connsiteY1" fmla="*/ 1061093 h 2122186"/>
                        <a:gd name="connsiteX2" fmla="*/ 1061093 w 2122186"/>
                        <a:gd name="connsiteY2" fmla="*/ 2122186 h 2122186"/>
                        <a:gd name="connsiteX3" fmla="*/ 0 w 2122186"/>
                        <a:gd name="connsiteY3" fmla="*/ 1061093 h 2122186"/>
                        <a:gd name="connsiteX4" fmla="*/ 1061093 w 2122186"/>
                        <a:gd name="connsiteY4" fmla="*/ 0 h 2122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2186" h="2122186">
                          <a:moveTo>
                            <a:pt x="1061093" y="0"/>
                          </a:moveTo>
                          <a:cubicBezTo>
                            <a:pt x="1647118" y="0"/>
                            <a:pt x="2122186" y="475068"/>
                            <a:pt x="2122186" y="1061093"/>
                          </a:cubicBezTo>
                          <a:cubicBezTo>
                            <a:pt x="2122186" y="1647118"/>
                            <a:pt x="1647118" y="2122186"/>
                            <a:pt x="1061093" y="2122186"/>
                          </a:cubicBezTo>
                          <a:cubicBezTo>
                            <a:pt x="475068" y="2122186"/>
                            <a:pt x="0" y="1647118"/>
                            <a:pt x="0" y="1061093"/>
                          </a:cubicBezTo>
                          <a:cubicBezTo>
                            <a:pt x="0" y="475068"/>
                            <a:pt x="475068" y="0"/>
                            <a:pt x="1061093" y="0"/>
                          </a:cubicBezTo>
                          <a:close/>
                        </a:path>
                      </a:pathLst>
                    </a:custGeom>
                    <a:noFill/>
                    <a:ln w="12700">
                      <a:solidFill>
                        <a:schemeClr val="accent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Freeform 173">
                      <a:extLst>
                        <a:ext uri="{FF2B5EF4-FFF2-40B4-BE49-F238E27FC236}">
                          <a16:creationId xmlns:a16="http://schemas.microsoft.com/office/drawing/2014/main" id="{41A1C457-BC26-A781-6CAC-8FA2E34907EB}"/>
                        </a:ext>
                      </a:extLst>
                    </p:cNvPr>
                    <p:cNvSpPr/>
                    <p:nvPr/>
                  </p:nvSpPr>
                  <p:spPr>
                    <a:xfrm>
                      <a:off x="4118827" y="4075964"/>
                      <a:ext cx="1651712" cy="1181840"/>
                    </a:xfrm>
                    <a:custGeom>
                      <a:avLst/>
                      <a:gdLst>
                        <a:gd name="connsiteX0" fmla="*/ 312510 w 2122186"/>
                        <a:gd name="connsiteY0" fmla="*/ 7437 h 1518477"/>
                        <a:gd name="connsiteX1" fmla="*/ 352475 w 2122186"/>
                        <a:gd name="connsiteY1" fmla="*/ 50841 h 1518477"/>
                        <a:gd name="connsiteX2" fmla="*/ 230261 w 2122186"/>
                        <a:gd name="connsiteY2" fmla="*/ 198965 h 1518477"/>
                        <a:gd name="connsiteX3" fmla="*/ 59144 w 2122186"/>
                        <a:gd name="connsiteY3" fmla="*/ 759164 h 1518477"/>
                        <a:gd name="connsiteX4" fmla="*/ 352608 w 2122186"/>
                        <a:gd name="connsiteY4" fmla="*/ 1467649 h 1518477"/>
                        <a:gd name="connsiteX5" fmla="*/ 353150 w 2122186"/>
                        <a:gd name="connsiteY5" fmla="*/ 1468096 h 1518477"/>
                        <a:gd name="connsiteX6" fmla="*/ 309616 w 2122186"/>
                        <a:gd name="connsiteY6" fmla="*/ 1508181 h 1518477"/>
                        <a:gd name="connsiteX7" fmla="*/ 242303 w 2122186"/>
                        <a:gd name="connsiteY7" fmla="*/ 1434118 h 1518477"/>
                        <a:gd name="connsiteX8" fmla="*/ 0 w 2122186"/>
                        <a:gd name="connsiteY8" fmla="*/ 759164 h 1518477"/>
                        <a:gd name="connsiteX9" fmla="*/ 310787 w 2122186"/>
                        <a:gd name="connsiteY9" fmla="*/ 8858 h 1518477"/>
                        <a:gd name="connsiteX10" fmla="*/ 1799721 w 2122186"/>
                        <a:gd name="connsiteY10" fmla="*/ 0 h 1518477"/>
                        <a:gd name="connsiteX11" fmla="*/ 1846534 w 2122186"/>
                        <a:gd name="connsiteY11" fmla="*/ 45709 h 1518477"/>
                        <a:gd name="connsiteX12" fmla="*/ 2122186 w 2122186"/>
                        <a:gd name="connsiteY12" fmla="*/ 759164 h 1518477"/>
                        <a:gd name="connsiteX13" fmla="*/ 1846534 w 2122186"/>
                        <a:gd name="connsiteY13" fmla="*/ 1472619 h 1518477"/>
                        <a:gd name="connsiteX14" fmla="*/ 1799569 w 2122186"/>
                        <a:gd name="connsiteY14" fmla="*/ 1518477 h 1518477"/>
                        <a:gd name="connsiteX15" fmla="*/ 1762497 w 2122186"/>
                        <a:gd name="connsiteY15" fmla="*/ 1472160 h 1518477"/>
                        <a:gd name="connsiteX16" fmla="*/ 1802754 w 2122186"/>
                        <a:gd name="connsiteY16" fmla="*/ 1432852 h 1518477"/>
                        <a:gd name="connsiteX17" fmla="*/ 2063042 w 2122186"/>
                        <a:gd name="connsiteY17" fmla="*/ 759164 h 1518477"/>
                        <a:gd name="connsiteX18" fmla="*/ 1802754 w 2122186"/>
                        <a:gd name="connsiteY18" fmla="*/ 85476 h 1518477"/>
                        <a:gd name="connsiteX19" fmla="*/ 1757731 w 2122186"/>
                        <a:gd name="connsiteY19" fmla="*/ 41514 h 151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2186" h="1518477">
                          <a:moveTo>
                            <a:pt x="312510" y="7437"/>
                          </a:moveTo>
                          <a:lnTo>
                            <a:pt x="352475" y="50841"/>
                          </a:lnTo>
                          <a:lnTo>
                            <a:pt x="230261" y="198965"/>
                          </a:lnTo>
                          <a:cubicBezTo>
                            <a:pt x="122227" y="358877"/>
                            <a:pt x="59144" y="551654"/>
                            <a:pt x="59144" y="759164"/>
                          </a:cubicBezTo>
                          <a:cubicBezTo>
                            <a:pt x="59144" y="1035845"/>
                            <a:pt x="171291" y="1286332"/>
                            <a:pt x="352608" y="1467649"/>
                          </a:cubicBezTo>
                          <a:lnTo>
                            <a:pt x="353150" y="1468096"/>
                          </a:lnTo>
                          <a:lnTo>
                            <a:pt x="309616" y="1508181"/>
                          </a:lnTo>
                          <a:lnTo>
                            <a:pt x="242303" y="1434118"/>
                          </a:lnTo>
                          <a:cubicBezTo>
                            <a:pt x="90931" y="1250698"/>
                            <a:pt x="0" y="1015550"/>
                            <a:pt x="0" y="759164"/>
                          </a:cubicBezTo>
                          <a:cubicBezTo>
                            <a:pt x="0" y="466152"/>
                            <a:pt x="118767" y="200878"/>
                            <a:pt x="310787" y="8858"/>
                          </a:cubicBezTo>
                          <a:close/>
                          <a:moveTo>
                            <a:pt x="1799721" y="0"/>
                          </a:moveTo>
                          <a:lnTo>
                            <a:pt x="1846534" y="45709"/>
                          </a:lnTo>
                          <a:cubicBezTo>
                            <a:pt x="2017801" y="234146"/>
                            <a:pt x="2122186" y="484465"/>
                            <a:pt x="2122186" y="759164"/>
                          </a:cubicBezTo>
                          <a:cubicBezTo>
                            <a:pt x="2122186" y="1033864"/>
                            <a:pt x="2017801" y="1284183"/>
                            <a:pt x="1846534" y="1472619"/>
                          </a:cubicBezTo>
                          <a:lnTo>
                            <a:pt x="1799569" y="1518477"/>
                          </a:lnTo>
                          <a:lnTo>
                            <a:pt x="1762497" y="1472160"/>
                          </a:lnTo>
                          <a:lnTo>
                            <a:pt x="1802754" y="1432852"/>
                          </a:lnTo>
                          <a:cubicBezTo>
                            <a:pt x="1964476" y="1254919"/>
                            <a:pt x="2063042" y="1018552"/>
                            <a:pt x="2063042" y="759164"/>
                          </a:cubicBezTo>
                          <a:cubicBezTo>
                            <a:pt x="2063042" y="499776"/>
                            <a:pt x="1964476" y="263410"/>
                            <a:pt x="1802754" y="85476"/>
                          </a:cubicBezTo>
                          <a:lnTo>
                            <a:pt x="1757731" y="41514"/>
                          </a:lnTo>
                          <a:close/>
                        </a:path>
                      </a:pathLst>
                    </a:custGeom>
                    <a:solidFill>
                      <a:schemeClr val="accent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3" name="Group 323">
                    <a:extLst>
                      <a:ext uri="{FF2B5EF4-FFF2-40B4-BE49-F238E27FC236}">
                        <a16:creationId xmlns:a16="http://schemas.microsoft.com/office/drawing/2014/main" id="{AB16054A-0A59-93FA-D099-5ACC37C98B51}"/>
                      </a:ext>
                    </a:extLst>
                  </p:cNvPr>
                  <p:cNvGrpSpPr/>
                  <p:nvPr/>
                </p:nvGrpSpPr>
                <p:grpSpPr>
                  <a:xfrm>
                    <a:off x="9110903" y="2179637"/>
                    <a:ext cx="1011154" cy="968834"/>
                    <a:chOff x="8819742" y="3788529"/>
                    <a:chExt cx="1417210" cy="1357894"/>
                  </a:xfrm>
                </p:grpSpPr>
                <p:grpSp>
                  <p:nvGrpSpPr>
                    <p:cNvPr id="14" name="Group 324">
                      <a:extLst>
                        <a:ext uri="{FF2B5EF4-FFF2-40B4-BE49-F238E27FC236}">
                          <a16:creationId xmlns:a16="http://schemas.microsoft.com/office/drawing/2014/main" id="{DE030785-4517-F77E-5D5C-DB0DA0019F65}"/>
                        </a:ext>
                      </a:extLst>
                    </p:cNvPr>
                    <p:cNvGrpSpPr/>
                    <p:nvPr/>
                  </p:nvGrpSpPr>
                  <p:grpSpPr>
                    <a:xfrm>
                      <a:off x="9940450" y="3884321"/>
                      <a:ext cx="296502" cy="1262102"/>
                      <a:chOff x="9940450" y="3884321"/>
                      <a:chExt cx="296502" cy="1262102"/>
                    </a:xfrm>
                  </p:grpSpPr>
                  <p:grpSp>
                    <p:nvGrpSpPr>
                      <p:cNvPr id="30" name="Group 340">
                        <a:extLst>
                          <a:ext uri="{FF2B5EF4-FFF2-40B4-BE49-F238E27FC236}">
                            <a16:creationId xmlns:a16="http://schemas.microsoft.com/office/drawing/2014/main" id="{B817BFEE-C09E-3162-9D3A-0B5800B6D9F3}"/>
                          </a:ext>
                        </a:extLst>
                      </p:cNvPr>
                      <p:cNvGrpSpPr/>
                      <p:nvPr/>
                    </p:nvGrpSpPr>
                    <p:grpSpPr>
                      <a:xfrm>
                        <a:off x="9961441" y="3905312"/>
                        <a:ext cx="254520" cy="1220120"/>
                        <a:chOff x="9961441" y="3905312"/>
                        <a:chExt cx="254520" cy="1220120"/>
                      </a:xfrm>
                    </p:grpSpPr>
                    <p:sp>
                      <p:nvSpPr>
                        <p:cNvPr id="32" name="Freeform: Shape 342">
                          <a:extLst>
                            <a:ext uri="{FF2B5EF4-FFF2-40B4-BE49-F238E27FC236}">
                              <a16:creationId xmlns:a16="http://schemas.microsoft.com/office/drawing/2014/main" id="{B20B9AC4-CB5B-4721-DEE5-4CA746C00850}"/>
                            </a:ext>
                          </a:extLst>
                        </p:cNvPr>
                        <p:cNvSpPr/>
                        <p:nvPr/>
                      </p:nvSpPr>
                      <p:spPr>
                        <a:xfrm rot="10800000">
                          <a:off x="9961441" y="4912895"/>
                          <a:ext cx="254520" cy="212537"/>
                        </a:xfrm>
                        <a:custGeom>
                          <a:avLst/>
                          <a:gdLst>
                            <a:gd name="connsiteX0" fmla="*/ 7144 w 923925"/>
                            <a:gd name="connsiteY0" fmla="*/ 464344 h 771525"/>
                            <a:gd name="connsiteX1" fmla="*/ 7144 w 923925"/>
                            <a:gd name="connsiteY1" fmla="*/ 769144 h 771525"/>
                            <a:gd name="connsiteX2" fmla="*/ 921544 w 923925"/>
                            <a:gd name="connsiteY2" fmla="*/ 769144 h 771525"/>
                            <a:gd name="connsiteX3" fmla="*/ 921544 w 923925"/>
                            <a:gd name="connsiteY3" fmla="*/ 464344 h 771525"/>
                            <a:gd name="connsiteX4" fmla="*/ 464344 w 923925"/>
                            <a:gd name="connsiteY4" fmla="*/ 7144 h 771525"/>
                            <a:gd name="connsiteX5" fmla="*/ 7144 w 923925"/>
                            <a:gd name="connsiteY5" fmla="*/ 46434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3925" h="771525">
                              <a:moveTo>
                                <a:pt x="7144" y="464344"/>
                              </a:moveTo>
                              <a:lnTo>
                                <a:pt x="7144" y="769144"/>
                              </a:lnTo>
                              <a:lnTo>
                                <a:pt x="921544" y="769144"/>
                              </a:lnTo>
                              <a:lnTo>
                                <a:pt x="921544" y="464344"/>
                              </a:lnTo>
                              <a:cubicBezTo>
                                <a:pt x="921544" y="211836"/>
                                <a:pt x="716852" y="7144"/>
                                <a:pt x="464344" y="7144"/>
                              </a:cubicBezTo>
                              <a:cubicBezTo>
                                <a:pt x="211836" y="7144"/>
                                <a:pt x="7144" y="211836"/>
                                <a:pt x="7144" y="464344"/>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Shape 343">
                          <a:extLst>
                            <a:ext uri="{FF2B5EF4-FFF2-40B4-BE49-F238E27FC236}">
                              <a16:creationId xmlns:a16="http://schemas.microsoft.com/office/drawing/2014/main" id="{FC37719A-4374-2287-89A2-D4D8D4CB852F}"/>
                            </a:ext>
                          </a:extLst>
                        </p:cNvPr>
                        <p:cNvSpPr/>
                        <p:nvPr/>
                      </p:nvSpPr>
                      <p:spPr>
                        <a:xfrm rot="10800000">
                          <a:off x="9961441" y="4157208"/>
                          <a:ext cx="254520" cy="674346"/>
                        </a:xfrm>
                        <a:custGeom>
                          <a:avLst/>
                          <a:gdLst>
                            <a:gd name="connsiteX0" fmla="*/ 7144 w 923925"/>
                            <a:gd name="connsiteY0" fmla="*/ 2445544 h 2447925"/>
                            <a:gd name="connsiteX1" fmla="*/ 464344 w 923925"/>
                            <a:gd name="connsiteY1" fmla="*/ 2216944 h 2447925"/>
                            <a:gd name="connsiteX2" fmla="*/ 464344 w 923925"/>
                            <a:gd name="connsiteY2" fmla="*/ 464344 h 2447925"/>
                            <a:gd name="connsiteX3" fmla="*/ 464344 w 923925"/>
                            <a:gd name="connsiteY3" fmla="*/ 2216944 h 2447925"/>
                            <a:gd name="connsiteX4" fmla="*/ 921544 w 923925"/>
                            <a:gd name="connsiteY4" fmla="*/ 2445544 h 2447925"/>
                            <a:gd name="connsiteX5" fmla="*/ 921544 w 923925"/>
                            <a:gd name="connsiteY5" fmla="*/ 7144 h 2447925"/>
                            <a:gd name="connsiteX6" fmla="*/ 7144 w 923925"/>
                            <a:gd name="connsiteY6" fmla="*/ 7144 h 2447925"/>
                            <a:gd name="connsiteX7" fmla="*/ 7144 w 923925"/>
                            <a:gd name="connsiteY7" fmla="*/ 2445544 h 244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925" h="2447925">
                              <a:moveTo>
                                <a:pt x="7144" y="2445544"/>
                              </a:moveTo>
                              <a:lnTo>
                                <a:pt x="464344" y="2216944"/>
                              </a:lnTo>
                              <a:lnTo>
                                <a:pt x="464344" y="464344"/>
                              </a:lnTo>
                              <a:lnTo>
                                <a:pt x="464344" y="2216944"/>
                              </a:lnTo>
                              <a:lnTo>
                                <a:pt x="921544" y="2445544"/>
                              </a:lnTo>
                              <a:lnTo>
                                <a:pt x="921544" y="7144"/>
                              </a:lnTo>
                              <a:lnTo>
                                <a:pt x="7144" y="7144"/>
                              </a:lnTo>
                              <a:lnTo>
                                <a:pt x="7144" y="24455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44">
                          <a:extLst>
                            <a:ext uri="{FF2B5EF4-FFF2-40B4-BE49-F238E27FC236}">
                              <a16:creationId xmlns:a16="http://schemas.microsoft.com/office/drawing/2014/main" id="{4869378F-7FCF-98EC-E27A-BB10783355FE}"/>
                            </a:ext>
                          </a:extLst>
                        </p:cNvPr>
                        <p:cNvSpPr/>
                        <p:nvPr/>
                      </p:nvSpPr>
                      <p:spPr>
                        <a:xfrm rot="10800000">
                          <a:off x="9961441" y="3905312"/>
                          <a:ext cx="254520" cy="317494"/>
                        </a:xfrm>
                        <a:custGeom>
                          <a:avLst/>
                          <a:gdLst>
                            <a:gd name="connsiteX0" fmla="*/ 7144 w 923925"/>
                            <a:gd name="connsiteY0" fmla="*/ 235744 h 1152525"/>
                            <a:gd name="connsiteX1" fmla="*/ 464344 w 923925"/>
                            <a:gd name="connsiteY1" fmla="*/ 1150144 h 1152525"/>
                            <a:gd name="connsiteX2" fmla="*/ 464344 w 923925"/>
                            <a:gd name="connsiteY2" fmla="*/ 692944 h 1152525"/>
                            <a:gd name="connsiteX3" fmla="*/ 464344 w 923925"/>
                            <a:gd name="connsiteY3" fmla="*/ 1150144 h 1152525"/>
                            <a:gd name="connsiteX4" fmla="*/ 921544 w 923925"/>
                            <a:gd name="connsiteY4" fmla="*/ 235744 h 1152525"/>
                            <a:gd name="connsiteX5" fmla="*/ 464344 w 923925"/>
                            <a:gd name="connsiteY5" fmla="*/ 7144 h 1152525"/>
                            <a:gd name="connsiteX6" fmla="*/ 7144 w 923925"/>
                            <a:gd name="connsiteY6" fmla="*/ 235744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3925" h="1152525">
                              <a:moveTo>
                                <a:pt x="7144" y="235744"/>
                              </a:moveTo>
                              <a:lnTo>
                                <a:pt x="464344" y="1150144"/>
                              </a:lnTo>
                              <a:lnTo>
                                <a:pt x="464344" y="692944"/>
                              </a:lnTo>
                              <a:lnTo>
                                <a:pt x="464344" y="1150144"/>
                              </a:lnTo>
                              <a:lnTo>
                                <a:pt x="921544" y="235744"/>
                              </a:lnTo>
                              <a:lnTo>
                                <a:pt x="464344" y="7144"/>
                              </a:lnTo>
                              <a:lnTo>
                                <a:pt x="7144" y="2357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Shape 345">
                          <a:extLst>
                            <a:ext uri="{FF2B5EF4-FFF2-40B4-BE49-F238E27FC236}">
                              <a16:creationId xmlns:a16="http://schemas.microsoft.com/office/drawing/2014/main" id="{AC62FF7B-A523-9646-DE3B-E3D7434387BA}"/>
                            </a:ext>
                          </a:extLst>
                        </p:cNvPr>
                        <p:cNvSpPr/>
                        <p:nvPr/>
                      </p:nvSpPr>
                      <p:spPr>
                        <a:xfrm rot="10800000">
                          <a:off x="9961441" y="4828929"/>
                          <a:ext cx="254520" cy="86589"/>
                        </a:xfrm>
                        <a:custGeom>
                          <a:avLst/>
                          <a:gdLst>
                            <a:gd name="connsiteX0" fmla="*/ 7144 w 923925"/>
                            <a:gd name="connsiteY0" fmla="*/ 7144 h 314325"/>
                            <a:gd name="connsiteX1" fmla="*/ 921544 w 923925"/>
                            <a:gd name="connsiteY1" fmla="*/ 7144 h 314325"/>
                            <a:gd name="connsiteX2" fmla="*/ 921544 w 923925"/>
                            <a:gd name="connsiteY2" fmla="*/ 311944 h 314325"/>
                            <a:gd name="connsiteX3" fmla="*/ 7144 w 923925"/>
                            <a:gd name="connsiteY3" fmla="*/ 311944 h 314325"/>
                            <a:gd name="connsiteX4" fmla="*/ 7144 w 923925"/>
                            <a:gd name="connsiteY4" fmla="*/ 7144 h 314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925" h="314325">
                              <a:moveTo>
                                <a:pt x="7144" y="7144"/>
                              </a:moveTo>
                              <a:lnTo>
                                <a:pt x="921544" y="7144"/>
                              </a:lnTo>
                              <a:lnTo>
                                <a:pt x="921544" y="311944"/>
                              </a:lnTo>
                              <a:lnTo>
                                <a:pt x="7144" y="311944"/>
                              </a:lnTo>
                              <a:lnTo>
                                <a:pt x="7144" y="7144"/>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1" name="Freeform: Shape 341">
                        <a:extLst>
                          <a:ext uri="{FF2B5EF4-FFF2-40B4-BE49-F238E27FC236}">
                            <a16:creationId xmlns:a16="http://schemas.microsoft.com/office/drawing/2014/main" id="{DB0816E9-C4E8-B459-F1CA-40FF99121015}"/>
                          </a:ext>
                        </a:extLst>
                      </p:cNvPr>
                      <p:cNvSpPr/>
                      <p:nvPr/>
                    </p:nvSpPr>
                    <p:spPr>
                      <a:xfrm rot="10800000">
                        <a:off x="9940450" y="3884321"/>
                        <a:ext cx="296502" cy="1262102"/>
                      </a:xfrm>
                      <a:custGeom>
                        <a:avLst/>
                        <a:gdLst>
                          <a:gd name="connsiteX0" fmla="*/ 540544 w 1076325"/>
                          <a:gd name="connsiteY0" fmla="*/ 7144 h 4581525"/>
                          <a:gd name="connsiteX1" fmla="*/ 7144 w 1076325"/>
                          <a:gd name="connsiteY1" fmla="*/ 540544 h 4581525"/>
                          <a:gd name="connsiteX2" fmla="*/ 7144 w 1076325"/>
                          <a:gd name="connsiteY2" fmla="*/ 3588544 h 4581525"/>
                          <a:gd name="connsiteX3" fmla="*/ 7525 w 1076325"/>
                          <a:gd name="connsiteY3" fmla="*/ 3591439 h 4581525"/>
                          <a:gd name="connsiteX4" fmla="*/ 8211 w 1076325"/>
                          <a:gd name="connsiteY4" fmla="*/ 3596926 h 4581525"/>
                          <a:gd name="connsiteX5" fmla="*/ 14383 w 1076325"/>
                          <a:gd name="connsiteY5" fmla="*/ 3619786 h 4581525"/>
                          <a:gd name="connsiteX6" fmla="*/ 15145 w 1076325"/>
                          <a:gd name="connsiteY6" fmla="*/ 3622834 h 4581525"/>
                          <a:gd name="connsiteX7" fmla="*/ 472345 w 1076325"/>
                          <a:gd name="connsiteY7" fmla="*/ 4537234 h 4581525"/>
                          <a:gd name="connsiteX8" fmla="*/ 485908 w 1076325"/>
                          <a:gd name="connsiteY8" fmla="*/ 4555903 h 4581525"/>
                          <a:gd name="connsiteX9" fmla="*/ 489871 w 1076325"/>
                          <a:gd name="connsiteY9" fmla="*/ 4559256 h 4581525"/>
                          <a:gd name="connsiteX10" fmla="*/ 507473 w 1076325"/>
                          <a:gd name="connsiteY10" fmla="*/ 4571067 h 4581525"/>
                          <a:gd name="connsiteX11" fmla="*/ 514179 w 1076325"/>
                          <a:gd name="connsiteY11" fmla="*/ 4574038 h 4581525"/>
                          <a:gd name="connsiteX12" fmla="*/ 566909 w 1076325"/>
                          <a:gd name="connsiteY12" fmla="*/ 4574038 h 4581525"/>
                          <a:gd name="connsiteX13" fmla="*/ 573615 w 1076325"/>
                          <a:gd name="connsiteY13" fmla="*/ 4571067 h 4581525"/>
                          <a:gd name="connsiteX14" fmla="*/ 591217 w 1076325"/>
                          <a:gd name="connsiteY14" fmla="*/ 4559256 h 4581525"/>
                          <a:gd name="connsiteX15" fmla="*/ 595179 w 1076325"/>
                          <a:gd name="connsiteY15" fmla="*/ 4555979 h 4581525"/>
                          <a:gd name="connsiteX16" fmla="*/ 608743 w 1076325"/>
                          <a:gd name="connsiteY16" fmla="*/ 4537234 h 4581525"/>
                          <a:gd name="connsiteX17" fmla="*/ 1065943 w 1076325"/>
                          <a:gd name="connsiteY17" fmla="*/ 3622834 h 4581525"/>
                          <a:gd name="connsiteX18" fmla="*/ 1066705 w 1076325"/>
                          <a:gd name="connsiteY18" fmla="*/ 3619862 h 4581525"/>
                          <a:gd name="connsiteX19" fmla="*/ 1072877 w 1076325"/>
                          <a:gd name="connsiteY19" fmla="*/ 3597002 h 4581525"/>
                          <a:gd name="connsiteX20" fmla="*/ 1073563 w 1076325"/>
                          <a:gd name="connsiteY20" fmla="*/ 3591592 h 4581525"/>
                          <a:gd name="connsiteX21" fmla="*/ 1073944 w 1076325"/>
                          <a:gd name="connsiteY21" fmla="*/ 3588544 h 4581525"/>
                          <a:gd name="connsiteX22" fmla="*/ 1073944 w 1076325"/>
                          <a:gd name="connsiteY22" fmla="*/ 540544 h 4581525"/>
                          <a:gd name="connsiteX23" fmla="*/ 540544 w 1076325"/>
                          <a:gd name="connsiteY23" fmla="*/ 7144 h 4581525"/>
                          <a:gd name="connsiteX24" fmla="*/ 540544 w 1076325"/>
                          <a:gd name="connsiteY24" fmla="*/ 7144 h 4581525"/>
                          <a:gd name="connsiteX25" fmla="*/ 540544 w 1076325"/>
                          <a:gd name="connsiteY25" fmla="*/ 1531144 h 4581525"/>
                          <a:gd name="connsiteX26" fmla="*/ 464344 w 1076325"/>
                          <a:gd name="connsiteY26" fmla="*/ 1607344 h 4581525"/>
                          <a:gd name="connsiteX27" fmla="*/ 464344 w 1076325"/>
                          <a:gd name="connsiteY27" fmla="*/ 3312852 h 4581525"/>
                          <a:gd name="connsiteX28" fmla="*/ 159544 w 1076325"/>
                          <a:gd name="connsiteY28" fmla="*/ 3465252 h 4581525"/>
                          <a:gd name="connsiteX29" fmla="*/ 159544 w 1076325"/>
                          <a:gd name="connsiteY29" fmla="*/ 1226344 h 4581525"/>
                          <a:gd name="connsiteX30" fmla="*/ 921544 w 1076325"/>
                          <a:gd name="connsiteY30" fmla="*/ 1226344 h 4581525"/>
                          <a:gd name="connsiteX31" fmla="*/ 921544 w 1076325"/>
                          <a:gd name="connsiteY31" fmla="*/ 3465252 h 4581525"/>
                          <a:gd name="connsiteX32" fmla="*/ 616744 w 1076325"/>
                          <a:gd name="connsiteY32" fmla="*/ 3312852 h 4581525"/>
                          <a:gd name="connsiteX33" fmla="*/ 616744 w 1076325"/>
                          <a:gd name="connsiteY33" fmla="*/ 1607344 h 4581525"/>
                          <a:gd name="connsiteX34" fmla="*/ 540544 w 1076325"/>
                          <a:gd name="connsiteY34" fmla="*/ 1531144 h 4581525"/>
                          <a:gd name="connsiteX35" fmla="*/ 921544 w 1076325"/>
                          <a:gd name="connsiteY35" fmla="*/ 1073944 h 4581525"/>
                          <a:gd name="connsiteX36" fmla="*/ 159544 w 1076325"/>
                          <a:gd name="connsiteY36" fmla="*/ 1073944 h 4581525"/>
                          <a:gd name="connsiteX37" fmla="*/ 159544 w 1076325"/>
                          <a:gd name="connsiteY37" fmla="*/ 921544 h 4581525"/>
                          <a:gd name="connsiteX38" fmla="*/ 921544 w 1076325"/>
                          <a:gd name="connsiteY38" fmla="*/ 921544 h 4581525"/>
                          <a:gd name="connsiteX39" fmla="*/ 921544 w 1076325"/>
                          <a:gd name="connsiteY39" fmla="*/ 1073944 h 4581525"/>
                          <a:gd name="connsiteX40" fmla="*/ 159544 w 1076325"/>
                          <a:gd name="connsiteY40" fmla="*/ 540544 h 4581525"/>
                          <a:gd name="connsiteX41" fmla="*/ 540544 w 1076325"/>
                          <a:gd name="connsiteY41" fmla="*/ 159544 h 4581525"/>
                          <a:gd name="connsiteX42" fmla="*/ 921544 w 1076325"/>
                          <a:gd name="connsiteY42" fmla="*/ 540544 h 4581525"/>
                          <a:gd name="connsiteX43" fmla="*/ 921544 w 1076325"/>
                          <a:gd name="connsiteY43" fmla="*/ 769144 h 4581525"/>
                          <a:gd name="connsiteX44" fmla="*/ 159544 w 1076325"/>
                          <a:gd name="connsiteY44" fmla="*/ 769144 h 4581525"/>
                          <a:gd name="connsiteX45" fmla="*/ 159544 w 1076325"/>
                          <a:gd name="connsiteY45" fmla="*/ 540544 h 4581525"/>
                          <a:gd name="connsiteX46" fmla="*/ 616744 w 1076325"/>
                          <a:gd name="connsiteY46" fmla="*/ 4180161 h 4581525"/>
                          <a:gd name="connsiteX47" fmla="*/ 616744 w 1076325"/>
                          <a:gd name="connsiteY47" fmla="*/ 4045744 h 4581525"/>
                          <a:gd name="connsiteX48" fmla="*/ 540544 w 1076325"/>
                          <a:gd name="connsiteY48" fmla="*/ 3969544 h 4581525"/>
                          <a:gd name="connsiteX49" fmla="*/ 464344 w 1076325"/>
                          <a:gd name="connsiteY49" fmla="*/ 4045744 h 4581525"/>
                          <a:gd name="connsiteX50" fmla="*/ 464344 w 1076325"/>
                          <a:gd name="connsiteY50" fmla="*/ 4180161 h 4581525"/>
                          <a:gd name="connsiteX51" fmla="*/ 185604 w 1076325"/>
                          <a:gd name="connsiteY51" fmla="*/ 3622605 h 4581525"/>
                          <a:gd name="connsiteX52" fmla="*/ 540544 w 1076325"/>
                          <a:gd name="connsiteY52" fmla="*/ 3445135 h 4581525"/>
                          <a:gd name="connsiteX53" fmla="*/ 895483 w 1076325"/>
                          <a:gd name="connsiteY53" fmla="*/ 3622605 h 4581525"/>
                          <a:gd name="connsiteX54" fmla="*/ 616744 w 1076325"/>
                          <a:gd name="connsiteY54" fmla="*/ 4180161 h 458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076325" h="4581525">
                            <a:moveTo>
                              <a:pt x="540544" y="7144"/>
                            </a:moveTo>
                            <a:cubicBezTo>
                              <a:pt x="246097" y="7477"/>
                              <a:pt x="7477" y="246097"/>
                              <a:pt x="7144" y="540544"/>
                            </a:cubicBezTo>
                            <a:lnTo>
                              <a:pt x="7144" y="3588544"/>
                            </a:lnTo>
                            <a:cubicBezTo>
                              <a:pt x="7144" y="3589535"/>
                              <a:pt x="7144" y="3590449"/>
                              <a:pt x="7525" y="3591439"/>
                            </a:cubicBezTo>
                            <a:cubicBezTo>
                              <a:pt x="7906" y="3592430"/>
                              <a:pt x="8058" y="3595097"/>
                              <a:pt x="8211" y="3596926"/>
                            </a:cubicBezTo>
                            <a:cubicBezTo>
                              <a:pt x="9020" y="3604832"/>
                              <a:pt x="11106" y="3612547"/>
                              <a:pt x="14383" y="3619786"/>
                            </a:cubicBezTo>
                            <a:cubicBezTo>
                              <a:pt x="14764" y="3620777"/>
                              <a:pt x="14383" y="3621843"/>
                              <a:pt x="15145" y="3622834"/>
                            </a:cubicBezTo>
                            <a:lnTo>
                              <a:pt x="472345" y="4537234"/>
                            </a:lnTo>
                            <a:cubicBezTo>
                              <a:pt x="475888" y="4544111"/>
                              <a:pt x="480460" y="4550407"/>
                              <a:pt x="485908" y="4555903"/>
                            </a:cubicBezTo>
                            <a:cubicBezTo>
                              <a:pt x="487128" y="4557199"/>
                              <a:pt x="488575" y="4558037"/>
                              <a:pt x="489871" y="4559256"/>
                            </a:cubicBezTo>
                            <a:cubicBezTo>
                              <a:pt x="495157" y="4563999"/>
                              <a:pt x="501082" y="4567971"/>
                              <a:pt x="507473" y="4571067"/>
                            </a:cubicBezTo>
                            <a:cubicBezTo>
                              <a:pt x="509654" y="4572181"/>
                              <a:pt x="511893" y="4573172"/>
                              <a:pt x="514179" y="4574038"/>
                            </a:cubicBezTo>
                            <a:cubicBezTo>
                              <a:pt x="531038" y="4581154"/>
                              <a:pt x="550050" y="4581154"/>
                              <a:pt x="566909" y="4574038"/>
                            </a:cubicBezTo>
                            <a:cubicBezTo>
                              <a:pt x="569195" y="4573172"/>
                              <a:pt x="571433" y="4572181"/>
                              <a:pt x="573615" y="4571067"/>
                            </a:cubicBezTo>
                            <a:cubicBezTo>
                              <a:pt x="580006" y="4567971"/>
                              <a:pt x="585931" y="4563999"/>
                              <a:pt x="591217" y="4559256"/>
                            </a:cubicBezTo>
                            <a:cubicBezTo>
                              <a:pt x="592512" y="4558037"/>
                              <a:pt x="593960" y="4557199"/>
                              <a:pt x="595179" y="4555979"/>
                            </a:cubicBezTo>
                            <a:cubicBezTo>
                              <a:pt x="600608" y="4550445"/>
                              <a:pt x="605181" y="4544130"/>
                              <a:pt x="608743" y="4537234"/>
                            </a:cubicBezTo>
                            <a:lnTo>
                              <a:pt x="1065943" y="3622834"/>
                            </a:lnTo>
                            <a:cubicBezTo>
                              <a:pt x="1066400" y="3621919"/>
                              <a:pt x="1065943" y="3620853"/>
                              <a:pt x="1066705" y="3619862"/>
                            </a:cubicBezTo>
                            <a:cubicBezTo>
                              <a:pt x="1069962" y="3612614"/>
                              <a:pt x="1072048" y="3604898"/>
                              <a:pt x="1072877" y="3597002"/>
                            </a:cubicBezTo>
                            <a:cubicBezTo>
                              <a:pt x="1072877" y="3595173"/>
                              <a:pt x="1073487" y="3593421"/>
                              <a:pt x="1073563" y="3591592"/>
                            </a:cubicBezTo>
                            <a:cubicBezTo>
                              <a:pt x="1073639" y="3589763"/>
                              <a:pt x="1073944" y="3589535"/>
                              <a:pt x="1073944" y="3588544"/>
                            </a:cubicBezTo>
                            <a:lnTo>
                              <a:pt x="1073944" y="540544"/>
                            </a:lnTo>
                            <a:cubicBezTo>
                              <a:pt x="1073610" y="246097"/>
                              <a:pt x="834990" y="7477"/>
                              <a:pt x="540544" y="7144"/>
                            </a:cubicBezTo>
                            <a:lnTo>
                              <a:pt x="540544" y="7144"/>
                            </a:lnTo>
                            <a:close/>
                            <a:moveTo>
                              <a:pt x="540544" y="1531144"/>
                            </a:moveTo>
                            <a:cubicBezTo>
                              <a:pt x="498462" y="1531144"/>
                              <a:pt x="464344" y="1565262"/>
                              <a:pt x="464344" y="1607344"/>
                            </a:cubicBezTo>
                            <a:lnTo>
                              <a:pt x="464344" y="3312852"/>
                            </a:lnTo>
                            <a:lnTo>
                              <a:pt x="159544" y="3465252"/>
                            </a:lnTo>
                            <a:lnTo>
                              <a:pt x="159544" y="1226344"/>
                            </a:lnTo>
                            <a:lnTo>
                              <a:pt x="921544" y="1226344"/>
                            </a:lnTo>
                            <a:lnTo>
                              <a:pt x="921544" y="3465252"/>
                            </a:lnTo>
                            <a:lnTo>
                              <a:pt x="616744" y="3312852"/>
                            </a:lnTo>
                            <a:lnTo>
                              <a:pt x="616744" y="1607344"/>
                            </a:lnTo>
                            <a:cubicBezTo>
                              <a:pt x="616744" y="1565262"/>
                              <a:pt x="582625" y="1531144"/>
                              <a:pt x="540544" y="1531144"/>
                            </a:cubicBezTo>
                            <a:close/>
                            <a:moveTo>
                              <a:pt x="921544" y="1073944"/>
                            </a:moveTo>
                            <a:lnTo>
                              <a:pt x="159544" y="1073944"/>
                            </a:lnTo>
                            <a:lnTo>
                              <a:pt x="159544" y="921544"/>
                            </a:lnTo>
                            <a:lnTo>
                              <a:pt x="921544" y="921544"/>
                            </a:lnTo>
                            <a:lnTo>
                              <a:pt x="921544" y="1073944"/>
                            </a:lnTo>
                            <a:close/>
                            <a:moveTo>
                              <a:pt x="159544" y="540544"/>
                            </a:moveTo>
                            <a:cubicBezTo>
                              <a:pt x="159544" y="330127"/>
                              <a:pt x="330127" y="159544"/>
                              <a:pt x="540544" y="159544"/>
                            </a:cubicBezTo>
                            <a:cubicBezTo>
                              <a:pt x="750961" y="159544"/>
                              <a:pt x="921544" y="330127"/>
                              <a:pt x="921544" y="540544"/>
                            </a:cubicBezTo>
                            <a:lnTo>
                              <a:pt x="921544" y="769144"/>
                            </a:lnTo>
                            <a:lnTo>
                              <a:pt x="159544" y="769144"/>
                            </a:lnTo>
                            <a:lnTo>
                              <a:pt x="159544" y="540544"/>
                            </a:lnTo>
                            <a:close/>
                            <a:moveTo>
                              <a:pt x="616744" y="4180161"/>
                            </a:moveTo>
                            <a:lnTo>
                              <a:pt x="616744" y="4045744"/>
                            </a:lnTo>
                            <a:cubicBezTo>
                              <a:pt x="616744" y="4003662"/>
                              <a:pt x="582625" y="3969544"/>
                              <a:pt x="540544" y="3969544"/>
                            </a:cubicBezTo>
                            <a:cubicBezTo>
                              <a:pt x="498462" y="3969544"/>
                              <a:pt x="464344" y="4003662"/>
                              <a:pt x="464344" y="4045744"/>
                            </a:cubicBezTo>
                            <a:lnTo>
                              <a:pt x="464344" y="4180161"/>
                            </a:lnTo>
                            <a:lnTo>
                              <a:pt x="185604" y="3622605"/>
                            </a:lnTo>
                            <a:lnTo>
                              <a:pt x="540544" y="3445135"/>
                            </a:lnTo>
                            <a:lnTo>
                              <a:pt x="895483" y="3622605"/>
                            </a:lnTo>
                            <a:lnTo>
                              <a:pt x="616744" y="4180161"/>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oup 325">
                      <a:extLst>
                        <a:ext uri="{FF2B5EF4-FFF2-40B4-BE49-F238E27FC236}">
                          <a16:creationId xmlns:a16="http://schemas.microsoft.com/office/drawing/2014/main" id="{E3352E3F-A193-B75B-BD2F-A6C1A805C16E}"/>
                        </a:ext>
                      </a:extLst>
                    </p:cNvPr>
                    <p:cNvGrpSpPr/>
                    <p:nvPr/>
                  </p:nvGrpSpPr>
                  <p:grpSpPr>
                    <a:xfrm>
                      <a:off x="8819742" y="3788529"/>
                      <a:ext cx="933664" cy="1154670"/>
                      <a:chOff x="8819742" y="3788529"/>
                      <a:chExt cx="933664" cy="1154670"/>
                    </a:xfrm>
                  </p:grpSpPr>
                  <p:sp>
                    <p:nvSpPr>
                      <p:cNvPr id="16" name="Freeform: Shape 326">
                        <a:extLst>
                          <a:ext uri="{FF2B5EF4-FFF2-40B4-BE49-F238E27FC236}">
                            <a16:creationId xmlns:a16="http://schemas.microsoft.com/office/drawing/2014/main" id="{B85AF985-7414-4BF2-955C-71435B53ABF2}"/>
                          </a:ext>
                        </a:extLst>
                      </p:cNvPr>
                      <p:cNvSpPr/>
                      <p:nvPr/>
                    </p:nvSpPr>
                    <p:spPr>
                      <a:xfrm>
                        <a:off x="9092430" y="4023830"/>
                        <a:ext cx="627972" cy="706750"/>
                      </a:xfrm>
                      <a:custGeom>
                        <a:avLst/>
                        <a:gdLst>
                          <a:gd name="connsiteX0" fmla="*/ 2652332 w 2657475"/>
                          <a:gd name="connsiteY0" fmla="*/ 1776622 h 2990850"/>
                          <a:gd name="connsiteX1" fmla="*/ 2652332 w 2657475"/>
                          <a:gd name="connsiteY1" fmla="*/ 1218533 h 2990850"/>
                          <a:gd name="connsiteX2" fmla="*/ 2323652 w 2657475"/>
                          <a:gd name="connsiteY2" fmla="*/ 1136656 h 2990850"/>
                          <a:gd name="connsiteX3" fmla="*/ 2139401 w 2657475"/>
                          <a:gd name="connsiteY3" fmla="*/ 692039 h 2990850"/>
                          <a:gd name="connsiteX4" fmla="*/ 2313842 w 2657475"/>
                          <a:gd name="connsiteY4" fmla="*/ 401841 h 2990850"/>
                          <a:gd name="connsiteX5" fmla="*/ 1919145 w 2657475"/>
                          <a:gd name="connsiteY5" fmla="*/ 7144 h 2990850"/>
                          <a:gd name="connsiteX6" fmla="*/ 1628947 w 2657475"/>
                          <a:gd name="connsiteY6" fmla="*/ 181585 h 2990850"/>
                          <a:gd name="connsiteX7" fmla="*/ 1329738 w 2657475"/>
                          <a:gd name="connsiteY7" fmla="*/ 57588 h 2990850"/>
                          <a:gd name="connsiteX8" fmla="*/ 1030538 w 2657475"/>
                          <a:gd name="connsiteY8" fmla="*/ 181585 h 2990850"/>
                          <a:gd name="connsiteX9" fmla="*/ 740340 w 2657475"/>
                          <a:gd name="connsiteY9" fmla="*/ 7144 h 2990850"/>
                          <a:gd name="connsiteX10" fmla="*/ 345634 w 2657475"/>
                          <a:gd name="connsiteY10" fmla="*/ 401841 h 2990850"/>
                          <a:gd name="connsiteX11" fmla="*/ 520084 w 2657475"/>
                          <a:gd name="connsiteY11" fmla="*/ 692039 h 2990850"/>
                          <a:gd name="connsiteX12" fmla="*/ 335823 w 2657475"/>
                          <a:gd name="connsiteY12" fmla="*/ 1136656 h 2990850"/>
                          <a:gd name="connsiteX13" fmla="*/ 7144 w 2657475"/>
                          <a:gd name="connsiteY13" fmla="*/ 1218533 h 2990850"/>
                          <a:gd name="connsiteX14" fmla="*/ 7144 w 2657475"/>
                          <a:gd name="connsiteY14" fmla="*/ 1776622 h 2990850"/>
                          <a:gd name="connsiteX15" fmla="*/ 335823 w 2657475"/>
                          <a:gd name="connsiteY15" fmla="*/ 1858499 h 2990850"/>
                          <a:gd name="connsiteX16" fmla="*/ 520084 w 2657475"/>
                          <a:gd name="connsiteY16" fmla="*/ 2303117 h 2990850"/>
                          <a:gd name="connsiteX17" fmla="*/ 345634 w 2657475"/>
                          <a:gd name="connsiteY17" fmla="*/ 2593315 h 2990850"/>
                          <a:gd name="connsiteX18" fmla="*/ 740340 w 2657475"/>
                          <a:gd name="connsiteY18" fmla="*/ 2988012 h 2990850"/>
                          <a:gd name="connsiteX19" fmla="*/ 1030538 w 2657475"/>
                          <a:gd name="connsiteY19" fmla="*/ 2813571 h 2990850"/>
                          <a:gd name="connsiteX20" fmla="*/ 1329738 w 2657475"/>
                          <a:gd name="connsiteY20" fmla="*/ 2937567 h 2990850"/>
                          <a:gd name="connsiteX21" fmla="*/ 1628947 w 2657475"/>
                          <a:gd name="connsiteY21" fmla="*/ 2813571 h 2990850"/>
                          <a:gd name="connsiteX22" fmla="*/ 1919145 w 2657475"/>
                          <a:gd name="connsiteY22" fmla="*/ 2988012 h 2990850"/>
                          <a:gd name="connsiteX23" fmla="*/ 2313842 w 2657475"/>
                          <a:gd name="connsiteY23" fmla="*/ 2593315 h 2990850"/>
                          <a:gd name="connsiteX24" fmla="*/ 2139401 w 2657475"/>
                          <a:gd name="connsiteY24" fmla="*/ 2303117 h 2990850"/>
                          <a:gd name="connsiteX25" fmla="*/ 2323652 w 2657475"/>
                          <a:gd name="connsiteY25" fmla="*/ 1858499 h 299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57475" h="2990850">
                            <a:moveTo>
                              <a:pt x="2652332" y="1776622"/>
                            </a:moveTo>
                            <a:lnTo>
                              <a:pt x="2652332" y="1218533"/>
                            </a:lnTo>
                            <a:lnTo>
                              <a:pt x="2323652" y="1136656"/>
                            </a:lnTo>
                            <a:lnTo>
                              <a:pt x="2139401" y="692039"/>
                            </a:lnTo>
                            <a:lnTo>
                              <a:pt x="2313842" y="401841"/>
                            </a:lnTo>
                            <a:lnTo>
                              <a:pt x="1919145" y="7144"/>
                            </a:lnTo>
                            <a:lnTo>
                              <a:pt x="1628947" y="181585"/>
                            </a:lnTo>
                            <a:lnTo>
                              <a:pt x="1329738" y="57588"/>
                            </a:lnTo>
                            <a:lnTo>
                              <a:pt x="1030538" y="181585"/>
                            </a:lnTo>
                            <a:lnTo>
                              <a:pt x="740340" y="7144"/>
                            </a:lnTo>
                            <a:lnTo>
                              <a:pt x="345634" y="401841"/>
                            </a:lnTo>
                            <a:lnTo>
                              <a:pt x="520084" y="692039"/>
                            </a:lnTo>
                            <a:lnTo>
                              <a:pt x="335823" y="1136656"/>
                            </a:lnTo>
                            <a:lnTo>
                              <a:pt x="7144" y="1218533"/>
                            </a:lnTo>
                            <a:lnTo>
                              <a:pt x="7144" y="1776622"/>
                            </a:lnTo>
                            <a:lnTo>
                              <a:pt x="335823" y="1858499"/>
                            </a:lnTo>
                            <a:lnTo>
                              <a:pt x="520084" y="2303117"/>
                            </a:lnTo>
                            <a:lnTo>
                              <a:pt x="345634" y="2593315"/>
                            </a:lnTo>
                            <a:lnTo>
                              <a:pt x="740340" y="2988012"/>
                            </a:lnTo>
                            <a:lnTo>
                              <a:pt x="1030538" y="2813571"/>
                            </a:lnTo>
                            <a:lnTo>
                              <a:pt x="1329738" y="2937567"/>
                            </a:lnTo>
                            <a:lnTo>
                              <a:pt x="1628947" y="2813571"/>
                            </a:lnTo>
                            <a:lnTo>
                              <a:pt x="1919145" y="2988012"/>
                            </a:lnTo>
                            <a:lnTo>
                              <a:pt x="2313842" y="2593315"/>
                            </a:lnTo>
                            <a:lnTo>
                              <a:pt x="2139401" y="2303117"/>
                            </a:lnTo>
                            <a:lnTo>
                              <a:pt x="2323652" y="1858499"/>
                            </a:ln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327">
                        <a:extLst>
                          <a:ext uri="{FF2B5EF4-FFF2-40B4-BE49-F238E27FC236}">
                            <a16:creationId xmlns:a16="http://schemas.microsoft.com/office/drawing/2014/main" id="{2141B507-DBDF-57FF-1957-1C4F9293FE19}"/>
                          </a:ext>
                        </a:extLst>
                      </p:cNvPr>
                      <p:cNvSpPr/>
                      <p:nvPr/>
                    </p:nvSpPr>
                    <p:spPr>
                      <a:xfrm>
                        <a:off x="9012540" y="4101457"/>
                        <a:ext cx="549194" cy="645979"/>
                      </a:xfrm>
                      <a:custGeom>
                        <a:avLst/>
                        <a:gdLst>
                          <a:gd name="connsiteX0" fmla="*/ 2317995 w 2324100"/>
                          <a:gd name="connsiteY0" fmla="*/ 1162575 h 2733675"/>
                          <a:gd name="connsiteX1" fmla="*/ 1154230 w 2324100"/>
                          <a:gd name="connsiteY1" fmla="*/ 7173 h 2733675"/>
                          <a:gd name="connsiteX2" fmla="*/ 7582 w 2324100"/>
                          <a:gd name="connsiteY2" fmla="*/ 1130371 h 2733675"/>
                          <a:gd name="connsiteX3" fmla="*/ 329718 w 2324100"/>
                          <a:gd name="connsiteY3" fmla="*/ 1963370 h 2733675"/>
                          <a:gd name="connsiteX4" fmla="*/ 631698 w 2324100"/>
                          <a:gd name="connsiteY4" fmla="*/ 2721065 h 2733675"/>
                          <a:gd name="connsiteX5" fmla="*/ 631698 w 2324100"/>
                          <a:gd name="connsiteY5" fmla="*/ 2734562 h 2733675"/>
                          <a:gd name="connsiteX6" fmla="*/ 1693441 w 2324100"/>
                          <a:gd name="connsiteY6" fmla="*/ 2734562 h 2733675"/>
                          <a:gd name="connsiteX7" fmla="*/ 1693441 w 2324100"/>
                          <a:gd name="connsiteY7" fmla="*/ 2721084 h 2733675"/>
                          <a:gd name="connsiteX8" fmla="*/ 2002698 w 2324100"/>
                          <a:gd name="connsiteY8" fmla="*/ 1955731 h 2733675"/>
                          <a:gd name="connsiteX9" fmla="*/ 2317995 w 2324100"/>
                          <a:gd name="connsiteY9" fmla="*/ 1162575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4100" h="2733675">
                            <a:moveTo>
                              <a:pt x="2317995" y="1162575"/>
                            </a:moveTo>
                            <a:cubicBezTo>
                              <a:pt x="2317995" y="521675"/>
                              <a:pt x="1796177" y="2649"/>
                              <a:pt x="1154230" y="7173"/>
                            </a:cubicBezTo>
                            <a:cubicBezTo>
                              <a:pt x="534429" y="11545"/>
                              <a:pt x="24432" y="510779"/>
                              <a:pt x="7582" y="1130371"/>
                            </a:cubicBezTo>
                            <a:cubicBezTo>
                              <a:pt x="-1219" y="1453973"/>
                              <a:pt x="123082" y="1748543"/>
                              <a:pt x="329718" y="1963370"/>
                            </a:cubicBezTo>
                            <a:cubicBezTo>
                              <a:pt x="525142" y="2166548"/>
                              <a:pt x="631698" y="2439163"/>
                              <a:pt x="631698" y="2721065"/>
                            </a:cubicBezTo>
                            <a:lnTo>
                              <a:pt x="631698" y="2734562"/>
                            </a:lnTo>
                            <a:lnTo>
                              <a:pt x="1693441" y="2734562"/>
                            </a:lnTo>
                            <a:lnTo>
                              <a:pt x="1693441" y="2721084"/>
                            </a:lnTo>
                            <a:cubicBezTo>
                              <a:pt x="1693441" y="2435524"/>
                              <a:pt x="1806617" y="2163328"/>
                              <a:pt x="2002698" y="1955731"/>
                            </a:cubicBezTo>
                            <a:cubicBezTo>
                              <a:pt x="2198151" y="1748810"/>
                              <a:pt x="2317995" y="1469699"/>
                              <a:pt x="2317995" y="1162575"/>
                            </a:cubicBezTo>
                            <a:close/>
                          </a:path>
                        </a:pathLst>
                      </a:custGeom>
                      <a:solidFill>
                        <a:schemeClr val="bg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328">
                        <a:extLst>
                          <a:ext uri="{FF2B5EF4-FFF2-40B4-BE49-F238E27FC236}">
                            <a16:creationId xmlns:a16="http://schemas.microsoft.com/office/drawing/2014/main" id="{EA0F7D54-FE1A-36CF-6688-749C82D2042E}"/>
                          </a:ext>
                        </a:extLst>
                      </p:cNvPr>
                      <p:cNvSpPr/>
                      <p:nvPr/>
                    </p:nvSpPr>
                    <p:spPr>
                      <a:xfrm>
                        <a:off x="9262806" y="4745960"/>
                        <a:ext cx="150803" cy="175562"/>
                      </a:xfrm>
                      <a:custGeom>
                        <a:avLst/>
                        <a:gdLst>
                          <a:gd name="connsiteX0" fmla="*/ 634356 w 638175"/>
                          <a:gd name="connsiteY0" fmla="*/ 516560 h 742950"/>
                          <a:gd name="connsiteX1" fmla="*/ 634356 w 638175"/>
                          <a:gd name="connsiteY1" fmla="*/ 7144 h 742950"/>
                          <a:gd name="connsiteX2" fmla="*/ 7144 w 638175"/>
                          <a:gd name="connsiteY2" fmla="*/ 7144 h 742950"/>
                          <a:gd name="connsiteX3" fmla="*/ 7144 w 638175"/>
                          <a:gd name="connsiteY3" fmla="*/ 516560 h 742950"/>
                          <a:gd name="connsiteX4" fmla="*/ 227590 w 638175"/>
                          <a:gd name="connsiteY4" fmla="*/ 737006 h 742950"/>
                          <a:gd name="connsiteX5" fmla="*/ 413899 w 638175"/>
                          <a:gd name="connsiteY5" fmla="*/ 737006 h 742950"/>
                          <a:gd name="connsiteX6" fmla="*/ 634356 w 638175"/>
                          <a:gd name="connsiteY6" fmla="*/ 516560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175" h="742950">
                            <a:moveTo>
                              <a:pt x="634356" y="516560"/>
                            </a:moveTo>
                            <a:lnTo>
                              <a:pt x="634356" y="7144"/>
                            </a:lnTo>
                            <a:lnTo>
                              <a:pt x="7144" y="7144"/>
                            </a:lnTo>
                            <a:lnTo>
                              <a:pt x="7144" y="516560"/>
                            </a:lnTo>
                            <a:cubicBezTo>
                              <a:pt x="7144" y="638308"/>
                              <a:pt x="105842" y="737006"/>
                              <a:pt x="227590" y="737006"/>
                            </a:cubicBezTo>
                            <a:lnTo>
                              <a:pt x="413899" y="737006"/>
                            </a:lnTo>
                            <a:cubicBezTo>
                              <a:pt x="535658" y="737006"/>
                              <a:pt x="634356" y="638308"/>
                              <a:pt x="634356" y="516560"/>
                            </a:cubicBezTo>
                            <a:close/>
                          </a:path>
                        </a:pathLst>
                      </a:custGeom>
                      <a:solidFill>
                        <a:schemeClr val="accent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329">
                        <a:extLst>
                          <a:ext uri="{FF2B5EF4-FFF2-40B4-BE49-F238E27FC236}">
                            <a16:creationId xmlns:a16="http://schemas.microsoft.com/office/drawing/2014/main" id="{BC96484F-0A9D-C9C0-29E2-D0028839E188}"/>
                          </a:ext>
                        </a:extLst>
                      </p:cNvPr>
                      <p:cNvSpPr/>
                      <p:nvPr/>
                    </p:nvSpPr>
                    <p:spPr>
                      <a:xfrm>
                        <a:off x="8830624" y="3921337"/>
                        <a:ext cx="911572" cy="1021862"/>
                      </a:xfrm>
                      <a:custGeom>
                        <a:avLst/>
                        <a:gdLst>
                          <a:gd name="connsiteX0" fmla="*/ 3783273 w 3857625"/>
                          <a:gd name="connsiteY0" fmla="*/ 1559852 h 4324350"/>
                          <a:gd name="connsiteX1" fmla="*/ 3501190 w 3857625"/>
                          <a:gd name="connsiteY1" fmla="*/ 1489567 h 4324350"/>
                          <a:gd name="connsiteX2" fmla="*/ 3353705 w 3857625"/>
                          <a:gd name="connsiteY2" fmla="*/ 1133675 h 4324350"/>
                          <a:gd name="connsiteX3" fmla="*/ 3503400 w 3857625"/>
                          <a:gd name="connsiteY3" fmla="*/ 884644 h 4324350"/>
                          <a:gd name="connsiteX4" fmla="*/ 3489122 w 3857625"/>
                          <a:gd name="connsiteY4" fmla="*/ 768210 h 4324350"/>
                          <a:gd name="connsiteX5" fmla="*/ 3094415 w 3857625"/>
                          <a:gd name="connsiteY5" fmla="*/ 373513 h 4324350"/>
                          <a:gd name="connsiteX6" fmla="*/ 2977982 w 3857625"/>
                          <a:gd name="connsiteY6" fmla="*/ 359235 h 4324350"/>
                          <a:gd name="connsiteX7" fmla="*/ 2728951 w 3857625"/>
                          <a:gd name="connsiteY7" fmla="*/ 508930 h 4324350"/>
                          <a:gd name="connsiteX8" fmla="*/ 2373059 w 3857625"/>
                          <a:gd name="connsiteY8" fmla="*/ 361445 h 4324350"/>
                          <a:gd name="connsiteX9" fmla="*/ 2302774 w 3857625"/>
                          <a:gd name="connsiteY9" fmla="*/ 79362 h 4324350"/>
                          <a:gd name="connsiteX10" fmla="*/ 2210352 w 3857625"/>
                          <a:gd name="connsiteY10" fmla="*/ 7144 h 4324350"/>
                          <a:gd name="connsiteX11" fmla="*/ 1652283 w 3857625"/>
                          <a:gd name="connsiteY11" fmla="*/ 7144 h 4324350"/>
                          <a:gd name="connsiteX12" fmla="*/ 1559862 w 3857625"/>
                          <a:gd name="connsiteY12" fmla="*/ 79362 h 4324350"/>
                          <a:gd name="connsiteX13" fmla="*/ 1489577 w 3857625"/>
                          <a:gd name="connsiteY13" fmla="*/ 361445 h 4324350"/>
                          <a:gd name="connsiteX14" fmla="*/ 1133685 w 3857625"/>
                          <a:gd name="connsiteY14" fmla="*/ 508930 h 4324350"/>
                          <a:gd name="connsiteX15" fmla="*/ 884663 w 3857625"/>
                          <a:gd name="connsiteY15" fmla="*/ 359235 h 4324350"/>
                          <a:gd name="connsiteX16" fmla="*/ 768229 w 3857625"/>
                          <a:gd name="connsiteY16" fmla="*/ 373513 h 4324350"/>
                          <a:gd name="connsiteX17" fmla="*/ 373532 w 3857625"/>
                          <a:gd name="connsiteY17" fmla="*/ 768210 h 4324350"/>
                          <a:gd name="connsiteX18" fmla="*/ 359254 w 3857625"/>
                          <a:gd name="connsiteY18" fmla="*/ 884644 h 4324350"/>
                          <a:gd name="connsiteX19" fmla="*/ 508949 w 3857625"/>
                          <a:gd name="connsiteY19" fmla="*/ 1133675 h 4324350"/>
                          <a:gd name="connsiteX20" fmla="*/ 361455 w 3857625"/>
                          <a:gd name="connsiteY20" fmla="*/ 1489567 h 4324350"/>
                          <a:gd name="connsiteX21" fmla="*/ 79372 w 3857625"/>
                          <a:gd name="connsiteY21" fmla="*/ 1559852 h 4324350"/>
                          <a:gd name="connsiteX22" fmla="*/ 7144 w 3857625"/>
                          <a:gd name="connsiteY22" fmla="*/ 1652273 h 4324350"/>
                          <a:gd name="connsiteX23" fmla="*/ 7144 w 3857625"/>
                          <a:gd name="connsiteY23" fmla="*/ 2210352 h 4324350"/>
                          <a:gd name="connsiteX24" fmla="*/ 79372 w 3857625"/>
                          <a:gd name="connsiteY24" fmla="*/ 2302774 h 4324350"/>
                          <a:gd name="connsiteX25" fmla="*/ 361455 w 3857625"/>
                          <a:gd name="connsiteY25" fmla="*/ 2373059 h 4324350"/>
                          <a:gd name="connsiteX26" fmla="*/ 508940 w 3857625"/>
                          <a:gd name="connsiteY26" fmla="*/ 2728941 h 4324350"/>
                          <a:gd name="connsiteX27" fmla="*/ 359245 w 3857625"/>
                          <a:gd name="connsiteY27" fmla="*/ 2977972 h 4324350"/>
                          <a:gd name="connsiteX28" fmla="*/ 373523 w 3857625"/>
                          <a:gd name="connsiteY28" fmla="*/ 3094406 h 4324350"/>
                          <a:gd name="connsiteX29" fmla="*/ 768220 w 3857625"/>
                          <a:gd name="connsiteY29" fmla="*/ 3489103 h 4324350"/>
                          <a:gd name="connsiteX30" fmla="*/ 884653 w 3857625"/>
                          <a:gd name="connsiteY30" fmla="*/ 3503381 h 4324350"/>
                          <a:gd name="connsiteX31" fmla="*/ 1133685 w 3857625"/>
                          <a:gd name="connsiteY31" fmla="*/ 3353686 h 4324350"/>
                          <a:gd name="connsiteX32" fmla="*/ 1304544 w 3857625"/>
                          <a:gd name="connsiteY32" fmla="*/ 3424495 h 4324350"/>
                          <a:gd name="connsiteX33" fmla="*/ 1306278 w 3857625"/>
                          <a:gd name="connsiteY33" fmla="*/ 3483321 h 4324350"/>
                          <a:gd name="connsiteX34" fmla="*/ 1306278 w 3857625"/>
                          <a:gd name="connsiteY34" fmla="*/ 3496818 h 4324350"/>
                          <a:gd name="connsiteX35" fmla="*/ 1306278 w 3857625"/>
                          <a:gd name="connsiteY35" fmla="*/ 4006234 h 4324350"/>
                          <a:gd name="connsiteX36" fmla="*/ 1621974 w 3857625"/>
                          <a:gd name="connsiteY36" fmla="*/ 4321931 h 4324350"/>
                          <a:gd name="connsiteX37" fmla="*/ 2242833 w 3857625"/>
                          <a:gd name="connsiteY37" fmla="*/ 4321931 h 4324350"/>
                          <a:gd name="connsiteX38" fmla="*/ 2558529 w 3857625"/>
                          <a:gd name="connsiteY38" fmla="*/ 4006234 h 4324350"/>
                          <a:gd name="connsiteX39" fmla="*/ 2558529 w 3857625"/>
                          <a:gd name="connsiteY39" fmla="*/ 3496818 h 4324350"/>
                          <a:gd name="connsiteX40" fmla="*/ 2558529 w 3857625"/>
                          <a:gd name="connsiteY40" fmla="*/ 3483340 h 4324350"/>
                          <a:gd name="connsiteX41" fmla="*/ 2560406 w 3857625"/>
                          <a:gd name="connsiteY41" fmla="*/ 3423552 h 4324350"/>
                          <a:gd name="connsiteX42" fmla="*/ 2728960 w 3857625"/>
                          <a:gd name="connsiteY42" fmla="*/ 3353695 h 4324350"/>
                          <a:gd name="connsiteX43" fmla="*/ 2977991 w 3857625"/>
                          <a:gd name="connsiteY43" fmla="*/ 3503390 h 4324350"/>
                          <a:gd name="connsiteX44" fmla="*/ 3027035 w 3857625"/>
                          <a:gd name="connsiteY44" fmla="*/ 3517011 h 4324350"/>
                          <a:gd name="connsiteX45" fmla="*/ 3094415 w 3857625"/>
                          <a:gd name="connsiteY45" fmla="*/ 3489112 h 4324350"/>
                          <a:gd name="connsiteX46" fmla="*/ 3489113 w 3857625"/>
                          <a:gd name="connsiteY46" fmla="*/ 3094415 h 4324350"/>
                          <a:gd name="connsiteX47" fmla="*/ 3503390 w 3857625"/>
                          <a:gd name="connsiteY47" fmla="*/ 2977982 h 4324350"/>
                          <a:gd name="connsiteX48" fmla="*/ 3353695 w 3857625"/>
                          <a:gd name="connsiteY48" fmla="*/ 2728951 h 4324350"/>
                          <a:gd name="connsiteX49" fmla="*/ 3501181 w 3857625"/>
                          <a:gd name="connsiteY49" fmla="*/ 2373068 h 4324350"/>
                          <a:gd name="connsiteX50" fmla="*/ 3783263 w 3857625"/>
                          <a:gd name="connsiteY50" fmla="*/ 2302783 h 4324350"/>
                          <a:gd name="connsiteX51" fmla="*/ 3855492 w 3857625"/>
                          <a:gd name="connsiteY51" fmla="*/ 2210362 h 4324350"/>
                          <a:gd name="connsiteX52" fmla="*/ 3855492 w 3857625"/>
                          <a:gd name="connsiteY52" fmla="*/ 1652283 h 4324350"/>
                          <a:gd name="connsiteX53" fmla="*/ 3783273 w 3857625"/>
                          <a:gd name="connsiteY53" fmla="*/ 1559852 h 4324350"/>
                          <a:gd name="connsiteX54" fmla="*/ 2370849 w 3857625"/>
                          <a:gd name="connsiteY54" fmla="*/ 3401559 h 4324350"/>
                          <a:gd name="connsiteX55" fmla="*/ 1494072 w 3857625"/>
                          <a:gd name="connsiteY55" fmla="*/ 3401559 h 4324350"/>
                          <a:gd name="connsiteX56" fmla="*/ 1168194 w 3857625"/>
                          <a:gd name="connsiteY56" fmla="*/ 2659580 h 4324350"/>
                          <a:gd name="connsiteX57" fmla="*/ 872623 w 3857625"/>
                          <a:gd name="connsiteY57" fmla="*/ 1895199 h 4324350"/>
                          <a:gd name="connsiteX58" fmla="*/ 1924726 w 3857625"/>
                          <a:gd name="connsiteY58" fmla="*/ 864670 h 4324350"/>
                          <a:gd name="connsiteX59" fmla="*/ 1932441 w 3857625"/>
                          <a:gd name="connsiteY59" fmla="*/ 864641 h 4324350"/>
                          <a:gd name="connsiteX60" fmla="*/ 2679392 w 3857625"/>
                          <a:gd name="connsiteY60" fmla="*/ 1172499 h 4324350"/>
                          <a:gd name="connsiteX61" fmla="*/ 2992584 w 3857625"/>
                          <a:gd name="connsiteY61" fmla="*/ 1924812 h 4324350"/>
                          <a:gd name="connsiteX62" fmla="*/ 2703290 w 3857625"/>
                          <a:gd name="connsiteY62" fmla="*/ 2652570 h 4324350"/>
                          <a:gd name="connsiteX63" fmla="*/ 2370849 w 3857625"/>
                          <a:gd name="connsiteY63" fmla="*/ 3401559 h 4324350"/>
                          <a:gd name="connsiteX64" fmla="*/ 2368020 w 3857625"/>
                          <a:gd name="connsiteY64" fmla="*/ 4006225 h 4324350"/>
                          <a:gd name="connsiteX65" fmla="*/ 2242823 w 3857625"/>
                          <a:gd name="connsiteY65" fmla="*/ 4131421 h 4324350"/>
                          <a:gd name="connsiteX66" fmla="*/ 1621965 w 3857625"/>
                          <a:gd name="connsiteY66" fmla="*/ 4131421 h 4324350"/>
                          <a:gd name="connsiteX67" fmla="*/ 1496768 w 3857625"/>
                          <a:gd name="connsiteY67" fmla="*/ 4006225 h 4324350"/>
                          <a:gd name="connsiteX68" fmla="*/ 1496768 w 3857625"/>
                          <a:gd name="connsiteY68" fmla="*/ 3940921 h 4324350"/>
                          <a:gd name="connsiteX69" fmla="*/ 1812246 w 3857625"/>
                          <a:gd name="connsiteY69" fmla="*/ 3940921 h 4324350"/>
                          <a:gd name="connsiteX70" fmla="*/ 1907496 w 3857625"/>
                          <a:gd name="connsiteY70" fmla="*/ 3845671 h 4324350"/>
                          <a:gd name="connsiteX71" fmla="*/ 1812246 w 3857625"/>
                          <a:gd name="connsiteY71" fmla="*/ 3750421 h 4324350"/>
                          <a:gd name="connsiteX72" fmla="*/ 1496768 w 3857625"/>
                          <a:gd name="connsiteY72" fmla="*/ 3750421 h 4324350"/>
                          <a:gd name="connsiteX73" fmla="*/ 1496768 w 3857625"/>
                          <a:gd name="connsiteY73" fmla="*/ 3592059 h 4324350"/>
                          <a:gd name="connsiteX74" fmla="*/ 2368010 w 3857625"/>
                          <a:gd name="connsiteY74" fmla="*/ 3592059 h 4324350"/>
                          <a:gd name="connsiteX75" fmla="*/ 2368010 w 3857625"/>
                          <a:gd name="connsiteY75" fmla="*/ 4006225 h 4324350"/>
                          <a:gd name="connsiteX76" fmla="*/ 2368020 w 3857625"/>
                          <a:gd name="connsiteY76" fmla="*/ 4006225 h 4324350"/>
                          <a:gd name="connsiteX77" fmla="*/ 3665001 w 3857625"/>
                          <a:gd name="connsiteY77" fmla="*/ 2135915 h 4324350"/>
                          <a:gd name="connsiteX78" fmla="*/ 3408550 w 3857625"/>
                          <a:gd name="connsiteY78" fmla="*/ 2199808 h 4324350"/>
                          <a:gd name="connsiteX79" fmla="*/ 3343580 w 3857625"/>
                          <a:gd name="connsiteY79" fmla="*/ 2255768 h 4324350"/>
                          <a:gd name="connsiteX80" fmla="*/ 3159319 w 3857625"/>
                          <a:gd name="connsiteY80" fmla="*/ 2700385 h 4324350"/>
                          <a:gd name="connsiteX81" fmla="*/ 3165681 w 3857625"/>
                          <a:gd name="connsiteY81" fmla="*/ 2785920 h 4324350"/>
                          <a:gd name="connsiteX82" fmla="*/ 3301775 w 3857625"/>
                          <a:gd name="connsiteY82" fmla="*/ 3012319 h 4324350"/>
                          <a:gd name="connsiteX83" fmla="*/ 3012329 w 3857625"/>
                          <a:gd name="connsiteY83" fmla="*/ 3301765 h 4324350"/>
                          <a:gd name="connsiteX84" fmla="*/ 2785929 w 3857625"/>
                          <a:gd name="connsiteY84" fmla="*/ 3165672 h 4324350"/>
                          <a:gd name="connsiteX85" fmla="*/ 2700385 w 3857625"/>
                          <a:gd name="connsiteY85" fmla="*/ 3159309 h 4324350"/>
                          <a:gd name="connsiteX86" fmla="*/ 2599506 w 3857625"/>
                          <a:gd name="connsiteY86" fmla="*/ 3201114 h 4324350"/>
                          <a:gd name="connsiteX87" fmla="*/ 2841765 w 3857625"/>
                          <a:gd name="connsiteY87" fmla="*/ 2783396 h 4324350"/>
                          <a:gd name="connsiteX88" fmla="*/ 3183074 w 3857625"/>
                          <a:gd name="connsiteY88" fmla="*/ 1924812 h 4324350"/>
                          <a:gd name="connsiteX89" fmla="*/ 2813619 w 3857625"/>
                          <a:gd name="connsiteY89" fmla="*/ 1037320 h 4324350"/>
                          <a:gd name="connsiteX90" fmla="*/ 1923383 w 3857625"/>
                          <a:gd name="connsiteY90" fmla="*/ 674161 h 4324350"/>
                          <a:gd name="connsiteX91" fmla="*/ 1057980 w 3857625"/>
                          <a:gd name="connsiteY91" fmla="*/ 1032253 h 4324350"/>
                          <a:gd name="connsiteX92" fmla="*/ 682200 w 3857625"/>
                          <a:gd name="connsiteY92" fmla="*/ 1890027 h 4324350"/>
                          <a:gd name="connsiteX93" fmla="*/ 1030900 w 3857625"/>
                          <a:gd name="connsiteY93" fmla="*/ 2791644 h 4324350"/>
                          <a:gd name="connsiteX94" fmla="*/ 1267235 w 3857625"/>
                          <a:gd name="connsiteY94" fmla="*/ 3202819 h 4324350"/>
                          <a:gd name="connsiteX95" fmla="*/ 1162241 w 3857625"/>
                          <a:gd name="connsiteY95" fmla="*/ 3159309 h 4324350"/>
                          <a:gd name="connsiteX96" fmla="*/ 1076706 w 3857625"/>
                          <a:gd name="connsiteY96" fmla="*/ 3165672 h 4324350"/>
                          <a:gd name="connsiteX97" fmla="*/ 850306 w 3857625"/>
                          <a:gd name="connsiteY97" fmla="*/ 3301765 h 4324350"/>
                          <a:gd name="connsiteX98" fmla="*/ 560861 w 3857625"/>
                          <a:gd name="connsiteY98" fmla="*/ 3012319 h 4324350"/>
                          <a:gd name="connsiteX99" fmla="*/ 696954 w 3857625"/>
                          <a:gd name="connsiteY99" fmla="*/ 2785920 h 4324350"/>
                          <a:gd name="connsiteX100" fmla="*/ 703316 w 3857625"/>
                          <a:gd name="connsiteY100" fmla="*/ 2700385 h 4324350"/>
                          <a:gd name="connsiteX101" fmla="*/ 519055 w 3857625"/>
                          <a:gd name="connsiteY101" fmla="*/ 2255768 h 4324350"/>
                          <a:gd name="connsiteX102" fmla="*/ 454085 w 3857625"/>
                          <a:gd name="connsiteY102" fmla="*/ 2199808 h 4324350"/>
                          <a:gd name="connsiteX103" fmla="*/ 197634 w 3857625"/>
                          <a:gd name="connsiteY103" fmla="*/ 2135915 h 4324350"/>
                          <a:gd name="connsiteX104" fmla="*/ 197634 w 3857625"/>
                          <a:gd name="connsiteY104" fmla="*/ 1726702 h 4324350"/>
                          <a:gd name="connsiteX105" fmla="*/ 454085 w 3857625"/>
                          <a:gd name="connsiteY105" fmla="*/ 1662808 h 4324350"/>
                          <a:gd name="connsiteX106" fmla="*/ 519055 w 3857625"/>
                          <a:gd name="connsiteY106" fmla="*/ 1606849 h 4324350"/>
                          <a:gd name="connsiteX107" fmla="*/ 703316 w 3857625"/>
                          <a:gd name="connsiteY107" fmla="*/ 1162221 h 4324350"/>
                          <a:gd name="connsiteX108" fmla="*/ 696954 w 3857625"/>
                          <a:gd name="connsiteY108" fmla="*/ 1076687 h 4324350"/>
                          <a:gd name="connsiteX109" fmla="*/ 560861 w 3857625"/>
                          <a:gd name="connsiteY109" fmla="*/ 850287 h 4324350"/>
                          <a:gd name="connsiteX110" fmla="*/ 850306 w 3857625"/>
                          <a:gd name="connsiteY110" fmla="*/ 560842 h 4324350"/>
                          <a:gd name="connsiteX111" fmla="*/ 1076706 w 3857625"/>
                          <a:gd name="connsiteY111" fmla="*/ 696935 h 4324350"/>
                          <a:gd name="connsiteX112" fmla="*/ 1162241 w 3857625"/>
                          <a:gd name="connsiteY112" fmla="*/ 703297 h 4324350"/>
                          <a:gd name="connsiteX113" fmla="*/ 1606868 w 3857625"/>
                          <a:gd name="connsiteY113" fmla="*/ 519036 h 4324350"/>
                          <a:gd name="connsiteX114" fmla="*/ 1662827 w 3857625"/>
                          <a:gd name="connsiteY114" fmla="*/ 454076 h 4324350"/>
                          <a:gd name="connsiteX115" fmla="*/ 1726721 w 3857625"/>
                          <a:gd name="connsiteY115" fmla="*/ 197625 h 4324350"/>
                          <a:gd name="connsiteX116" fmla="*/ 2135924 w 3857625"/>
                          <a:gd name="connsiteY116" fmla="*/ 197625 h 4324350"/>
                          <a:gd name="connsiteX117" fmla="*/ 2199818 w 3857625"/>
                          <a:gd name="connsiteY117" fmla="*/ 454076 h 4324350"/>
                          <a:gd name="connsiteX118" fmla="*/ 2255777 w 3857625"/>
                          <a:gd name="connsiteY118" fmla="*/ 519036 h 4324350"/>
                          <a:gd name="connsiteX119" fmla="*/ 2700404 w 3857625"/>
                          <a:gd name="connsiteY119" fmla="*/ 703297 h 4324350"/>
                          <a:gd name="connsiteX120" fmla="*/ 2785939 w 3857625"/>
                          <a:gd name="connsiteY120" fmla="*/ 696935 h 4324350"/>
                          <a:gd name="connsiteX121" fmla="*/ 3012338 w 3857625"/>
                          <a:gd name="connsiteY121" fmla="*/ 560842 h 4324350"/>
                          <a:gd name="connsiteX122" fmla="*/ 3301784 w 3857625"/>
                          <a:gd name="connsiteY122" fmla="*/ 850287 h 4324350"/>
                          <a:gd name="connsiteX123" fmla="*/ 3165691 w 3857625"/>
                          <a:gd name="connsiteY123" fmla="*/ 1076687 h 4324350"/>
                          <a:gd name="connsiteX124" fmla="*/ 3159328 w 3857625"/>
                          <a:gd name="connsiteY124" fmla="*/ 1162221 h 4324350"/>
                          <a:gd name="connsiteX125" fmla="*/ 3343589 w 3857625"/>
                          <a:gd name="connsiteY125" fmla="*/ 1606849 h 4324350"/>
                          <a:gd name="connsiteX126" fmla="*/ 3408560 w 3857625"/>
                          <a:gd name="connsiteY126" fmla="*/ 1662808 h 4324350"/>
                          <a:gd name="connsiteX127" fmla="*/ 3665011 w 3857625"/>
                          <a:gd name="connsiteY127" fmla="*/ 1726702 h 4324350"/>
                          <a:gd name="connsiteX128" fmla="*/ 3665011 w 3857625"/>
                          <a:gd name="connsiteY128" fmla="*/ 2135915 h 4324350"/>
                          <a:gd name="connsiteX129" fmla="*/ 3665001 w 3857625"/>
                          <a:gd name="connsiteY129" fmla="*/ 2135915 h 432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857625" h="4324350">
                            <a:moveTo>
                              <a:pt x="3783273" y="1559852"/>
                            </a:moveTo>
                            <a:lnTo>
                              <a:pt x="3501190" y="1489567"/>
                            </a:lnTo>
                            <a:lnTo>
                              <a:pt x="3353705" y="1133675"/>
                            </a:lnTo>
                            <a:lnTo>
                              <a:pt x="3503400" y="884644"/>
                            </a:lnTo>
                            <a:cubicBezTo>
                              <a:pt x="3525936" y="847154"/>
                              <a:pt x="3520050" y="799138"/>
                              <a:pt x="3489122" y="768210"/>
                            </a:cubicBezTo>
                            <a:lnTo>
                              <a:pt x="3094415" y="373513"/>
                            </a:lnTo>
                            <a:cubicBezTo>
                              <a:pt x="3063469" y="342586"/>
                              <a:pt x="3015463" y="336709"/>
                              <a:pt x="2977982" y="359235"/>
                            </a:cubicBezTo>
                            <a:lnTo>
                              <a:pt x="2728951" y="508930"/>
                            </a:lnTo>
                            <a:lnTo>
                              <a:pt x="2373059" y="361445"/>
                            </a:lnTo>
                            <a:lnTo>
                              <a:pt x="2302774" y="79362"/>
                            </a:lnTo>
                            <a:cubicBezTo>
                              <a:pt x="2292210" y="36928"/>
                              <a:pt x="2254091" y="7144"/>
                              <a:pt x="2210352" y="7144"/>
                            </a:cubicBezTo>
                            <a:lnTo>
                              <a:pt x="1652283" y="7144"/>
                            </a:lnTo>
                            <a:cubicBezTo>
                              <a:pt x="1608544" y="7144"/>
                              <a:pt x="1570425" y="36928"/>
                              <a:pt x="1559862" y="79362"/>
                            </a:cubicBezTo>
                            <a:lnTo>
                              <a:pt x="1489577" y="361445"/>
                            </a:lnTo>
                            <a:lnTo>
                              <a:pt x="1133685" y="508930"/>
                            </a:lnTo>
                            <a:lnTo>
                              <a:pt x="884663" y="359235"/>
                            </a:lnTo>
                            <a:cubicBezTo>
                              <a:pt x="847182" y="336709"/>
                              <a:pt x="799148" y="342586"/>
                              <a:pt x="768229" y="373513"/>
                            </a:cubicBezTo>
                            <a:lnTo>
                              <a:pt x="373532" y="768210"/>
                            </a:lnTo>
                            <a:cubicBezTo>
                              <a:pt x="342605" y="799138"/>
                              <a:pt x="336718" y="847154"/>
                              <a:pt x="359254" y="884644"/>
                            </a:cubicBezTo>
                            <a:lnTo>
                              <a:pt x="508949" y="1133675"/>
                            </a:lnTo>
                            <a:lnTo>
                              <a:pt x="361455" y="1489567"/>
                            </a:lnTo>
                            <a:lnTo>
                              <a:pt x="79372" y="1559852"/>
                            </a:lnTo>
                            <a:cubicBezTo>
                              <a:pt x="36928" y="1570415"/>
                              <a:pt x="7144" y="1608534"/>
                              <a:pt x="7144" y="1652273"/>
                            </a:cubicBezTo>
                            <a:lnTo>
                              <a:pt x="7144" y="2210352"/>
                            </a:lnTo>
                            <a:cubicBezTo>
                              <a:pt x="7144" y="2254091"/>
                              <a:pt x="36928" y="2292211"/>
                              <a:pt x="79372" y="2302774"/>
                            </a:cubicBezTo>
                            <a:lnTo>
                              <a:pt x="361455" y="2373059"/>
                            </a:lnTo>
                            <a:lnTo>
                              <a:pt x="508940" y="2728941"/>
                            </a:lnTo>
                            <a:lnTo>
                              <a:pt x="359245" y="2977972"/>
                            </a:lnTo>
                            <a:cubicBezTo>
                              <a:pt x="336709" y="3015463"/>
                              <a:pt x="342595" y="3063478"/>
                              <a:pt x="373523" y="3094406"/>
                            </a:cubicBezTo>
                            <a:lnTo>
                              <a:pt x="768220" y="3489103"/>
                            </a:lnTo>
                            <a:cubicBezTo>
                              <a:pt x="799157" y="3520031"/>
                              <a:pt x="847173" y="3525917"/>
                              <a:pt x="884653" y="3503381"/>
                            </a:cubicBezTo>
                            <a:lnTo>
                              <a:pt x="1133685" y="3353686"/>
                            </a:lnTo>
                            <a:lnTo>
                              <a:pt x="1304544" y="3424495"/>
                            </a:lnTo>
                            <a:cubicBezTo>
                              <a:pt x="1305649" y="3444002"/>
                              <a:pt x="1306278" y="3463604"/>
                              <a:pt x="1306278" y="3483321"/>
                            </a:cubicBezTo>
                            <a:lnTo>
                              <a:pt x="1306278" y="3496818"/>
                            </a:lnTo>
                            <a:lnTo>
                              <a:pt x="1306278" y="4006234"/>
                            </a:lnTo>
                            <a:cubicBezTo>
                              <a:pt x="1306278" y="4180303"/>
                              <a:pt x="1447895" y="4321931"/>
                              <a:pt x="1621974" y="4321931"/>
                            </a:cubicBezTo>
                            <a:lnTo>
                              <a:pt x="2242833" y="4321931"/>
                            </a:lnTo>
                            <a:cubicBezTo>
                              <a:pt x="2416902" y="4321931"/>
                              <a:pt x="2558529" y="4180313"/>
                              <a:pt x="2558529" y="4006234"/>
                            </a:cubicBezTo>
                            <a:lnTo>
                              <a:pt x="2558529" y="3496818"/>
                            </a:lnTo>
                            <a:lnTo>
                              <a:pt x="2558529" y="3483340"/>
                            </a:lnTo>
                            <a:cubicBezTo>
                              <a:pt x="2558529" y="3463347"/>
                              <a:pt x="2559206" y="3443411"/>
                              <a:pt x="2560406" y="3423552"/>
                            </a:cubicBezTo>
                            <a:lnTo>
                              <a:pt x="2728960" y="3353695"/>
                            </a:lnTo>
                            <a:lnTo>
                              <a:pt x="2977991" y="3503390"/>
                            </a:lnTo>
                            <a:cubicBezTo>
                              <a:pt x="2993222" y="3512553"/>
                              <a:pt x="3010186" y="3517011"/>
                              <a:pt x="3027035" y="3517011"/>
                            </a:cubicBezTo>
                            <a:cubicBezTo>
                              <a:pt x="3051667" y="3517011"/>
                              <a:pt x="3076051" y="3507476"/>
                              <a:pt x="3094415" y="3489112"/>
                            </a:cubicBezTo>
                            <a:lnTo>
                              <a:pt x="3489113" y="3094415"/>
                            </a:lnTo>
                            <a:cubicBezTo>
                              <a:pt x="3520040" y="3063488"/>
                              <a:pt x="3525927" y="3015472"/>
                              <a:pt x="3503390" y="2977982"/>
                            </a:cubicBezTo>
                            <a:lnTo>
                              <a:pt x="3353695" y="2728951"/>
                            </a:lnTo>
                            <a:lnTo>
                              <a:pt x="3501181" y="2373068"/>
                            </a:lnTo>
                            <a:lnTo>
                              <a:pt x="3783263" y="2302783"/>
                            </a:lnTo>
                            <a:cubicBezTo>
                              <a:pt x="3825707" y="2292220"/>
                              <a:pt x="3855492" y="2254101"/>
                              <a:pt x="3855492" y="2210362"/>
                            </a:cubicBezTo>
                            <a:lnTo>
                              <a:pt x="3855492" y="1652283"/>
                            </a:lnTo>
                            <a:cubicBezTo>
                              <a:pt x="3855501" y="1608534"/>
                              <a:pt x="3825716" y="1570415"/>
                              <a:pt x="3783273" y="1559852"/>
                            </a:cubicBezTo>
                            <a:close/>
                            <a:moveTo>
                              <a:pt x="2370849" y="3401559"/>
                            </a:moveTo>
                            <a:lnTo>
                              <a:pt x="1494072" y="3401559"/>
                            </a:lnTo>
                            <a:cubicBezTo>
                              <a:pt x="1475470" y="3121400"/>
                              <a:pt x="1361408" y="2860462"/>
                              <a:pt x="1168194" y="2659580"/>
                            </a:cubicBezTo>
                            <a:cubicBezTo>
                              <a:pt x="969797" y="2453326"/>
                              <a:pt x="864822" y="2181863"/>
                              <a:pt x="872623" y="1895199"/>
                            </a:cubicBezTo>
                            <a:cubicBezTo>
                              <a:pt x="887968" y="1330957"/>
                              <a:pt x="1359941" y="868661"/>
                              <a:pt x="1924726" y="864670"/>
                            </a:cubicBezTo>
                            <a:cubicBezTo>
                              <a:pt x="1927308" y="864651"/>
                              <a:pt x="1929870" y="864641"/>
                              <a:pt x="1932441" y="864641"/>
                            </a:cubicBezTo>
                            <a:cubicBezTo>
                              <a:pt x="2214277" y="864641"/>
                              <a:pt x="2479281" y="973798"/>
                              <a:pt x="2679392" y="1172499"/>
                            </a:cubicBezTo>
                            <a:cubicBezTo>
                              <a:pt x="2881360" y="1373048"/>
                              <a:pt x="2992584" y="1640215"/>
                              <a:pt x="2992584" y="1924812"/>
                            </a:cubicBezTo>
                            <a:cubicBezTo>
                              <a:pt x="2992584" y="2196618"/>
                              <a:pt x="2889847" y="2455079"/>
                              <a:pt x="2703290" y="2652570"/>
                            </a:cubicBezTo>
                            <a:cubicBezTo>
                              <a:pt x="2506370" y="2861053"/>
                              <a:pt x="2390032" y="3124391"/>
                              <a:pt x="2370849" y="3401559"/>
                            </a:cubicBezTo>
                            <a:close/>
                            <a:moveTo>
                              <a:pt x="2368020" y="4006225"/>
                            </a:moveTo>
                            <a:cubicBezTo>
                              <a:pt x="2368020" y="4075252"/>
                              <a:pt x="2311861" y="4131421"/>
                              <a:pt x="2242823" y="4131421"/>
                            </a:cubicBezTo>
                            <a:lnTo>
                              <a:pt x="1621965" y="4131421"/>
                            </a:lnTo>
                            <a:cubicBezTo>
                              <a:pt x="1552937" y="4131421"/>
                              <a:pt x="1496768" y="4075262"/>
                              <a:pt x="1496768" y="4006225"/>
                            </a:cubicBezTo>
                            <a:lnTo>
                              <a:pt x="1496768" y="3940921"/>
                            </a:lnTo>
                            <a:lnTo>
                              <a:pt x="1812246" y="3940921"/>
                            </a:lnTo>
                            <a:cubicBezTo>
                              <a:pt x="1864843" y="3940921"/>
                              <a:pt x="1907496" y="3898268"/>
                              <a:pt x="1907496" y="3845671"/>
                            </a:cubicBezTo>
                            <a:cubicBezTo>
                              <a:pt x="1907496" y="3793074"/>
                              <a:pt x="1864843" y="3750421"/>
                              <a:pt x="1812246" y="3750421"/>
                            </a:cubicBezTo>
                            <a:lnTo>
                              <a:pt x="1496768" y="3750421"/>
                            </a:lnTo>
                            <a:lnTo>
                              <a:pt x="1496768" y="3592059"/>
                            </a:lnTo>
                            <a:lnTo>
                              <a:pt x="2368010" y="3592059"/>
                            </a:lnTo>
                            <a:lnTo>
                              <a:pt x="2368010" y="4006225"/>
                            </a:lnTo>
                            <a:lnTo>
                              <a:pt x="2368020" y="4006225"/>
                            </a:lnTo>
                            <a:close/>
                            <a:moveTo>
                              <a:pt x="3665001" y="2135915"/>
                            </a:moveTo>
                            <a:lnTo>
                              <a:pt x="3408550" y="2199808"/>
                            </a:lnTo>
                            <a:cubicBezTo>
                              <a:pt x="3379242" y="2207114"/>
                              <a:pt x="3355143" y="2227869"/>
                              <a:pt x="3343580" y="2255768"/>
                            </a:cubicBezTo>
                            <a:lnTo>
                              <a:pt x="3159319" y="2700385"/>
                            </a:lnTo>
                            <a:cubicBezTo>
                              <a:pt x="3147755" y="2728294"/>
                              <a:pt x="3150108" y="2760031"/>
                              <a:pt x="3165681" y="2785920"/>
                            </a:cubicBezTo>
                            <a:lnTo>
                              <a:pt x="3301775" y="3012319"/>
                            </a:lnTo>
                            <a:lnTo>
                              <a:pt x="3012329" y="3301765"/>
                            </a:lnTo>
                            <a:lnTo>
                              <a:pt x="2785929" y="3165672"/>
                            </a:lnTo>
                            <a:cubicBezTo>
                              <a:pt x="2760050" y="3150118"/>
                              <a:pt x="2728312" y="3147746"/>
                              <a:pt x="2700385" y="3159309"/>
                            </a:cubicBezTo>
                            <a:lnTo>
                              <a:pt x="2599506" y="3201114"/>
                            </a:lnTo>
                            <a:cubicBezTo>
                              <a:pt x="2644931" y="3047695"/>
                              <a:pt x="2727189" y="2904687"/>
                              <a:pt x="2841765" y="2783396"/>
                            </a:cubicBezTo>
                            <a:cubicBezTo>
                              <a:pt x="3061859" y="2550376"/>
                              <a:pt x="3183074" y="2245462"/>
                              <a:pt x="3183074" y="1924812"/>
                            </a:cubicBezTo>
                            <a:cubicBezTo>
                              <a:pt x="3183074" y="1589075"/>
                              <a:pt x="3051867" y="1273893"/>
                              <a:pt x="2813619" y="1037320"/>
                            </a:cubicBezTo>
                            <a:cubicBezTo>
                              <a:pt x="2575389" y="800767"/>
                              <a:pt x="2259616" y="671541"/>
                              <a:pt x="1923383" y="674161"/>
                            </a:cubicBezTo>
                            <a:cubicBezTo>
                              <a:pt x="1598762" y="676456"/>
                              <a:pt x="1291419" y="803634"/>
                              <a:pt x="1057980" y="1032253"/>
                            </a:cubicBezTo>
                            <a:cubicBezTo>
                              <a:pt x="824474" y="1260939"/>
                              <a:pt x="691029" y="1565558"/>
                              <a:pt x="682200" y="1890027"/>
                            </a:cubicBezTo>
                            <a:cubicBezTo>
                              <a:pt x="672998" y="2228107"/>
                              <a:pt x="796842" y="2548309"/>
                              <a:pt x="1030900" y="2791644"/>
                            </a:cubicBezTo>
                            <a:cubicBezTo>
                              <a:pt x="1142991" y="2908183"/>
                              <a:pt x="1223248" y="3049038"/>
                              <a:pt x="1267235" y="3202819"/>
                            </a:cubicBezTo>
                            <a:lnTo>
                              <a:pt x="1162241" y="3159309"/>
                            </a:lnTo>
                            <a:cubicBezTo>
                              <a:pt x="1134323" y="3147737"/>
                              <a:pt x="1102585" y="3150108"/>
                              <a:pt x="1076706" y="3165672"/>
                            </a:cubicBezTo>
                            <a:lnTo>
                              <a:pt x="850306" y="3301765"/>
                            </a:lnTo>
                            <a:lnTo>
                              <a:pt x="560861" y="3012319"/>
                            </a:lnTo>
                            <a:lnTo>
                              <a:pt x="696954" y="2785920"/>
                            </a:lnTo>
                            <a:cubicBezTo>
                              <a:pt x="712527" y="2760021"/>
                              <a:pt x="714880" y="2728284"/>
                              <a:pt x="703316" y="2700385"/>
                            </a:cubicBezTo>
                            <a:lnTo>
                              <a:pt x="519055" y="2255768"/>
                            </a:lnTo>
                            <a:cubicBezTo>
                              <a:pt x="507492" y="2227869"/>
                              <a:pt x="483394" y="2207114"/>
                              <a:pt x="454085" y="2199808"/>
                            </a:cubicBezTo>
                            <a:lnTo>
                              <a:pt x="197634" y="2135915"/>
                            </a:lnTo>
                            <a:lnTo>
                              <a:pt x="197634" y="1726702"/>
                            </a:lnTo>
                            <a:lnTo>
                              <a:pt x="454085" y="1662808"/>
                            </a:lnTo>
                            <a:cubicBezTo>
                              <a:pt x="483394" y="1655502"/>
                              <a:pt x="507492" y="1634747"/>
                              <a:pt x="519055" y="1606849"/>
                            </a:cubicBezTo>
                            <a:lnTo>
                              <a:pt x="703316" y="1162221"/>
                            </a:lnTo>
                            <a:cubicBezTo>
                              <a:pt x="714880" y="1134313"/>
                              <a:pt x="712527" y="1102576"/>
                              <a:pt x="696954" y="1076687"/>
                            </a:cubicBezTo>
                            <a:lnTo>
                              <a:pt x="560861" y="850287"/>
                            </a:lnTo>
                            <a:lnTo>
                              <a:pt x="850306" y="560842"/>
                            </a:lnTo>
                            <a:lnTo>
                              <a:pt x="1076706" y="696935"/>
                            </a:lnTo>
                            <a:cubicBezTo>
                              <a:pt x="1102595" y="712499"/>
                              <a:pt x="1134342" y="714870"/>
                              <a:pt x="1162241" y="703297"/>
                            </a:cubicBezTo>
                            <a:lnTo>
                              <a:pt x="1606868" y="519036"/>
                            </a:lnTo>
                            <a:cubicBezTo>
                              <a:pt x="1634766" y="507473"/>
                              <a:pt x="1655521" y="483375"/>
                              <a:pt x="1662827" y="454076"/>
                            </a:cubicBezTo>
                            <a:lnTo>
                              <a:pt x="1726721" y="197625"/>
                            </a:lnTo>
                            <a:lnTo>
                              <a:pt x="2135924" y="197625"/>
                            </a:lnTo>
                            <a:lnTo>
                              <a:pt x="2199818" y="454076"/>
                            </a:lnTo>
                            <a:cubicBezTo>
                              <a:pt x="2207124" y="483375"/>
                              <a:pt x="2227878" y="507473"/>
                              <a:pt x="2255777" y="519036"/>
                            </a:cubicBezTo>
                            <a:lnTo>
                              <a:pt x="2700404" y="703297"/>
                            </a:lnTo>
                            <a:cubicBezTo>
                              <a:pt x="2728312" y="714861"/>
                              <a:pt x="2760050" y="712499"/>
                              <a:pt x="2785939" y="696935"/>
                            </a:cubicBezTo>
                            <a:lnTo>
                              <a:pt x="3012338" y="560842"/>
                            </a:lnTo>
                            <a:lnTo>
                              <a:pt x="3301784" y="850287"/>
                            </a:lnTo>
                            <a:lnTo>
                              <a:pt x="3165691" y="1076687"/>
                            </a:lnTo>
                            <a:cubicBezTo>
                              <a:pt x="3150118" y="1102585"/>
                              <a:pt x="3147765" y="1134323"/>
                              <a:pt x="3159328" y="1162221"/>
                            </a:cubicBezTo>
                            <a:lnTo>
                              <a:pt x="3343589" y="1606849"/>
                            </a:lnTo>
                            <a:cubicBezTo>
                              <a:pt x="3355153" y="1634747"/>
                              <a:pt x="3379251" y="1655502"/>
                              <a:pt x="3408560" y="1662808"/>
                            </a:cubicBezTo>
                            <a:lnTo>
                              <a:pt x="3665011" y="1726702"/>
                            </a:lnTo>
                            <a:lnTo>
                              <a:pt x="3665011" y="2135915"/>
                            </a:lnTo>
                            <a:lnTo>
                              <a:pt x="3665001" y="2135915"/>
                            </a:ln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330">
                        <a:extLst>
                          <a:ext uri="{FF2B5EF4-FFF2-40B4-BE49-F238E27FC236}">
                            <a16:creationId xmlns:a16="http://schemas.microsoft.com/office/drawing/2014/main" id="{595564E3-02B8-C5E7-E345-7EE556B78F46}"/>
                          </a:ext>
                        </a:extLst>
                      </p:cNvPr>
                      <p:cNvSpPr/>
                      <p:nvPr/>
                    </p:nvSpPr>
                    <p:spPr>
                      <a:xfrm>
                        <a:off x="9262806" y="3788529"/>
                        <a:ext cx="47267" cy="101286"/>
                      </a:xfrm>
                      <a:custGeom>
                        <a:avLst/>
                        <a:gdLst>
                          <a:gd name="connsiteX0" fmla="*/ 102394 w 200025"/>
                          <a:gd name="connsiteY0" fmla="*/ 430882 h 428625"/>
                          <a:gd name="connsiteX1" fmla="*/ 197644 w 200025"/>
                          <a:gd name="connsiteY1" fmla="*/ 335632 h 428625"/>
                          <a:gd name="connsiteX2" fmla="*/ 197644 w 200025"/>
                          <a:gd name="connsiteY2" fmla="*/ 102394 h 428625"/>
                          <a:gd name="connsiteX3" fmla="*/ 102394 w 200025"/>
                          <a:gd name="connsiteY3" fmla="*/ 7144 h 428625"/>
                          <a:gd name="connsiteX4" fmla="*/ 7144 w 200025"/>
                          <a:gd name="connsiteY4" fmla="*/ 102394 h 428625"/>
                          <a:gd name="connsiteX5" fmla="*/ 7144 w 200025"/>
                          <a:gd name="connsiteY5" fmla="*/ 335632 h 428625"/>
                          <a:gd name="connsiteX6" fmla="*/ 102394 w 200025"/>
                          <a:gd name="connsiteY6" fmla="*/ 430882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025" h="428625">
                            <a:moveTo>
                              <a:pt x="102394" y="430882"/>
                            </a:moveTo>
                            <a:cubicBezTo>
                              <a:pt x="154991" y="430882"/>
                              <a:pt x="197644" y="388229"/>
                              <a:pt x="197644" y="335632"/>
                            </a:cubicBezTo>
                            <a:lnTo>
                              <a:pt x="197644" y="102394"/>
                            </a:lnTo>
                            <a:cubicBezTo>
                              <a:pt x="197644" y="49797"/>
                              <a:pt x="154991" y="7144"/>
                              <a:pt x="102394" y="7144"/>
                            </a:cubicBezTo>
                            <a:cubicBezTo>
                              <a:pt x="49797" y="7144"/>
                              <a:pt x="7144" y="49797"/>
                              <a:pt x="7144" y="102394"/>
                            </a:cubicBezTo>
                            <a:lnTo>
                              <a:pt x="7144" y="335632"/>
                            </a:lnTo>
                            <a:cubicBezTo>
                              <a:pt x="7144" y="388239"/>
                              <a:pt x="49797" y="430882"/>
                              <a:pt x="102394" y="430882"/>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Shape 331">
                        <a:extLst>
                          <a:ext uri="{FF2B5EF4-FFF2-40B4-BE49-F238E27FC236}">
                            <a16:creationId xmlns:a16="http://schemas.microsoft.com/office/drawing/2014/main" id="{96E1D11B-F4B7-EFCF-02B1-CC0CAE37040E}"/>
                          </a:ext>
                        </a:extLst>
                      </p:cNvPr>
                      <p:cNvSpPr/>
                      <p:nvPr/>
                    </p:nvSpPr>
                    <p:spPr>
                      <a:xfrm>
                        <a:off x="8819742" y="3899163"/>
                        <a:ext cx="119292" cy="119292"/>
                      </a:xfrm>
                      <a:custGeom>
                        <a:avLst/>
                        <a:gdLst>
                          <a:gd name="connsiteX0" fmla="*/ 407191 w 504825"/>
                          <a:gd name="connsiteY0" fmla="*/ 502425 h 504825"/>
                          <a:gd name="connsiteX1" fmla="*/ 474543 w 504825"/>
                          <a:gd name="connsiteY1" fmla="*/ 474526 h 504825"/>
                          <a:gd name="connsiteX2" fmla="*/ 474543 w 504825"/>
                          <a:gd name="connsiteY2" fmla="*/ 339814 h 504825"/>
                          <a:gd name="connsiteX3" fmla="*/ 169752 w 504825"/>
                          <a:gd name="connsiteY3" fmla="*/ 35033 h 504825"/>
                          <a:gd name="connsiteX4" fmla="*/ 35040 w 504825"/>
                          <a:gd name="connsiteY4" fmla="*/ 35033 h 504825"/>
                          <a:gd name="connsiteX5" fmla="*/ 35040 w 504825"/>
                          <a:gd name="connsiteY5" fmla="*/ 169745 h 504825"/>
                          <a:gd name="connsiteX6" fmla="*/ 339831 w 504825"/>
                          <a:gd name="connsiteY6" fmla="*/ 474536 h 504825"/>
                          <a:gd name="connsiteX7" fmla="*/ 407191 w 504825"/>
                          <a:gd name="connsiteY7" fmla="*/ 502425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825" h="504825">
                            <a:moveTo>
                              <a:pt x="407191" y="502425"/>
                            </a:moveTo>
                            <a:cubicBezTo>
                              <a:pt x="431575" y="502425"/>
                              <a:pt x="455940" y="493119"/>
                              <a:pt x="474543" y="474526"/>
                            </a:cubicBezTo>
                            <a:cubicBezTo>
                              <a:pt x="511738" y="437331"/>
                              <a:pt x="511738" y="377019"/>
                              <a:pt x="474543" y="339814"/>
                            </a:cubicBezTo>
                            <a:lnTo>
                              <a:pt x="169752" y="35033"/>
                            </a:lnTo>
                            <a:cubicBezTo>
                              <a:pt x="132548" y="-2153"/>
                              <a:pt x="72254" y="-2153"/>
                              <a:pt x="35040" y="35033"/>
                            </a:cubicBezTo>
                            <a:cubicBezTo>
                              <a:pt x="-2155" y="72228"/>
                              <a:pt x="-2155" y="132540"/>
                              <a:pt x="35040" y="169745"/>
                            </a:cubicBezTo>
                            <a:lnTo>
                              <a:pt x="339831" y="474536"/>
                            </a:lnTo>
                            <a:cubicBezTo>
                              <a:pt x="358442" y="493128"/>
                              <a:pt x="382807" y="502425"/>
                              <a:pt x="407191" y="502425"/>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332">
                        <a:extLst>
                          <a:ext uri="{FF2B5EF4-FFF2-40B4-BE49-F238E27FC236}">
                            <a16:creationId xmlns:a16="http://schemas.microsoft.com/office/drawing/2014/main" id="{81069955-EB30-D07C-811B-2F12707B19E6}"/>
                          </a:ext>
                        </a:extLst>
                      </p:cNvPr>
                      <p:cNvSpPr/>
                      <p:nvPr/>
                    </p:nvSpPr>
                    <p:spPr>
                      <a:xfrm>
                        <a:off x="9634114" y="3898895"/>
                        <a:ext cx="119292" cy="119292"/>
                      </a:xfrm>
                      <a:custGeom>
                        <a:avLst/>
                        <a:gdLst>
                          <a:gd name="connsiteX0" fmla="*/ 474552 w 504825"/>
                          <a:gd name="connsiteY0" fmla="*/ 35033 h 504825"/>
                          <a:gd name="connsiteX1" fmla="*/ 339840 w 504825"/>
                          <a:gd name="connsiteY1" fmla="*/ 35033 h 504825"/>
                          <a:gd name="connsiteX2" fmla="*/ 35040 w 504825"/>
                          <a:gd name="connsiteY2" fmla="*/ 339833 h 504825"/>
                          <a:gd name="connsiteX3" fmla="*/ 35040 w 504825"/>
                          <a:gd name="connsiteY3" fmla="*/ 474545 h 504825"/>
                          <a:gd name="connsiteX4" fmla="*/ 102391 w 504825"/>
                          <a:gd name="connsiteY4" fmla="*/ 502444 h 504825"/>
                          <a:gd name="connsiteX5" fmla="*/ 169743 w 504825"/>
                          <a:gd name="connsiteY5" fmla="*/ 474545 h 504825"/>
                          <a:gd name="connsiteX6" fmla="*/ 474543 w 504825"/>
                          <a:gd name="connsiteY6" fmla="*/ 169745 h 504825"/>
                          <a:gd name="connsiteX7" fmla="*/ 474552 w 504825"/>
                          <a:gd name="connsiteY7" fmla="*/ 35033 h 5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825" h="504825">
                            <a:moveTo>
                              <a:pt x="474552" y="35033"/>
                            </a:moveTo>
                            <a:cubicBezTo>
                              <a:pt x="437348" y="-2153"/>
                              <a:pt x="377054" y="-2153"/>
                              <a:pt x="339840" y="35033"/>
                            </a:cubicBezTo>
                            <a:lnTo>
                              <a:pt x="35040" y="339833"/>
                            </a:lnTo>
                            <a:cubicBezTo>
                              <a:pt x="-2155" y="377028"/>
                              <a:pt x="-2155" y="437340"/>
                              <a:pt x="35040" y="474545"/>
                            </a:cubicBezTo>
                            <a:cubicBezTo>
                              <a:pt x="53642" y="493138"/>
                              <a:pt x="78017" y="502444"/>
                              <a:pt x="102391" y="502444"/>
                            </a:cubicBezTo>
                            <a:cubicBezTo>
                              <a:pt x="126766" y="502444"/>
                              <a:pt x="151140" y="493138"/>
                              <a:pt x="169743" y="474545"/>
                            </a:cubicBezTo>
                            <a:lnTo>
                              <a:pt x="474543" y="169745"/>
                            </a:lnTo>
                            <a:cubicBezTo>
                              <a:pt x="511747" y="132540"/>
                              <a:pt x="511747" y="72228"/>
                              <a:pt x="474552" y="35033"/>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Shape 333">
                        <a:extLst>
                          <a:ext uri="{FF2B5EF4-FFF2-40B4-BE49-F238E27FC236}">
                            <a16:creationId xmlns:a16="http://schemas.microsoft.com/office/drawing/2014/main" id="{3FDEA44E-7D67-538A-73E6-A2CAAA48073F}"/>
                          </a:ext>
                        </a:extLst>
                      </p:cNvPr>
                      <p:cNvSpPr/>
                      <p:nvPr/>
                    </p:nvSpPr>
                    <p:spPr>
                      <a:xfrm>
                        <a:off x="9311198" y="4805889"/>
                        <a:ext cx="47267" cy="47267"/>
                      </a:xfrm>
                      <a:custGeom>
                        <a:avLst/>
                        <a:gdLst>
                          <a:gd name="connsiteX0" fmla="*/ 102394 w 200025"/>
                          <a:gd name="connsiteY0" fmla="*/ 197644 h 200025"/>
                          <a:gd name="connsiteX1" fmla="*/ 169726 w 200025"/>
                          <a:gd name="connsiteY1" fmla="*/ 169726 h 200025"/>
                          <a:gd name="connsiteX2" fmla="*/ 197644 w 200025"/>
                          <a:gd name="connsiteY2" fmla="*/ 102394 h 200025"/>
                          <a:gd name="connsiteX3" fmla="*/ 169726 w 200025"/>
                          <a:gd name="connsiteY3" fmla="*/ 35052 h 200025"/>
                          <a:gd name="connsiteX4" fmla="*/ 102394 w 200025"/>
                          <a:gd name="connsiteY4" fmla="*/ 7144 h 200025"/>
                          <a:gd name="connsiteX5" fmla="*/ 35052 w 200025"/>
                          <a:gd name="connsiteY5" fmla="*/ 35052 h 200025"/>
                          <a:gd name="connsiteX6" fmla="*/ 7144 w 200025"/>
                          <a:gd name="connsiteY6" fmla="*/ 102394 h 200025"/>
                          <a:gd name="connsiteX7" fmla="*/ 35052 w 200025"/>
                          <a:gd name="connsiteY7" fmla="*/ 169726 h 200025"/>
                          <a:gd name="connsiteX8" fmla="*/ 102394 w 200025"/>
                          <a:gd name="connsiteY8" fmla="*/ 1976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197644"/>
                            </a:moveTo>
                            <a:cubicBezTo>
                              <a:pt x="127445" y="197644"/>
                              <a:pt x="152019" y="187452"/>
                              <a:pt x="169726" y="169726"/>
                            </a:cubicBezTo>
                            <a:cubicBezTo>
                              <a:pt x="187442" y="152019"/>
                              <a:pt x="197644" y="127445"/>
                              <a:pt x="197644" y="102394"/>
                            </a:cubicBezTo>
                            <a:cubicBezTo>
                              <a:pt x="197644" y="77343"/>
                              <a:pt x="187452" y="52769"/>
                              <a:pt x="169726" y="35052"/>
                            </a:cubicBezTo>
                            <a:cubicBezTo>
                              <a:pt x="152019" y="17336"/>
                              <a:pt x="127445" y="7144"/>
                              <a:pt x="102394" y="7144"/>
                            </a:cubicBezTo>
                            <a:cubicBezTo>
                              <a:pt x="77343" y="7144"/>
                              <a:pt x="52768" y="17326"/>
                              <a:pt x="35052" y="35052"/>
                            </a:cubicBezTo>
                            <a:cubicBezTo>
                              <a:pt x="17335" y="52778"/>
                              <a:pt x="7144" y="77343"/>
                              <a:pt x="7144" y="102394"/>
                            </a:cubicBezTo>
                            <a:cubicBezTo>
                              <a:pt x="7144" y="127445"/>
                              <a:pt x="17326" y="152019"/>
                              <a:pt x="35052" y="169726"/>
                            </a:cubicBezTo>
                            <a:cubicBezTo>
                              <a:pt x="52768" y="187452"/>
                              <a:pt x="77353" y="197644"/>
                              <a:pt x="102394" y="1976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4" name="Group 334">
                        <a:extLst>
                          <a:ext uri="{FF2B5EF4-FFF2-40B4-BE49-F238E27FC236}">
                            <a16:creationId xmlns:a16="http://schemas.microsoft.com/office/drawing/2014/main" id="{3139348B-3A84-E6BD-13F6-C69C16C3BEFE}"/>
                          </a:ext>
                        </a:extLst>
                      </p:cNvPr>
                      <p:cNvGrpSpPr/>
                      <p:nvPr/>
                    </p:nvGrpSpPr>
                    <p:grpSpPr>
                      <a:xfrm>
                        <a:off x="9143379" y="4162161"/>
                        <a:ext cx="337537" cy="230347"/>
                        <a:chOff x="9143379" y="4162161"/>
                        <a:chExt cx="337537" cy="230347"/>
                      </a:xfrm>
                    </p:grpSpPr>
                    <p:sp>
                      <p:nvSpPr>
                        <p:cNvPr id="25" name="Freeform: Shape 335">
                          <a:extLst>
                            <a:ext uri="{FF2B5EF4-FFF2-40B4-BE49-F238E27FC236}">
                              <a16:creationId xmlns:a16="http://schemas.microsoft.com/office/drawing/2014/main" id="{82B190B3-B6E3-C384-FB70-D3036B5D7700}"/>
                            </a:ext>
                          </a:extLst>
                        </p:cNvPr>
                        <p:cNvSpPr/>
                        <p:nvPr/>
                      </p:nvSpPr>
                      <p:spPr>
                        <a:xfrm>
                          <a:off x="9143379" y="4345241"/>
                          <a:ext cx="47267" cy="47267"/>
                        </a:xfrm>
                        <a:custGeom>
                          <a:avLst/>
                          <a:gdLst>
                            <a:gd name="connsiteX0" fmla="*/ 102394 w 200025"/>
                            <a:gd name="connsiteY0" fmla="*/ 7144 h 200025"/>
                            <a:gd name="connsiteX1" fmla="*/ 35062 w 200025"/>
                            <a:gd name="connsiteY1" fmla="*/ 35052 h 200025"/>
                            <a:gd name="connsiteX2" fmla="*/ 7144 w 200025"/>
                            <a:gd name="connsiteY2" fmla="*/ 102394 h 200025"/>
                            <a:gd name="connsiteX3" fmla="*/ 35062 w 200025"/>
                            <a:gd name="connsiteY3" fmla="*/ 169736 h 200025"/>
                            <a:gd name="connsiteX4" fmla="*/ 102394 w 200025"/>
                            <a:gd name="connsiteY4" fmla="*/ 197644 h 200025"/>
                            <a:gd name="connsiteX5" fmla="*/ 169736 w 200025"/>
                            <a:gd name="connsiteY5" fmla="*/ 169736 h 200025"/>
                            <a:gd name="connsiteX6" fmla="*/ 197644 w 200025"/>
                            <a:gd name="connsiteY6" fmla="*/ 102394 h 200025"/>
                            <a:gd name="connsiteX7" fmla="*/ 16973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9" y="17240"/>
                                <a:pt x="35062" y="35052"/>
                              </a:cubicBezTo>
                              <a:cubicBezTo>
                                <a:pt x="17345" y="52769"/>
                                <a:pt x="7144" y="77257"/>
                                <a:pt x="7144" y="102394"/>
                              </a:cubicBezTo>
                              <a:cubicBezTo>
                                <a:pt x="7144" y="127445"/>
                                <a:pt x="17336" y="152019"/>
                                <a:pt x="35062" y="169736"/>
                              </a:cubicBezTo>
                              <a:cubicBezTo>
                                <a:pt x="52769" y="187443"/>
                                <a:pt x="77343" y="197644"/>
                                <a:pt x="102394" y="197644"/>
                              </a:cubicBezTo>
                              <a:cubicBezTo>
                                <a:pt x="127445" y="197644"/>
                                <a:pt x="152019" y="187452"/>
                                <a:pt x="169736" y="169736"/>
                              </a:cubicBezTo>
                              <a:cubicBezTo>
                                <a:pt x="187452" y="151924"/>
                                <a:pt x="197644" y="127445"/>
                                <a:pt x="197644" y="102394"/>
                              </a:cubicBezTo>
                              <a:cubicBezTo>
                                <a:pt x="197644" y="77343"/>
                                <a:pt x="187462" y="52769"/>
                                <a:pt x="169736" y="35052"/>
                              </a:cubicBezTo>
                              <a:cubicBezTo>
                                <a:pt x="152019" y="17231"/>
                                <a:pt x="12744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336">
                          <a:extLst>
                            <a:ext uri="{FF2B5EF4-FFF2-40B4-BE49-F238E27FC236}">
                              <a16:creationId xmlns:a16="http://schemas.microsoft.com/office/drawing/2014/main" id="{6E44F406-CDA1-CDED-5F77-F68AD7C93D0E}"/>
                            </a:ext>
                          </a:extLst>
                        </p:cNvPr>
                        <p:cNvSpPr/>
                        <p:nvPr/>
                      </p:nvSpPr>
                      <p:spPr>
                        <a:xfrm>
                          <a:off x="9262806" y="4345241"/>
                          <a:ext cx="47267" cy="47267"/>
                        </a:xfrm>
                        <a:custGeom>
                          <a:avLst/>
                          <a:gdLst>
                            <a:gd name="connsiteX0" fmla="*/ 102394 w 200025"/>
                            <a:gd name="connsiteY0" fmla="*/ 7144 h 200025"/>
                            <a:gd name="connsiteX1" fmla="*/ 35052 w 200025"/>
                            <a:gd name="connsiteY1" fmla="*/ 35052 h 200025"/>
                            <a:gd name="connsiteX2" fmla="*/ 7144 w 200025"/>
                            <a:gd name="connsiteY2" fmla="*/ 102394 h 200025"/>
                            <a:gd name="connsiteX3" fmla="*/ 35052 w 200025"/>
                            <a:gd name="connsiteY3" fmla="*/ 169736 h 200025"/>
                            <a:gd name="connsiteX4" fmla="*/ 102394 w 200025"/>
                            <a:gd name="connsiteY4" fmla="*/ 197644 h 200025"/>
                            <a:gd name="connsiteX5" fmla="*/ 169726 w 200025"/>
                            <a:gd name="connsiteY5" fmla="*/ 169736 h 200025"/>
                            <a:gd name="connsiteX6" fmla="*/ 197644 w 200025"/>
                            <a:gd name="connsiteY6" fmla="*/ 102394 h 200025"/>
                            <a:gd name="connsiteX7" fmla="*/ 16972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9" y="17240"/>
                                <a:pt x="35052" y="35052"/>
                              </a:cubicBezTo>
                              <a:cubicBezTo>
                                <a:pt x="17336" y="52769"/>
                                <a:pt x="7144" y="77343"/>
                                <a:pt x="7144" y="102394"/>
                              </a:cubicBezTo>
                              <a:cubicBezTo>
                                <a:pt x="7144" y="127445"/>
                                <a:pt x="17326" y="152019"/>
                                <a:pt x="35052" y="169736"/>
                              </a:cubicBezTo>
                              <a:cubicBezTo>
                                <a:pt x="52769" y="187443"/>
                                <a:pt x="77343" y="197644"/>
                                <a:pt x="102394" y="197644"/>
                              </a:cubicBezTo>
                              <a:cubicBezTo>
                                <a:pt x="127445" y="197644"/>
                                <a:pt x="152019" y="187452"/>
                                <a:pt x="169726" y="169736"/>
                              </a:cubicBezTo>
                              <a:cubicBezTo>
                                <a:pt x="187442" y="152019"/>
                                <a:pt x="197644" y="127445"/>
                                <a:pt x="197644" y="102394"/>
                              </a:cubicBezTo>
                              <a:cubicBezTo>
                                <a:pt x="197644" y="77343"/>
                                <a:pt x="187452" y="52769"/>
                                <a:pt x="169726" y="35052"/>
                              </a:cubicBezTo>
                              <a:cubicBezTo>
                                <a:pt x="152019" y="17231"/>
                                <a:pt x="12744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Shape 337">
                          <a:extLst>
                            <a:ext uri="{FF2B5EF4-FFF2-40B4-BE49-F238E27FC236}">
                              <a16:creationId xmlns:a16="http://schemas.microsoft.com/office/drawing/2014/main" id="{7DE0E137-0F44-3BB9-0A51-D0CA7A5F1DCE}"/>
                            </a:ext>
                          </a:extLst>
                        </p:cNvPr>
                        <p:cNvSpPr/>
                        <p:nvPr/>
                      </p:nvSpPr>
                      <p:spPr>
                        <a:xfrm>
                          <a:off x="9382234" y="4345241"/>
                          <a:ext cx="47267" cy="47267"/>
                        </a:xfrm>
                        <a:custGeom>
                          <a:avLst/>
                          <a:gdLst>
                            <a:gd name="connsiteX0" fmla="*/ 102394 w 200025"/>
                            <a:gd name="connsiteY0" fmla="*/ 7144 h 200025"/>
                            <a:gd name="connsiteX1" fmla="*/ 35062 w 200025"/>
                            <a:gd name="connsiteY1" fmla="*/ 35052 h 200025"/>
                            <a:gd name="connsiteX2" fmla="*/ 7144 w 200025"/>
                            <a:gd name="connsiteY2" fmla="*/ 102394 h 200025"/>
                            <a:gd name="connsiteX3" fmla="*/ 35062 w 200025"/>
                            <a:gd name="connsiteY3" fmla="*/ 169736 h 200025"/>
                            <a:gd name="connsiteX4" fmla="*/ 102394 w 200025"/>
                            <a:gd name="connsiteY4" fmla="*/ 197644 h 200025"/>
                            <a:gd name="connsiteX5" fmla="*/ 169736 w 200025"/>
                            <a:gd name="connsiteY5" fmla="*/ 169736 h 200025"/>
                            <a:gd name="connsiteX6" fmla="*/ 197644 w 200025"/>
                            <a:gd name="connsiteY6" fmla="*/ 102394 h 200025"/>
                            <a:gd name="connsiteX7" fmla="*/ 169736 w 200025"/>
                            <a:gd name="connsiteY7" fmla="*/ 35052 h 200025"/>
                            <a:gd name="connsiteX8" fmla="*/ 102394 w 200025"/>
                            <a:gd name="connsiteY8" fmla="*/ 714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94" y="7144"/>
                              </a:moveTo>
                              <a:cubicBezTo>
                                <a:pt x="77343" y="7144"/>
                                <a:pt x="52768" y="17240"/>
                                <a:pt x="35062" y="35052"/>
                              </a:cubicBezTo>
                              <a:cubicBezTo>
                                <a:pt x="17345" y="52683"/>
                                <a:pt x="7144" y="77257"/>
                                <a:pt x="7144" y="102394"/>
                              </a:cubicBezTo>
                              <a:cubicBezTo>
                                <a:pt x="7144" y="127445"/>
                                <a:pt x="17336" y="152019"/>
                                <a:pt x="35062" y="169736"/>
                              </a:cubicBezTo>
                              <a:cubicBezTo>
                                <a:pt x="52768" y="187443"/>
                                <a:pt x="77343" y="197644"/>
                                <a:pt x="102394" y="197644"/>
                              </a:cubicBezTo>
                              <a:cubicBezTo>
                                <a:pt x="127445" y="197644"/>
                                <a:pt x="152019" y="187452"/>
                                <a:pt x="169736" y="169736"/>
                              </a:cubicBezTo>
                              <a:cubicBezTo>
                                <a:pt x="187452" y="151924"/>
                                <a:pt x="197644" y="127445"/>
                                <a:pt x="197644" y="102394"/>
                              </a:cubicBezTo>
                              <a:cubicBezTo>
                                <a:pt x="197644" y="77343"/>
                                <a:pt x="187462" y="52769"/>
                                <a:pt x="169736" y="35052"/>
                              </a:cubicBezTo>
                              <a:cubicBezTo>
                                <a:pt x="152019" y="17231"/>
                                <a:pt x="127445" y="7144"/>
                                <a:pt x="102394" y="7144"/>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338">
                          <a:extLst>
                            <a:ext uri="{FF2B5EF4-FFF2-40B4-BE49-F238E27FC236}">
                              <a16:creationId xmlns:a16="http://schemas.microsoft.com/office/drawing/2014/main" id="{F3A3266E-34F8-4702-1D15-9BC096A774B6}"/>
                            </a:ext>
                          </a:extLst>
                        </p:cNvPr>
                        <p:cNvSpPr/>
                        <p:nvPr/>
                      </p:nvSpPr>
                      <p:spPr>
                        <a:xfrm>
                          <a:off x="9261091" y="4162161"/>
                          <a:ext cx="47267" cy="47267"/>
                        </a:xfrm>
                        <a:custGeom>
                          <a:avLst/>
                          <a:gdLst>
                            <a:gd name="connsiteX0" fmla="*/ 102377 w 200025"/>
                            <a:gd name="connsiteY0" fmla="*/ 197663 h 200025"/>
                            <a:gd name="connsiteX1" fmla="*/ 103111 w 200025"/>
                            <a:gd name="connsiteY1" fmla="*/ 197663 h 200025"/>
                            <a:gd name="connsiteX2" fmla="*/ 106816 w 200025"/>
                            <a:gd name="connsiteY2" fmla="*/ 197644 h 200025"/>
                            <a:gd name="connsiteX3" fmla="*/ 201352 w 200025"/>
                            <a:gd name="connsiteY3" fmla="*/ 101679 h 200025"/>
                            <a:gd name="connsiteX4" fmla="*/ 106121 w 200025"/>
                            <a:gd name="connsiteY4" fmla="*/ 7144 h 200025"/>
                            <a:gd name="connsiteX5" fmla="*/ 105387 w 200025"/>
                            <a:gd name="connsiteY5" fmla="*/ 7144 h 200025"/>
                            <a:gd name="connsiteX6" fmla="*/ 101682 w 200025"/>
                            <a:gd name="connsiteY6" fmla="*/ 7163 h 200025"/>
                            <a:gd name="connsiteX7" fmla="*/ 7146 w 200025"/>
                            <a:gd name="connsiteY7" fmla="*/ 103127 h 200025"/>
                            <a:gd name="connsiteX8" fmla="*/ 102377 w 200025"/>
                            <a:gd name="connsiteY8" fmla="*/ 19766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025" h="200025">
                              <a:moveTo>
                                <a:pt x="102377" y="197663"/>
                              </a:moveTo>
                              <a:cubicBezTo>
                                <a:pt x="102615" y="197663"/>
                                <a:pt x="102873" y="197663"/>
                                <a:pt x="103111" y="197663"/>
                              </a:cubicBezTo>
                              <a:lnTo>
                                <a:pt x="106816" y="197644"/>
                              </a:lnTo>
                              <a:cubicBezTo>
                                <a:pt x="159413" y="197244"/>
                                <a:pt x="201742" y="154276"/>
                                <a:pt x="201352" y="101679"/>
                              </a:cubicBezTo>
                              <a:cubicBezTo>
                                <a:pt x="200952" y="49320"/>
                                <a:pt x="158384" y="7144"/>
                                <a:pt x="106121" y="7144"/>
                              </a:cubicBezTo>
                              <a:cubicBezTo>
                                <a:pt x="105883" y="7144"/>
                                <a:pt x="105625" y="7144"/>
                                <a:pt x="105387" y="7144"/>
                              </a:cubicBezTo>
                              <a:lnTo>
                                <a:pt x="101682" y="7163"/>
                              </a:lnTo>
                              <a:cubicBezTo>
                                <a:pt x="49085" y="7563"/>
                                <a:pt x="6756" y="50530"/>
                                <a:pt x="7146" y="103127"/>
                              </a:cubicBezTo>
                              <a:cubicBezTo>
                                <a:pt x="7546" y="155486"/>
                                <a:pt x="50104" y="197663"/>
                                <a:pt x="102377" y="197663"/>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Shape 339">
                          <a:extLst>
                            <a:ext uri="{FF2B5EF4-FFF2-40B4-BE49-F238E27FC236}">
                              <a16:creationId xmlns:a16="http://schemas.microsoft.com/office/drawing/2014/main" id="{F01DD0F9-5791-32F4-6224-B9B800B9A311}"/>
                            </a:ext>
                          </a:extLst>
                        </p:cNvPr>
                        <p:cNvSpPr/>
                        <p:nvPr/>
                      </p:nvSpPr>
                      <p:spPr>
                        <a:xfrm>
                          <a:off x="9336865" y="4177294"/>
                          <a:ext cx="144051" cy="139549"/>
                        </a:xfrm>
                        <a:custGeom>
                          <a:avLst/>
                          <a:gdLst>
                            <a:gd name="connsiteX0" fmla="*/ 598595 w 609600"/>
                            <a:gd name="connsiteY0" fmla="*/ 454500 h 590550"/>
                            <a:gd name="connsiteX1" fmla="*/ 139794 w 609600"/>
                            <a:gd name="connsiteY1" fmla="*/ 14807 h 590550"/>
                            <a:gd name="connsiteX2" fmla="*/ 14807 w 609600"/>
                            <a:gd name="connsiteY2" fmla="*/ 65042 h 590550"/>
                            <a:gd name="connsiteX3" fmla="*/ 65042 w 609600"/>
                            <a:gd name="connsiteY3" fmla="*/ 190029 h 590550"/>
                            <a:gd name="connsiteX4" fmla="*/ 426735 w 609600"/>
                            <a:gd name="connsiteY4" fmla="*/ 536673 h 590550"/>
                            <a:gd name="connsiteX5" fmla="*/ 512727 w 609600"/>
                            <a:gd name="connsiteY5" fmla="*/ 590851 h 590550"/>
                            <a:gd name="connsiteX6" fmla="*/ 553751 w 609600"/>
                            <a:gd name="connsiteY6" fmla="*/ 581516 h 590550"/>
                            <a:gd name="connsiteX7" fmla="*/ 598595 w 609600"/>
                            <a:gd name="connsiteY7" fmla="*/ 45450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 h="590550">
                              <a:moveTo>
                                <a:pt x="598595" y="454500"/>
                              </a:moveTo>
                              <a:cubicBezTo>
                                <a:pt x="504097" y="256847"/>
                                <a:pt x="341162" y="100694"/>
                                <a:pt x="139794" y="14807"/>
                              </a:cubicBezTo>
                              <a:cubicBezTo>
                                <a:pt x="91388" y="-5834"/>
                                <a:pt x="35448" y="16655"/>
                                <a:pt x="14807" y="65042"/>
                              </a:cubicBezTo>
                              <a:cubicBezTo>
                                <a:pt x="-5833" y="113429"/>
                                <a:pt x="16655" y="169389"/>
                                <a:pt x="65042" y="190029"/>
                              </a:cubicBezTo>
                              <a:cubicBezTo>
                                <a:pt x="223776" y="257733"/>
                                <a:pt x="352221" y="380834"/>
                                <a:pt x="426735" y="536673"/>
                              </a:cubicBezTo>
                              <a:cubicBezTo>
                                <a:pt x="443089" y="570877"/>
                                <a:pt x="477189" y="590851"/>
                                <a:pt x="512727" y="590851"/>
                              </a:cubicBezTo>
                              <a:cubicBezTo>
                                <a:pt x="526500" y="590851"/>
                                <a:pt x="540492" y="587860"/>
                                <a:pt x="553751" y="581516"/>
                              </a:cubicBezTo>
                              <a:cubicBezTo>
                                <a:pt x="601214" y="558837"/>
                                <a:pt x="621293" y="501963"/>
                                <a:pt x="598595" y="454500"/>
                              </a:cubicBezTo>
                              <a:close/>
                            </a:path>
                          </a:pathLst>
                        </a:custGeom>
                        <a:solidFill>
                          <a:schemeClr val="accent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sp>
              <p:nvSpPr>
                <p:cNvPr id="11" name="Rectangle 10">
                  <a:extLst>
                    <a:ext uri="{FF2B5EF4-FFF2-40B4-BE49-F238E27FC236}">
                      <a16:creationId xmlns:a16="http://schemas.microsoft.com/office/drawing/2014/main" id="{7C14F65E-347E-1F38-B425-1F76DA0DF2CB}"/>
                    </a:ext>
                  </a:extLst>
                </p:cNvPr>
                <p:cNvSpPr/>
                <p:nvPr/>
              </p:nvSpPr>
              <p:spPr>
                <a:xfrm>
                  <a:off x="7463814" y="3985950"/>
                  <a:ext cx="3354979" cy="1710326"/>
                </a:xfrm>
                <a:prstGeom prst="rect">
                  <a:avLst/>
                </a:prstGeom>
              </p:spPr>
              <p:txBody>
                <a:bodyPr wrap="square" anchor="ctr">
                  <a:spAutoFit/>
                </a:bodyPr>
                <a:lstStyle/>
                <a:p>
                  <a:pPr lvl="0" algn="just">
                    <a:defRPr/>
                  </a:pPr>
                  <a:r>
                    <a:rPr lang="en-US" dirty="0"/>
                    <a:t>Effective guidance also requires, above all, an understanding of economies’ skills needs and their specific capacities.</a:t>
                  </a:r>
                  <a:endParaRPr kumimoji="0" lang="en-US" b="1" i="0" u="none" strike="noStrike" kern="1200" cap="none" spc="0" normalizeH="0" baseline="0" noProof="0" dirty="0">
                    <a:ln>
                      <a:noFill/>
                    </a:ln>
                    <a:solidFill>
                      <a:srgbClr val="323232"/>
                    </a:solidFill>
                    <a:effectLst/>
                    <a:uLnTx/>
                    <a:uFillTx/>
                    <a:latin typeface="Arial" panose="020B0604020202020204" pitchFamily="34" charset="0"/>
                    <a:cs typeface="Arial" panose="020B0604020202020204" pitchFamily="34" charset="0"/>
                  </a:endParaRPr>
                </a:p>
              </p:txBody>
            </p:sp>
          </p:grpSp>
        </p:grpSp>
      </p:grpSp>
      <p:sp>
        <p:nvSpPr>
          <p:cNvPr id="235" name="ZoneTexte 234">
            <a:extLst>
              <a:ext uri="{FF2B5EF4-FFF2-40B4-BE49-F238E27FC236}">
                <a16:creationId xmlns:a16="http://schemas.microsoft.com/office/drawing/2014/main" id="{676C8C93-5C28-B18E-439D-2536317F0A9C}"/>
              </a:ext>
            </a:extLst>
          </p:cNvPr>
          <p:cNvSpPr txBox="1"/>
          <p:nvPr/>
        </p:nvSpPr>
        <p:spPr>
          <a:xfrm>
            <a:off x="8356922" y="2783386"/>
            <a:ext cx="3507129" cy="1200329"/>
          </a:xfrm>
          <a:prstGeom prst="rect">
            <a:avLst/>
          </a:prstGeom>
          <a:noFill/>
        </p:spPr>
        <p:txBody>
          <a:bodyPr wrap="square">
            <a:spAutoFit/>
          </a:bodyPr>
          <a:lstStyle/>
          <a:p>
            <a:pPr algn="ctr"/>
            <a:r>
              <a:rPr lang="en-US" dirty="0"/>
              <a:t>VI. Challenges in supporting NEET Youth for effective Guidance and Coaching methods for career success</a:t>
            </a:r>
          </a:p>
        </p:txBody>
      </p:sp>
      <p:sp>
        <p:nvSpPr>
          <p:cNvPr id="236" name="Rectangle 235">
            <a:extLst>
              <a:ext uri="{FF2B5EF4-FFF2-40B4-BE49-F238E27FC236}">
                <a16:creationId xmlns:a16="http://schemas.microsoft.com/office/drawing/2014/main" id="{7458EFD2-1578-E927-3285-483B3910418C}"/>
              </a:ext>
            </a:extLst>
          </p:cNvPr>
          <p:cNvSpPr/>
          <p:nvPr/>
        </p:nvSpPr>
        <p:spPr>
          <a:xfrm>
            <a:off x="212404" y="35320"/>
            <a:ext cx="7674015" cy="953146"/>
          </a:xfrm>
          <a:prstGeom prst="rect">
            <a:avLst/>
          </a:prstGeom>
        </p:spPr>
        <p:txBody>
          <a:bodyPr wrap="square">
            <a:spAutoFit/>
          </a:bodyPr>
          <a:lstStyle/>
          <a:p>
            <a:pPr marL="400050" algn="ctr">
              <a:lnSpc>
                <a:spcPct val="150000"/>
              </a:lnSpc>
              <a:spcAft>
                <a:spcPts val="1050"/>
              </a:spcAft>
              <a:buNone/>
            </a:pPr>
            <a:r>
              <a:rPr lang="fr-FR" sz="2000" b="1" dirty="0">
                <a:latin typeface="Agency FB" panose="020B0503020202020204" pitchFamily="34" charset="0"/>
                <a:ea typeface="inter"/>
                <a:cs typeface="inter"/>
              </a:rPr>
              <a:t>SUPPORTING NEET YOUTH WITH EFFECTIVE GUIDANCE AND COACHING METHODS FOR CAREER SUCCES : EXPERIENCE FROM CAMEROON</a:t>
            </a:r>
          </a:p>
        </p:txBody>
      </p:sp>
    </p:spTree>
    <p:extLst>
      <p:ext uri="{BB962C8B-B14F-4D97-AF65-F5344CB8AC3E}">
        <p14:creationId xmlns:p14="http://schemas.microsoft.com/office/powerpoint/2010/main" val="27391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1013</TotalTime>
  <Words>934</Words>
  <Application>Microsoft Office PowerPoint</Application>
  <PresentationFormat>Grand écran</PresentationFormat>
  <Paragraphs>105</Paragraphs>
  <Slides>10</Slides>
  <Notes>1</Notes>
  <HiddenSlides>0</HiddenSlides>
  <MMClips>0</MMClips>
  <ScaleCrop>false</ScaleCrop>
  <HeadingPairs>
    <vt:vector size="6" baseType="variant">
      <vt:variant>
        <vt:lpstr>Polices utilisées</vt:lpstr>
      </vt:variant>
      <vt:variant>
        <vt:i4>10</vt:i4>
      </vt:variant>
      <vt:variant>
        <vt:lpstr>Thème</vt:lpstr>
      </vt:variant>
      <vt:variant>
        <vt:i4>2</vt:i4>
      </vt:variant>
      <vt:variant>
        <vt:lpstr>Titres des diapositives</vt:lpstr>
      </vt:variant>
      <vt:variant>
        <vt:i4>10</vt:i4>
      </vt:variant>
    </vt:vector>
  </HeadingPairs>
  <TitlesOfParts>
    <vt:vector size="22" baseType="lpstr">
      <vt:lpstr>Agency FB</vt:lpstr>
      <vt:lpstr>Arial</vt:lpstr>
      <vt:lpstr>Bahnschrift SemiBold SemiConden</vt:lpstr>
      <vt:lpstr>Bell MT</vt:lpstr>
      <vt:lpstr>Bodoni MT Condensed</vt:lpstr>
      <vt:lpstr>Calibri</vt:lpstr>
      <vt:lpstr>Calibri Light</vt:lpstr>
      <vt:lpstr>Times New Roman</vt:lpstr>
      <vt:lpstr>Verdana</vt:lpstr>
      <vt:lpstr>Wingdings</vt:lpstr>
      <vt:lpstr>Office Theme</vt:lpstr>
      <vt:lpstr>Thème Office</vt:lpstr>
      <vt:lpstr>Présentation PowerPoint</vt:lpstr>
      <vt:lpstr>Plan: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Ibrahim abba</cp:lastModifiedBy>
  <cp:revision>39</cp:revision>
  <dcterms:created xsi:type="dcterms:W3CDTF">2026-02-01T14:55:02Z</dcterms:created>
  <dcterms:modified xsi:type="dcterms:W3CDTF">2026-02-10T22:30:43Z</dcterms:modified>
</cp:coreProperties>
</file>