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86" r:id="rId3"/>
    <p:sldId id="257" r:id="rId4"/>
    <p:sldId id="258" r:id="rId5"/>
    <p:sldId id="259" r:id="rId6"/>
    <p:sldId id="290" r:id="rId7"/>
    <p:sldId id="287" r:id="rId8"/>
    <p:sldId id="260" r:id="rId9"/>
    <p:sldId id="261" r:id="rId10"/>
    <p:sldId id="288" r:id="rId11"/>
    <p:sldId id="289" r:id="rId12"/>
    <p:sldId id="275" r:id="rId13"/>
    <p:sldId id="277" r:id="rId14"/>
    <p:sldId id="262" r:id="rId15"/>
    <p:sldId id="264" r:id="rId16"/>
    <p:sldId id="267" r:id="rId17"/>
    <p:sldId id="273" r:id="rId18"/>
    <p:sldId id="274" r:id="rId19"/>
    <p:sldId id="278" r:id="rId20"/>
    <p:sldId id="280" r:id="rId21"/>
    <p:sldId id="281" r:id="rId22"/>
    <p:sldId id="283" r:id="rId23"/>
    <p:sldId id="284" r:id="rId24"/>
  </p:sldIdLst>
  <p:sldSz cx="18288000" cy="10287000"/>
  <p:notesSz cx="18288000" cy="10287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594" y="66"/>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3270487" y="4275606"/>
            <a:ext cx="12226290" cy="1397000"/>
          </a:xfrm>
          <a:prstGeom prst="rect">
            <a:avLst/>
          </a:prstGeom>
        </p:spPr>
        <p:txBody>
          <a:bodyPr wrap="square" lIns="0" tIns="0" rIns="0" bIns="0">
            <a:spAutoFit/>
          </a:bodyPr>
          <a:lstStyle>
            <a:lvl1pPr>
              <a:defRPr sz="5700" b="0" i="0">
                <a:solidFill>
                  <a:srgbClr val="FAFAFA"/>
                </a:solidFill>
                <a:latin typeface="Times New Roman"/>
                <a:cs typeface="Times New Roman"/>
              </a:defRPr>
            </a:lvl1pPr>
          </a:lstStyle>
          <a:p>
            <a:endParaRPr/>
          </a:p>
        </p:txBody>
      </p:sp>
      <p:sp>
        <p:nvSpPr>
          <p:cNvPr id="3" name="Holder 3"/>
          <p:cNvSpPr>
            <a:spLocks noGrp="1"/>
          </p:cNvSpPr>
          <p:nvPr>
            <p:ph type="subTitle" idx="4"/>
          </p:nvPr>
        </p:nvSpPr>
        <p:spPr>
          <a:xfrm>
            <a:off x="2743200" y="5760720"/>
            <a:ext cx="12801600" cy="2571750"/>
          </a:xfrm>
          <a:prstGeom prst="rect">
            <a:avLst/>
          </a:prstGeom>
        </p:spPr>
        <p:txBody>
          <a:bodyPr wrap="square" lIns="0" tIns="0" rIns="0" bIns="0">
            <a:spAutoFit/>
          </a:bodyPr>
          <a:lstStyle>
            <a:lvl1pPr>
              <a:defRPr sz="2300" b="1" i="0">
                <a:solidFill>
                  <a:srgbClr val="FDFDFD"/>
                </a:solidFill>
                <a:latin typeface="Palatino Linotype"/>
                <a:cs typeface="Palatino Linotype"/>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7/22/2026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700" b="0" i="0">
                <a:solidFill>
                  <a:srgbClr val="FAFAFA"/>
                </a:solidFill>
                <a:latin typeface="Times New Roman"/>
                <a:cs typeface="Times New Roman"/>
              </a:defRPr>
            </a:lvl1pPr>
          </a:lstStyle>
          <a:p>
            <a:endParaRPr/>
          </a:p>
        </p:txBody>
      </p:sp>
      <p:sp>
        <p:nvSpPr>
          <p:cNvPr id="3" name="Holder 3"/>
          <p:cNvSpPr>
            <a:spLocks noGrp="1"/>
          </p:cNvSpPr>
          <p:nvPr>
            <p:ph type="body" idx="1"/>
          </p:nvPr>
        </p:nvSpPr>
        <p:spPr/>
        <p:txBody>
          <a:bodyPr lIns="0" tIns="0" rIns="0" bIns="0"/>
          <a:lstStyle>
            <a:lvl1pPr>
              <a:defRPr sz="2300" b="1" i="0">
                <a:solidFill>
                  <a:srgbClr val="FDFDFD"/>
                </a:solidFill>
                <a:latin typeface="Palatino Linotype"/>
                <a:cs typeface="Palatino Linotype"/>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7/22/2026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700" b="0" i="0">
                <a:solidFill>
                  <a:srgbClr val="FAFAFA"/>
                </a:solidFill>
                <a:latin typeface="Times New Roman"/>
                <a:cs typeface="Times New Roman"/>
              </a:defRPr>
            </a:lvl1pPr>
          </a:lstStyle>
          <a:p>
            <a:endParaRPr/>
          </a:p>
        </p:txBody>
      </p:sp>
      <p:sp>
        <p:nvSpPr>
          <p:cNvPr id="3" name="Holder 3"/>
          <p:cNvSpPr>
            <a:spLocks noGrp="1"/>
          </p:cNvSpPr>
          <p:nvPr>
            <p:ph sz="half" idx="2"/>
          </p:nvPr>
        </p:nvSpPr>
        <p:spPr>
          <a:xfrm>
            <a:off x="914400" y="2366010"/>
            <a:ext cx="7955280" cy="678942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9418320" y="2366010"/>
            <a:ext cx="7955280" cy="678942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7/22/2026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700" b="0" i="0">
                <a:solidFill>
                  <a:srgbClr val="FAFAFA"/>
                </a:solidFill>
                <a:latin typeface="Times New Roman"/>
                <a:cs typeface="Times New Roma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7/22/2026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7/22/2026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539958" y="114902"/>
            <a:ext cx="17250657" cy="2050303"/>
          </a:xfrm>
          <a:prstGeom prst="rect">
            <a:avLst/>
          </a:prstGeom>
        </p:spPr>
        <p:txBody>
          <a:bodyPr wrap="square" lIns="0" tIns="0" rIns="0" bIns="0">
            <a:spAutoFit/>
          </a:bodyPr>
          <a:lstStyle>
            <a:lvl1pPr>
              <a:defRPr sz="5700" b="0" i="0">
                <a:solidFill>
                  <a:srgbClr val="FAFAFA"/>
                </a:solidFill>
                <a:latin typeface="Times New Roman"/>
                <a:cs typeface="Times New Roman"/>
              </a:defRPr>
            </a:lvl1pPr>
          </a:lstStyle>
          <a:p>
            <a:endParaRPr/>
          </a:p>
        </p:txBody>
      </p:sp>
      <p:sp>
        <p:nvSpPr>
          <p:cNvPr id="3" name="Holder 3"/>
          <p:cNvSpPr>
            <a:spLocks noGrp="1"/>
          </p:cNvSpPr>
          <p:nvPr>
            <p:ph type="body" idx="1"/>
          </p:nvPr>
        </p:nvSpPr>
        <p:spPr>
          <a:xfrm>
            <a:off x="8118884" y="2572200"/>
            <a:ext cx="9849485" cy="2834640"/>
          </a:xfrm>
          <a:prstGeom prst="rect">
            <a:avLst/>
          </a:prstGeom>
        </p:spPr>
        <p:txBody>
          <a:bodyPr wrap="square" lIns="0" tIns="0" rIns="0" bIns="0">
            <a:spAutoFit/>
          </a:bodyPr>
          <a:lstStyle>
            <a:lvl1pPr>
              <a:defRPr sz="2300" b="1" i="0">
                <a:solidFill>
                  <a:srgbClr val="FDFDFD"/>
                </a:solidFill>
                <a:latin typeface="Palatino Linotype"/>
                <a:cs typeface="Palatino Linotype"/>
              </a:defRPr>
            </a:lvl1pPr>
          </a:lstStyle>
          <a:p>
            <a:endParaRPr/>
          </a:p>
        </p:txBody>
      </p:sp>
      <p:sp>
        <p:nvSpPr>
          <p:cNvPr id="4" name="Holder 4"/>
          <p:cNvSpPr>
            <a:spLocks noGrp="1"/>
          </p:cNvSpPr>
          <p:nvPr>
            <p:ph type="ftr" sz="quarter" idx="5"/>
          </p:nvPr>
        </p:nvSpPr>
        <p:spPr>
          <a:xfrm>
            <a:off x="6217920" y="9566910"/>
            <a:ext cx="5852160" cy="51435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914400" y="9566910"/>
            <a:ext cx="4206240" cy="51435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7/22/2026</a:t>
            </a:fld>
            <a:endParaRPr lang="en-US"/>
          </a:p>
        </p:txBody>
      </p:sp>
      <p:sp>
        <p:nvSpPr>
          <p:cNvPr id="6" name="Holder 6"/>
          <p:cNvSpPr>
            <a:spLocks noGrp="1"/>
          </p:cNvSpPr>
          <p:nvPr>
            <p:ph type="sldNum" sz="quarter" idx="7"/>
          </p:nvPr>
        </p:nvSpPr>
        <p:spPr>
          <a:xfrm>
            <a:off x="13167361" y="9566910"/>
            <a:ext cx="4206240" cy="51435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image" Target="../media/image39.png"/><Relationship Id="rId1" Type="http://schemas.openxmlformats.org/officeDocument/2006/relationships/slideLayout" Target="../slideLayouts/slideLayout4.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2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9"/>
          </a:solidFill>
        </p:spPr>
        <p:txBody>
          <a:bodyPr wrap="square" lIns="0" tIns="0" rIns="0" bIns="0" rtlCol="0"/>
          <a:lstStyle/>
          <a:p>
            <a:endParaRPr/>
          </a:p>
        </p:txBody>
      </p:sp>
      <p:grpSp>
        <p:nvGrpSpPr>
          <p:cNvPr id="3" name="object 3"/>
          <p:cNvGrpSpPr/>
          <p:nvPr/>
        </p:nvGrpSpPr>
        <p:grpSpPr>
          <a:xfrm>
            <a:off x="14022795" y="5591522"/>
            <a:ext cx="4265295" cy="4695825"/>
            <a:chOff x="14022795" y="5591522"/>
            <a:chExt cx="4265295" cy="4695825"/>
          </a:xfrm>
        </p:grpSpPr>
        <p:sp>
          <p:nvSpPr>
            <p:cNvPr id="4" name="object 4"/>
            <p:cNvSpPr/>
            <p:nvPr/>
          </p:nvSpPr>
          <p:spPr>
            <a:xfrm>
              <a:off x="14838816" y="5591522"/>
              <a:ext cx="3449320" cy="3956685"/>
            </a:xfrm>
            <a:custGeom>
              <a:avLst/>
              <a:gdLst/>
              <a:ahLst/>
              <a:cxnLst/>
              <a:rect l="l" t="t" r="r" b="b"/>
              <a:pathLst>
                <a:path w="3449319" h="3956684">
                  <a:moveTo>
                    <a:pt x="3449182" y="1695958"/>
                  </a:moveTo>
                  <a:lnTo>
                    <a:pt x="1410051" y="3735089"/>
                  </a:lnTo>
                  <a:lnTo>
                    <a:pt x="1401692" y="3735089"/>
                  </a:lnTo>
                  <a:lnTo>
                    <a:pt x="1366061" y="3766163"/>
                  </a:lnTo>
                  <a:lnTo>
                    <a:pt x="1329096" y="3794899"/>
                  </a:lnTo>
                  <a:lnTo>
                    <a:pt x="1290902" y="3821296"/>
                  </a:lnTo>
                  <a:lnTo>
                    <a:pt x="1251584" y="3845352"/>
                  </a:lnTo>
                  <a:lnTo>
                    <a:pt x="1211247" y="3867063"/>
                  </a:lnTo>
                  <a:lnTo>
                    <a:pt x="1169996" y="3886427"/>
                  </a:lnTo>
                  <a:lnTo>
                    <a:pt x="1127936" y="3903444"/>
                  </a:lnTo>
                  <a:lnTo>
                    <a:pt x="1085173" y="3918109"/>
                  </a:lnTo>
                  <a:lnTo>
                    <a:pt x="1041810" y="3930421"/>
                  </a:lnTo>
                  <a:lnTo>
                    <a:pt x="997955" y="3940377"/>
                  </a:lnTo>
                  <a:lnTo>
                    <a:pt x="953711" y="3947975"/>
                  </a:lnTo>
                  <a:lnTo>
                    <a:pt x="909184" y="3953214"/>
                  </a:lnTo>
                  <a:lnTo>
                    <a:pt x="864478" y="3956090"/>
                  </a:lnTo>
                  <a:lnTo>
                    <a:pt x="819700" y="3956601"/>
                  </a:lnTo>
                  <a:lnTo>
                    <a:pt x="774953" y="3954746"/>
                  </a:lnTo>
                  <a:lnTo>
                    <a:pt x="730343" y="3950521"/>
                  </a:lnTo>
                  <a:lnTo>
                    <a:pt x="685976" y="3943925"/>
                  </a:lnTo>
                  <a:lnTo>
                    <a:pt x="641956" y="3934955"/>
                  </a:lnTo>
                  <a:lnTo>
                    <a:pt x="598388" y="3923608"/>
                  </a:lnTo>
                  <a:lnTo>
                    <a:pt x="555378" y="3909884"/>
                  </a:lnTo>
                  <a:lnTo>
                    <a:pt x="513030" y="3893779"/>
                  </a:lnTo>
                  <a:lnTo>
                    <a:pt x="471450" y="3875290"/>
                  </a:lnTo>
                  <a:lnTo>
                    <a:pt x="430743" y="3854417"/>
                  </a:lnTo>
                  <a:lnTo>
                    <a:pt x="391014" y="3831156"/>
                  </a:lnTo>
                  <a:lnTo>
                    <a:pt x="352367" y="3805505"/>
                  </a:lnTo>
                  <a:lnTo>
                    <a:pt x="314909" y="3777463"/>
                  </a:lnTo>
                  <a:lnTo>
                    <a:pt x="278744" y="3747025"/>
                  </a:lnTo>
                  <a:lnTo>
                    <a:pt x="243977" y="3714192"/>
                  </a:lnTo>
                  <a:lnTo>
                    <a:pt x="211127" y="3679440"/>
                  </a:lnTo>
                  <a:lnTo>
                    <a:pt x="180646" y="3643319"/>
                  </a:lnTo>
                  <a:lnTo>
                    <a:pt x="152534" y="3605929"/>
                  </a:lnTo>
                  <a:lnTo>
                    <a:pt x="126793" y="3567374"/>
                  </a:lnTo>
                  <a:lnTo>
                    <a:pt x="103423" y="3527753"/>
                  </a:lnTo>
                  <a:lnTo>
                    <a:pt x="82425" y="3487170"/>
                  </a:lnTo>
                  <a:lnTo>
                    <a:pt x="63802" y="3445725"/>
                  </a:lnTo>
                  <a:lnTo>
                    <a:pt x="47553" y="3403521"/>
                  </a:lnTo>
                  <a:lnTo>
                    <a:pt x="33681" y="3360659"/>
                  </a:lnTo>
                  <a:lnTo>
                    <a:pt x="22185" y="3317240"/>
                  </a:lnTo>
                  <a:lnTo>
                    <a:pt x="13069" y="3273367"/>
                  </a:lnTo>
                  <a:lnTo>
                    <a:pt x="6331" y="3229141"/>
                  </a:lnTo>
                  <a:lnTo>
                    <a:pt x="1974" y="3184663"/>
                  </a:lnTo>
                  <a:lnTo>
                    <a:pt x="0" y="3140036"/>
                  </a:lnTo>
                  <a:lnTo>
                    <a:pt x="408" y="3095361"/>
                  </a:lnTo>
                  <a:lnTo>
                    <a:pt x="3200" y="3050739"/>
                  </a:lnTo>
                  <a:lnTo>
                    <a:pt x="8377" y="3006273"/>
                  </a:lnTo>
                  <a:lnTo>
                    <a:pt x="15941" y="2962064"/>
                  </a:lnTo>
                  <a:lnTo>
                    <a:pt x="25892" y="2918213"/>
                  </a:lnTo>
                  <a:lnTo>
                    <a:pt x="38232" y="2874823"/>
                  </a:lnTo>
                  <a:lnTo>
                    <a:pt x="52961" y="2831995"/>
                  </a:lnTo>
                  <a:lnTo>
                    <a:pt x="70082" y="2789831"/>
                  </a:lnTo>
                  <a:lnTo>
                    <a:pt x="89595" y="2748432"/>
                  </a:lnTo>
                  <a:lnTo>
                    <a:pt x="111500" y="2707900"/>
                  </a:lnTo>
                  <a:lnTo>
                    <a:pt x="135801" y="2668337"/>
                  </a:lnTo>
                  <a:lnTo>
                    <a:pt x="162496" y="2629844"/>
                  </a:lnTo>
                  <a:lnTo>
                    <a:pt x="191589" y="2592523"/>
                  </a:lnTo>
                  <a:lnTo>
                    <a:pt x="223079" y="2556476"/>
                  </a:lnTo>
                  <a:lnTo>
                    <a:pt x="218900" y="2552297"/>
                  </a:lnTo>
                  <a:lnTo>
                    <a:pt x="2525476" y="245720"/>
                  </a:lnTo>
                  <a:lnTo>
                    <a:pt x="2560332" y="212755"/>
                  </a:lnTo>
                  <a:lnTo>
                    <a:pt x="2596519" y="182174"/>
                  </a:lnTo>
                  <a:lnTo>
                    <a:pt x="2633938" y="153971"/>
                  </a:lnTo>
                  <a:lnTo>
                    <a:pt x="2672489" y="128145"/>
                  </a:lnTo>
                  <a:lnTo>
                    <a:pt x="2712072" y="104691"/>
                  </a:lnTo>
                  <a:lnTo>
                    <a:pt x="2752587" y="83608"/>
                  </a:lnTo>
                  <a:lnTo>
                    <a:pt x="2793936" y="64891"/>
                  </a:lnTo>
                  <a:lnTo>
                    <a:pt x="2836018" y="48539"/>
                  </a:lnTo>
                  <a:lnTo>
                    <a:pt x="2878733" y="34547"/>
                  </a:lnTo>
                  <a:lnTo>
                    <a:pt x="2921981" y="22913"/>
                  </a:lnTo>
                  <a:lnTo>
                    <a:pt x="2965664" y="13633"/>
                  </a:lnTo>
                  <a:lnTo>
                    <a:pt x="3009681" y="6705"/>
                  </a:lnTo>
                  <a:lnTo>
                    <a:pt x="3053932" y="2126"/>
                  </a:lnTo>
                  <a:lnTo>
                    <a:pt x="3096173" y="0"/>
                  </a:lnTo>
                  <a:lnTo>
                    <a:pt x="3142739" y="0"/>
                  </a:lnTo>
                  <a:lnTo>
                    <a:pt x="3187095" y="2447"/>
                  </a:lnTo>
                  <a:lnTo>
                    <a:pt x="3231286" y="7230"/>
                  </a:lnTo>
                  <a:lnTo>
                    <a:pt x="3275213" y="14346"/>
                  </a:lnTo>
                  <a:lnTo>
                    <a:pt x="3318777" y="23792"/>
                  </a:lnTo>
                  <a:lnTo>
                    <a:pt x="3361876" y="35565"/>
                  </a:lnTo>
                  <a:lnTo>
                    <a:pt x="3404412" y="49662"/>
                  </a:lnTo>
                  <a:lnTo>
                    <a:pt x="3446285" y="66079"/>
                  </a:lnTo>
                  <a:lnTo>
                    <a:pt x="3449182" y="67399"/>
                  </a:lnTo>
                  <a:lnTo>
                    <a:pt x="3449182" y="1695958"/>
                  </a:lnTo>
                  <a:close/>
                </a:path>
                <a:path w="3449319" h="3956684">
                  <a:moveTo>
                    <a:pt x="1410051" y="3735089"/>
                  </a:moveTo>
                  <a:lnTo>
                    <a:pt x="1405871" y="3739268"/>
                  </a:lnTo>
                  <a:lnTo>
                    <a:pt x="1401692" y="3735089"/>
                  </a:lnTo>
                  <a:lnTo>
                    <a:pt x="1410051" y="3735089"/>
                  </a:lnTo>
                  <a:close/>
                </a:path>
              </a:pathLst>
            </a:custGeom>
            <a:solidFill>
              <a:srgbClr val="56A18A"/>
            </a:solidFill>
          </p:spPr>
          <p:txBody>
            <a:bodyPr wrap="square" lIns="0" tIns="0" rIns="0" bIns="0" rtlCol="0"/>
            <a:lstStyle/>
            <a:p>
              <a:endParaRPr/>
            </a:p>
          </p:txBody>
        </p:sp>
        <p:sp>
          <p:nvSpPr>
            <p:cNvPr id="5" name="object 5"/>
            <p:cNvSpPr/>
            <p:nvPr/>
          </p:nvSpPr>
          <p:spPr>
            <a:xfrm>
              <a:off x="14022795" y="7549696"/>
              <a:ext cx="3923029" cy="2737485"/>
            </a:xfrm>
            <a:custGeom>
              <a:avLst/>
              <a:gdLst/>
              <a:ahLst/>
              <a:cxnLst/>
              <a:rect l="l" t="t" r="r" b="b"/>
              <a:pathLst>
                <a:path w="3923030" h="2737484">
                  <a:moveTo>
                    <a:pt x="3678554" y="1432692"/>
                  </a:moveTo>
                  <a:lnTo>
                    <a:pt x="2373943" y="2737303"/>
                  </a:lnTo>
                  <a:lnTo>
                    <a:pt x="0" y="2737303"/>
                  </a:lnTo>
                  <a:lnTo>
                    <a:pt x="2491582" y="245720"/>
                  </a:lnTo>
                  <a:lnTo>
                    <a:pt x="2526438" y="212756"/>
                  </a:lnTo>
                  <a:lnTo>
                    <a:pt x="2562625" y="182174"/>
                  </a:lnTo>
                  <a:lnTo>
                    <a:pt x="2600043" y="153971"/>
                  </a:lnTo>
                  <a:lnTo>
                    <a:pt x="2638594" y="128145"/>
                  </a:lnTo>
                  <a:lnTo>
                    <a:pt x="2678177" y="104691"/>
                  </a:lnTo>
                  <a:lnTo>
                    <a:pt x="2718693" y="83608"/>
                  </a:lnTo>
                  <a:lnTo>
                    <a:pt x="2760042" y="64892"/>
                  </a:lnTo>
                  <a:lnTo>
                    <a:pt x="2802123" y="48539"/>
                  </a:lnTo>
                  <a:lnTo>
                    <a:pt x="2844838" y="34547"/>
                  </a:lnTo>
                  <a:lnTo>
                    <a:pt x="2888087" y="22913"/>
                  </a:lnTo>
                  <a:lnTo>
                    <a:pt x="2931770" y="13634"/>
                  </a:lnTo>
                  <a:lnTo>
                    <a:pt x="2975786" y="6706"/>
                  </a:lnTo>
                  <a:lnTo>
                    <a:pt x="3020038" y="2126"/>
                  </a:lnTo>
                  <a:lnTo>
                    <a:pt x="3062279" y="0"/>
                  </a:lnTo>
                  <a:lnTo>
                    <a:pt x="3108844" y="0"/>
                  </a:lnTo>
                  <a:lnTo>
                    <a:pt x="3153200" y="2447"/>
                  </a:lnTo>
                  <a:lnTo>
                    <a:pt x="3197392" y="7230"/>
                  </a:lnTo>
                  <a:lnTo>
                    <a:pt x="3241319" y="14346"/>
                  </a:lnTo>
                  <a:lnTo>
                    <a:pt x="3284882" y="23792"/>
                  </a:lnTo>
                  <a:lnTo>
                    <a:pt x="3327982" y="35565"/>
                  </a:lnTo>
                  <a:lnTo>
                    <a:pt x="3370518" y="49662"/>
                  </a:lnTo>
                  <a:lnTo>
                    <a:pt x="3412391" y="66079"/>
                  </a:lnTo>
                  <a:lnTo>
                    <a:pt x="3453501" y="84814"/>
                  </a:lnTo>
                  <a:lnTo>
                    <a:pt x="3493748" y="105863"/>
                  </a:lnTo>
                  <a:lnTo>
                    <a:pt x="3533033" y="129224"/>
                  </a:lnTo>
                  <a:lnTo>
                    <a:pt x="3571256" y="154893"/>
                  </a:lnTo>
                  <a:lnTo>
                    <a:pt x="3608317" y="182867"/>
                  </a:lnTo>
                  <a:lnTo>
                    <a:pt x="3644116" y="213144"/>
                  </a:lnTo>
                  <a:lnTo>
                    <a:pt x="3678555" y="245720"/>
                  </a:lnTo>
                  <a:lnTo>
                    <a:pt x="3711115" y="280172"/>
                  </a:lnTo>
                  <a:lnTo>
                    <a:pt x="3741351" y="316012"/>
                  </a:lnTo>
                  <a:lnTo>
                    <a:pt x="3769260" y="353138"/>
                  </a:lnTo>
                  <a:lnTo>
                    <a:pt x="3794844" y="391446"/>
                  </a:lnTo>
                  <a:lnTo>
                    <a:pt x="3818102" y="430834"/>
                  </a:lnTo>
                  <a:lnTo>
                    <a:pt x="3839034" y="471198"/>
                  </a:lnTo>
                  <a:lnTo>
                    <a:pt x="3857641" y="512437"/>
                  </a:lnTo>
                  <a:lnTo>
                    <a:pt x="3873921" y="554447"/>
                  </a:lnTo>
                  <a:lnTo>
                    <a:pt x="3887876" y="597125"/>
                  </a:lnTo>
                  <a:lnTo>
                    <a:pt x="3899505" y="640368"/>
                  </a:lnTo>
                  <a:lnTo>
                    <a:pt x="3908808" y="684074"/>
                  </a:lnTo>
                  <a:lnTo>
                    <a:pt x="3915786" y="728141"/>
                  </a:lnTo>
                  <a:lnTo>
                    <a:pt x="3920437" y="772464"/>
                  </a:lnTo>
                  <a:lnTo>
                    <a:pt x="3922763" y="816941"/>
                  </a:lnTo>
                  <a:lnTo>
                    <a:pt x="3922763" y="861470"/>
                  </a:lnTo>
                  <a:lnTo>
                    <a:pt x="3920437" y="905947"/>
                  </a:lnTo>
                  <a:lnTo>
                    <a:pt x="3915785" y="950270"/>
                  </a:lnTo>
                  <a:lnTo>
                    <a:pt x="3908808" y="994336"/>
                  </a:lnTo>
                  <a:lnTo>
                    <a:pt x="3899505" y="1038043"/>
                  </a:lnTo>
                  <a:lnTo>
                    <a:pt x="3887876" y="1081286"/>
                  </a:lnTo>
                  <a:lnTo>
                    <a:pt x="3873921" y="1123964"/>
                  </a:lnTo>
                  <a:lnTo>
                    <a:pt x="3857640" y="1165974"/>
                  </a:lnTo>
                  <a:lnTo>
                    <a:pt x="3839034" y="1207213"/>
                  </a:lnTo>
                  <a:lnTo>
                    <a:pt x="3818102" y="1247577"/>
                  </a:lnTo>
                  <a:lnTo>
                    <a:pt x="3794844" y="1286965"/>
                  </a:lnTo>
                  <a:lnTo>
                    <a:pt x="3769260" y="1325273"/>
                  </a:lnTo>
                  <a:lnTo>
                    <a:pt x="3741350" y="1362399"/>
                  </a:lnTo>
                  <a:lnTo>
                    <a:pt x="3711115" y="1398239"/>
                  </a:lnTo>
                  <a:lnTo>
                    <a:pt x="3678554" y="1432692"/>
                  </a:lnTo>
                  <a:close/>
                </a:path>
              </a:pathLst>
            </a:custGeom>
            <a:solidFill>
              <a:srgbClr val="1C6179"/>
            </a:solidFill>
          </p:spPr>
          <p:txBody>
            <a:bodyPr wrap="square" lIns="0" tIns="0" rIns="0" bIns="0" rtlCol="0"/>
            <a:lstStyle/>
            <a:p>
              <a:endParaRPr/>
            </a:p>
          </p:txBody>
        </p:sp>
      </p:grpSp>
      <p:grpSp>
        <p:nvGrpSpPr>
          <p:cNvPr id="6" name="object 6"/>
          <p:cNvGrpSpPr/>
          <p:nvPr/>
        </p:nvGrpSpPr>
        <p:grpSpPr>
          <a:xfrm>
            <a:off x="11545054" y="0"/>
            <a:ext cx="2719705" cy="2804160"/>
            <a:chOff x="11545054" y="0"/>
            <a:chExt cx="2719705" cy="2804160"/>
          </a:xfrm>
        </p:grpSpPr>
        <p:sp>
          <p:nvSpPr>
            <p:cNvPr id="7" name="object 7"/>
            <p:cNvSpPr/>
            <p:nvPr/>
          </p:nvSpPr>
          <p:spPr>
            <a:xfrm>
              <a:off x="11545054" y="222249"/>
              <a:ext cx="2581910" cy="2581910"/>
            </a:xfrm>
            <a:custGeom>
              <a:avLst/>
              <a:gdLst/>
              <a:ahLst/>
              <a:cxnLst/>
              <a:rect l="l" t="t" r="r" b="b"/>
              <a:pathLst>
                <a:path w="2581909" h="2581910">
                  <a:moveTo>
                    <a:pt x="2401532" y="1056952"/>
                  </a:moveTo>
                  <a:lnTo>
                    <a:pt x="1040457" y="2418027"/>
                  </a:lnTo>
                  <a:lnTo>
                    <a:pt x="1034289" y="2418027"/>
                  </a:lnTo>
                  <a:lnTo>
                    <a:pt x="997201" y="2449645"/>
                  </a:lnTo>
                  <a:lnTo>
                    <a:pt x="958244" y="2477881"/>
                  </a:lnTo>
                  <a:lnTo>
                    <a:pt x="917631" y="2502731"/>
                  </a:lnTo>
                  <a:lnTo>
                    <a:pt x="875575" y="2524190"/>
                  </a:lnTo>
                  <a:lnTo>
                    <a:pt x="832288" y="2542254"/>
                  </a:lnTo>
                  <a:lnTo>
                    <a:pt x="787984" y="2556917"/>
                  </a:lnTo>
                  <a:lnTo>
                    <a:pt x="742875" y="2568176"/>
                  </a:lnTo>
                  <a:lnTo>
                    <a:pt x="697173" y="2576026"/>
                  </a:lnTo>
                  <a:lnTo>
                    <a:pt x="651092" y="2580461"/>
                  </a:lnTo>
                  <a:lnTo>
                    <a:pt x="604845" y="2581478"/>
                  </a:lnTo>
                  <a:lnTo>
                    <a:pt x="558644" y="2579072"/>
                  </a:lnTo>
                  <a:lnTo>
                    <a:pt x="512702" y="2573238"/>
                  </a:lnTo>
                  <a:lnTo>
                    <a:pt x="467232" y="2563971"/>
                  </a:lnTo>
                  <a:lnTo>
                    <a:pt x="422446" y="2551267"/>
                  </a:lnTo>
                  <a:lnTo>
                    <a:pt x="378558" y="2535122"/>
                  </a:lnTo>
                  <a:lnTo>
                    <a:pt x="335780" y="2515530"/>
                  </a:lnTo>
                  <a:lnTo>
                    <a:pt x="294325" y="2492488"/>
                  </a:lnTo>
                  <a:lnTo>
                    <a:pt x="254406" y="2465989"/>
                  </a:lnTo>
                  <a:lnTo>
                    <a:pt x="216236" y="2436031"/>
                  </a:lnTo>
                  <a:lnTo>
                    <a:pt x="180027" y="2402607"/>
                  </a:lnTo>
                  <a:lnTo>
                    <a:pt x="147314" y="2367213"/>
                  </a:lnTo>
                  <a:lnTo>
                    <a:pt x="116562" y="2328311"/>
                  </a:lnTo>
                  <a:lnTo>
                    <a:pt x="89970" y="2288486"/>
                  </a:lnTo>
                  <a:lnTo>
                    <a:pt x="66808" y="2247150"/>
                  </a:lnTo>
                  <a:lnTo>
                    <a:pt x="47078" y="2204510"/>
                  </a:lnTo>
                  <a:lnTo>
                    <a:pt x="30784" y="2160771"/>
                  </a:lnTo>
                  <a:lnTo>
                    <a:pt x="17926" y="2116139"/>
                  </a:lnTo>
                  <a:lnTo>
                    <a:pt x="8508" y="2070820"/>
                  </a:lnTo>
                  <a:lnTo>
                    <a:pt x="2532" y="2025021"/>
                  </a:lnTo>
                  <a:lnTo>
                    <a:pt x="0" y="1978946"/>
                  </a:lnTo>
                  <a:lnTo>
                    <a:pt x="914" y="1932801"/>
                  </a:lnTo>
                  <a:lnTo>
                    <a:pt x="5276" y="1886793"/>
                  </a:lnTo>
                  <a:lnTo>
                    <a:pt x="13090" y="1841127"/>
                  </a:lnTo>
                  <a:lnTo>
                    <a:pt x="24357" y="1796010"/>
                  </a:lnTo>
                  <a:lnTo>
                    <a:pt x="39079" y="1751647"/>
                  </a:lnTo>
                  <a:lnTo>
                    <a:pt x="57260" y="1708243"/>
                  </a:lnTo>
                  <a:lnTo>
                    <a:pt x="78900" y="1666005"/>
                  </a:lnTo>
                  <a:lnTo>
                    <a:pt x="104004" y="1625139"/>
                  </a:lnTo>
                  <a:lnTo>
                    <a:pt x="132572" y="1585850"/>
                  </a:lnTo>
                  <a:lnTo>
                    <a:pt x="164607" y="1548345"/>
                  </a:lnTo>
                  <a:lnTo>
                    <a:pt x="161523" y="1545261"/>
                  </a:lnTo>
                  <a:lnTo>
                    <a:pt x="1525682" y="181102"/>
                  </a:lnTo>
                  <a:lnTo>
                    <a:pt x="1561461" y="147974"/>
                  </a:lnTo>
                  <a:lnTo>
                    <a:pt x="1599061" y="118198"/>
                  </a:lnTo>
                  <a:lnTo>
                    <a:pt x="1638287" y="91766"/>
                  </a:lnTo>
                  <a:lnTo>
                    <a:pt x="1678946" y="68672"/>
                  </a:lnTo>
                  <a:lnTo>
                    <a:pt x="1720844" y="48912"/>
                  </a:lnTo>
                  <a:lnTo>
                    <a:pt x="1763786" y="32478"/>
                  </a:lnTo>
                  <a:lnTo>
                    <a:pt x="1807580" y="19365"/>
                  </a:lnTo>
                  <a:lnTo>
                    <a:pt x="1852031" y="9566"/>
                  </a:lnTo>
                  <a:lnTo>
                    <a:pt x="1896946" y="3076"/>
                  </a:lnTo>
                  <a:lnTo>
                    <a:pt x="1940572" y="0"/>
                  </a:lnTo>
                  <a:lnTo>
                    <a:pt x="1987391" y="0"/>
                  </a:lnTo>
                  <a:lnTo>
                    <a:pt x="2032533" y="3400"/>
                  </a:lnTo>
                  <a:lnTo>
                    <a:pt x="2077364" y="10086"/>
                  </a:lnTo>
                  <a:lnTo>
                    <a:pt x="2121689" y="20050"/>
                  </a:lnTo>
                  <a:lnTo>
                    <a:pt x="2165315" y="33287"/>
                  </a:lnTo>
                  <a:lnTo>
                    <a:pt x="2208048" y="49791"/>
                  </a:lnTo>
                  <a:lnTo>
                    <a:pt x="2249694" y="69555"/>
                  </a:lnTo>
                  <a:lnTo>
                    <a:pt x="2290059" y="92575"/>
                  </a:lnTo>
                  <a:lnTo>
                    <a:pt x="2328950" y="118843"/>
                  </a:lnTo>
                  <a:lnTo>
                    <a:pt x="2365322" y="147680"/>
                  </a:lnTo>
                  <a:lnTo>
                    <a:pt x="2366172" y="148354"/>
                  </a:lnTo>
                  <a:lnTo>
                    <a:pt x="2401532" y="181102"/>
                  </a:lnTo>
                  <a:lnTo>
                    <a:pt x="2434260" y="216482"/>
                  </a:lnTo>
                  <a:lnTo>
                    <a:pt x="2463715" y="253760"/>
                  </a:lnTo>
                  <a:lnTo>
                    <a:pt x="2489897" y="292737"/>
                  </a:lnTo>
                  <a:lnTo>
                    <a:pt x="2512807" y="333212"/>
                  </a:lnTo>
                  <a:lnTo>
                    <a:pt x="2532444" y="374986"/>
                  </a:lnTo>
                  <a:lnTo>
                    <a:pt x="2548808" y="417858"/>
                  </a:lnTo>
                  <a:lnTo>
                    <a:pt x="2561899" y="461630"/>
                  </a:lnTo>
                  <a:lnTo>
                    <a:pt x="2571717" y="506101"/>
                  </a:lnTo>
                  <a:lnTo>
                    <a:pt x="2578263" y="551072"/>
                  </a:lnTo>
                  <a:lnTo>
                    <a:pt x="2581536" y="596342"/>
                  </a:lnTo>
                  <a:lnTo>
                    <a:pt x="2581536" y="641712"/>
                  </a:lnTo>
                  <a:lnTo>
                    <a:pt x="2578263" y="686983"/>
                  </a:lnTo>
                  <a:lnTo>
                    <a:pt x="2571717" y="731953"/>
                  </a:lnTo>
                  <a:lnTo>
                    <a:pt x="2561899" y="776424"/>
                  </a:lnTo>
                  <a:lnTo>
                    <a:pt x="2548808" y="820196"/>
                  </a:lnTo>
                  <a:lnTo>
                    <a:pt x="2532444" y="863069"/>
                  </a:lnTo>
                  <a:lnTo>
                    <a:pt x="2512807" y="904843"/>
                  </a:lnTo>
                  <a:lnTo>
                    <a:pt x="2489897" y="945318"/>
                  </a:lnTo>
                  <a:lnTo>
                    <a:pt x="2463715" y="984294"/>
                  </a:lnTo>
                  <a:lnTo>
                    <a:pt x="2434260" y="1021572"/>
                  </a:lnTo>
                  <a:lnTo>
                    <a:pt x="2401532" y="1056952"/>
                  </a:lnTo>
                  <a:close/>
                </a:path>
                <a:path w="2581909" h="2581910">
                  <a:moveTo>
                    <a:pt x="1040457" y="2418027"/>
                  </a:moveTo>
                  <a:lnTo>
                    <a:pt x="1037373" y="2421111"/>
                  </a:lnTo>
                  <a:lnTo>
                    <a:pt x="1034289" y="2418027"/>
                  </a:lnTo>
                  <a:lnTo>
                    <a:pt x="1040457" y="2418027"/>
                  </a:lnTo>
                  <a:close/>
                </a:path>
              </a:pathLst>
            </a:custGeom>
            <a:solidFill>
              <a:srgbClr val="1C6179"/>
            </a:solidFill>
          </p:spPr>
          <p:txBody>
            <a:bodyPr wrap="square" lIns="0" tIns="0" rIns="0" bIns="0" rtlCol="0"/>
            <a:lstStyle/>
            <a:p>
              <a:endParaRPr/>
            </a:p>
          </p:txBody>
        </p:sp>
        <p:sp>
          <p:nvSpPr>
            <p:cNvPr id="8" name="object 8"/>
            <p:cNvSpPr/>
            <p:nvPr/>
          </p:nvSpPr>
          <p:spPr>
            <a:xfrm>
              <a:off x="11883035" y="0"/>
              <a:ext cx="2381885" cy="1627505"/>
            </a:xfrm>
            <a:custGeom>
              <a:avLst/>
              <a:gdLst/>
              <a:ahLst/>
              <a:cxnLst/>
              <a:rect l="l" t="t" r="r" b="b"/>
              <a:pathLst>
                <a:path w="2381884" h="1627505">
                  <a:moveTo>
                    <a:pt x="2220470" y="283634"/>
                  </a:moveTo>
                  <a:lnTo>
                    <a:pt x="1040457" y="1463647"/>
                  </a:lnTo>
                  <a:lnTo>
                    <a:pt x="1034289" y="1463647"/>
                  </a:lnTo>
                  <a:lnTo>
                    <a:pt x="997201" y="1495265"/>
                  </a:lnTo>
                  <a:lnTo>
                    <a:pt x="958244" y="1523501"/>
                  </a:lnTo>
                  <a:lnTo>
                    <a:pt x="917631" y="1548351"/>
                  </a:lnTo>
                  <a:lnTo>
                    <a:pt x="875575" y="1569810"/>
                  </a:lnTo>
                  <a:lnTo>
                    <a:pt x="832288" y="1587874"/>
                  </a:lnTo>
                  <a:lnTo>
                    <a:pt x="787984" y="1602537"/>
                  </a:lnTo>
                  <a:lnTo>
                    <a:pt x="742875" y="1613796"/>
                  </a:lnTo>
                  <a:lnTo>
                    <a:pt x="697173" y="1621646"/>
                  </a:lnTo>
                  <a:lnTo>
                    <a:pt x="651092" y="1626081"/>
                  </a:lnTo>
                  <a:lnTo>
                    <a:pt x="604845" y="1627098"/>
                  </a:lnTo>
                  <a:lnTo>
                    <a:pt x="558644" y="1624692"/>
                  </a:lnTo>
                  <a:lnTo>
                    <a:pt x="512702" y="1618858"/>
                  </a:lnTo>
                  <a:lnTo>
                    <a:pt x="467232" y="1609591"/>
                  </a:lnTo>
                  <a:lnTo>
                    <a:pt x="422446" y="1596887"/>
                  </a:lnTo>
                  <a:lnTo>
                    <a:pt x="378558" y="1580742"/>
                  </a:lnTo>
                  <a:lnTo>
                    <a:pt x="335780" y="1561150"/>
                  </a:lnTo>
                  <a:lnTo>
                    <a:pt x="294325" y="1538107"/>
                  </a:lnTo>
                  <a:lnTo>
                    <a:pt x="254406" y="1511609"/>
                  </a:lnTo>
                  <a:lnTo>
                    <a:pt x="216236" y="1481651"/>
                  </a:lnTo>
                  <a:lnTo>
                    <a:pt x="180027" y="1448227"/>
                  </a:lnTo>
                  <a:lnTo>
                    <a:pt x="146581" y="1412040"/>
                  </a:lnTo>
                  <a:lnTo>
                    <a:pt x="116562" y="1373931"/>
                  </a:lnTo>
                  <a:lnTo>
                    <a:pt x="89970" y="1334106"/>
                  </a:lnTo>
                  <a:lnTo>
                    <a:pt x="66808" y="1292770"/>
                  </a:lnTo>
                  <a:lnTo>
                    <a:pt x="47078" y="1250130"/>
                  </a:lnTo>
                  <a:lnTo>
                    <a:pt x="30784" y="1206391"/>
                  </a:lnTo>
                  <a:lnTo>
                    <a:pt x="17926" y="1161759"/>
                  </a:lnTo>
                  <a:lnTo>
                    <a:pt x="8508" y="1116440"/>
                  </a:lnTo>
                  <a:lnTo>
                    <a:pt x="2532" y="1070641"/>
                  </a:lnTo>
                  <a:lnTo>
                    <a:pt x="0" y="1024565"/>
                  </a:lnTo>
                  <a:lnTo>
                    <a:pt x="914" y="978421"/>
                  </a:lnTo>
                  <a:lnTo>
                    <a:pt x="5276" y="932413"/>
                  </a:lnTo>
                  <a:lnTo>
                    <a:pt x="13090" y="886747"/>
                  </a:lnTo>
                  <a:lnTo>
                    <a:pt x="24357" y="841630"/>
                  </a:lnTo>
                  <a:lnTo>
                    <a:pt x="39079" y="797267"/>
                  </a:lnTo>
                  <a:lnTo>
                    <a:pt x="57260" y="753863"/>
                  </a:lnTo>
                  <a:lnTo>
                    <a:pt x="78900" y="711625"/>
                  </a:lnTo>
                  <a:lnTo>
                    <a:pt x="104004" y="670759"/>
                  </a:lnTo>
                  <a:lnTo>
                    <a:pt x="132572" y="631470"/>
                  </a:lnTo>
                  <a:lnTo>
                    <a:pt x="164607" y="593965"/>
                  </a:lnTo>
                  <a:lnTo>
                    <a:pt x="161523" y="590881"/>
                  </a:lnTo>
                  <a:lnTo>
                    <a:pt x="752404" y="0"/>
                  </a:lnTo>
                  <a:lnTo>
                    <a:pt x="2381522" y="0"/>
                  </a:lnTo>
                  <a:lnTo>
                    <a:pt x="2367745" y="46879"/>
                  </a:lnTo>
                  <a:lnTo>
                    <a:pt x="2351381" y="89752"/>
                  </a:lnTo>
                  <a:lnTo>
                    <a:pt x="2331744" y="131526"/>
                  </a:lnTo>
                  <a:lnTo>
                    <a:pt x="2308834" y="172001"/>
                  </a:lnTo>
                  <a:lnTo>
                    <a:pt x="2282652" y="210977"/>
                  </a:lnTo>
                  <a:lnTo>
                    <a:pt x="2253197" y="248255"/>
                  </a:lnTo>
                  <a:lnTo>
                    <a:pt x="2220470" y="283634"/>
                  </a:lnTo>
                  <a:close/>
                </a:path>
                <a:path w="2381884" h="1627505">
                  <a:moveTo>
                    <a:pt x="1040457" y="1463647"/>
                  </a:moveTo>
                  <a:lnTo>
                    <a:pt x="1037373" y="1466731"/>
                  </a:lnTo>
                  <a:lnTo>
                    <a:pt x="1034289" y="1463647"/>
                  </a:lnTo>
                  <a:lnTo>
                    <a:pt x="1040457" y="1463647"/>
                  </a:lnTo>
                  <a:close/>
                </a:path>
              </a:pathLst>
            </a:custGeom>
            <a:solidFill>
              <a:srgbClr val="56A18A"/>
            </a:solidFill>
          </p:spPr>
          <p:txBody>
            <a:bodyPr wrap="square" lIns="0" tIns="0" rIns="0" bIns="0" rtlCol="0"/>
            <a:lstStyle/>
            <a:p>
              <a:endParaRPr/>
            </a:p>
          </p:txBody>
        </p:sp>
      </p:grpSp>
      <p:grpSp>
        <p:nvGrpSpPr>
          <p:cNvPr id="9" name="object 9"/>
          <p:cNvGrpSpPr/>
          <p:nvPr/>
        </p:nvGrpSpPr>
        <p:grpSpPr>
          <a:xfrm>
            <a:off x="0" y="0"/>
            <a:ext cx="6531609" cy="8906510"/>
            <a:chOff x="0" y="0"/>
            <a:chExt cx="6531609" cy="8906510"/>
          </a:xfrm>
        </p:grpSpPr>
        <p:sp>
          <p:nvSpPr>
            <p:cNvPr id="10" name="object 10"/>
            <p:cNvSpPr/>
            <p:nvPr/>
          </p:nvSpPr>
          <p:spPr>
            <a:xfrm>
              <a:off x="0" y="0"/>
              <a:ext cx="6531609" cy="5358130"/>
            </a:xfrm>
            <a:custGeom>
              <a:avLst/>
              <a:gdLst/>
              <a:ahLst/>
              <a:cxnLst/>
              <a:rect l="l" t="t" r="r" b="b"/>
              <a:pathLst>
                <a:path w="6531609" h="5358130">
                  <a:moveTo>
                    <a:pt x="6116551" y="779569"/>
                  </a:moveTo>
                  <a:lnTo>
                    <a:pt x="1939984" y="4956136"/>
                  </a:lnTo>
                  <a:lnTo>
                    <a:pt x="1924821" y="4956136"/>
                  </a:lnTo>
                  <a:lnTo>
                    <a:pt x="1888935" y="4988224"/>
                  </a:lnTo>
                  <a:lnTo>
                    <a:pt x="1852264" y="5018983"/>
                  </a:lnTo>
                  <a:lnTo>
                    <a:pt x="1814841" y="5048413"/>
                  </a:lnTo>
                  <a:lnTo>
                    <a:pt x="1776700" y="5076511"/>
                  </a:lnTo>
                  <a:lnTo>
                    <a:pt x="1737874" y="5103279"/>
                  </a:lnTo>
                  <a:lnTo>
                    <a:pt x="1698396" y="5128715"/>
                  </a:lnTo>
                  <a:lnTo>
                    <a:pt x="1658301" y="5152818"/>
                  </a:lnTo>
                  <a:lnTo>
                    <a:pt x="1617621" y="5175588"/>
                  </a:lnTo>
                  <a:lnTo>
                    <a:pt x="1576390" y="5197023"/>
                  </a:lnTo>
                  <a:lnTo>
                    <a:pt x="1534642" y="5217124"/>
                  </a:lnTo>
                  <a:lnTo>
                    <a:pt x="1492410" y="5235889"/>
                  </a:lnTo>
                  <a:lnTo>
                    <a:pt x="1449727" y="5253318"/>
                  </a:lnTo>
                  <a:lnTo>
                    <a:pt x="1406627" y="5269410"/>
                  </a:lnTo>
                  <a:lnTo>
                    <a:pt x="1363143" y="5284164"/>
                  </a:lnTo>
                  <a:lnTo>
                    <a:pt x="1319310" y="5297580"/>
                  </a:lnTo>
                  <a:lnTo>
                    <a:pt x="1275160" y="5309656"/>
                  </a:lnTo>
                  <a:lnTo>
                    <a:pt x="1230726" y="5320393"/>
                  </a:lnTo>
                  <a:lnTo>
                    <a:pt x="1186044" y="5329789"/>
                  </a:lnTo>
                  <a:lnTo>
                    <a:pt x="1141144" y="5337843"/>
                  </a:lnTo>
                  <a:lnTo>
                    <a:pt x="1096063" y="5344555"/>
                  </a:lnTo>
                  <a:lnTo>
                    <a:pt x="1050832" y="5349925"/>
                  </a:lnTo>
                  <a:lnTo>
                    <a:pt x="1005485" y="5353951"/>
                  </a:lnTo>
                  <a:lnTo>
                    <a:pt x="960056" y="5356632"/>
                  </a:lnTo>
                  <a:lnTo>
                    <a:pt x="914578" y="5357969"/>
                  </a:lnTo>
                  <a:lnTo>
                    <a:pt x="869395" y="5357969"/>
                  </a:lnTo>
                  <a:lnTo>
                    <a:pt x="824564" y="5356632"/>
                  </a:lnTo>
                  <a:lnTo>
                    <a:pt x="824088" y="5356632"/>
                  </a:lnTo>
                  <a:lnTo>
                    <a:pt x="779024" y="5353951"/>
                  </a:lnTo>
                  <a:lnTo>
                    <a:pt x="778745" y="5353951"/>
                  </a:lnTo>
                  <a:lnTo>
                    <a:pt x="733687" y="5349925"/>
                  </a:lnTo>
                  <a:lnTo>
                    <a:pt x="688509" y="5344555"/>
                  </a:lnTo>
                  <a:lnTo>
                    <a:pt x="642563" y="5337702"/>
                  </a:lnTo>
                  <a:lnTo>
                    <a:pt x="597681" y="5329602"/>
                  </a:lnTo>
                  <a:lnTo>
                    <a:pt x="553019" y="5320152"/>
                  </a:lnTo>
                  <a:lnTo>
                    <a:pt x="508609" y="5309351"/>
                  </a:lnTo>
                  <a:lnTo>
                    <a:pt x="464485" y="5297197"/>
                  </a:lnTo>
                  <a:lnTo>
                    <a:pt x="420680" y="5283690"/>
                  </a:lnTo>
                  <a:lnTo>
                    <a:pt x="377229" y="5268830"/>
                  </a:lnTo>
                  <a:lnTo>
                    <a:pt x="334164" y="5252615"/>
                  </a:lnTo>
                  <a:lnTo>
                    <a:pt x="291519" y="5235044"/>
                  </a:lnTo>
                  <a:lnTo>
                    <a:pt x="249327" y="5216118"/>
                  </a:lnTo>
                  <a:lnTo>
                    <a:pt x="207623" y="5195835"/>
                  </a:lnTo>
                  <a:lnTo>
                    <a:pt x="166438" y="5174195"/>
                  </a:lnTo>
                  <a:lnTo>
                    <a:pt x="125808" y="5151196"/>
                  </a:lnTo>
                  <a:lnTo>
                    <a:pt x="85765" y="5126839"/>
                  </a:lnTo>
                  <a:lnTo>
                    <a:pt x="46343" y="5101122"/>
                  </a:lnTo>
                  <a:lnTo>
                    <a:pt x="7575" y="5074044"/>
                  </a:lnTo>
                  <a:lnTo>
                    <a:pt x="0" y="2589782"/>
                  </a:lnTo>
                  <a:lnTo>
                    <a:pt x="2589782" y="0"/>
                  </a:lnTo>
                  <a:lnTo>
                    <a:pt x="6531086" y="0"/>
                  </a:lnTo>
                  <a:lnTo>
                    <a:pt x="6527911" y="16513"/>
                  </a:lnTo>
                  <a:lnTo>
                    <a:pt x="6518070" y="60654"/>
                  </a:lnTo>
                  <a:lnTo>
                    <a:pt x="6506916" y="104536"/>
                  </a:lnTo>
                  <a:lnTo>
                    <a:pt x="6494450" y="148127"/>
                  </a:lnTo>
                  <a:lnTo>
                    <a:pt x="6480672" y="191394"/>
                  </a:lnTo>
                  <a:lnTo>
                    <a:pt x="6465582" y="234305"/>
                  </a:lnTo>
                  <a:lnTo>
                    <a:pt x="6449179" y="276829"/>
                  </a:lnTo>
                  <a:lnTo>
                    <a:pt x="6431465" y="318931"/>
                  </a:lnTo>
                  <a:lnTo>
                    <a:pt x="6412438" y="360581"/>
                  </a:lnTo>
                  <a:lnTo>
                    <a:pt x="6392099" y="401746"/>
                  </a:lnTo>
                  <a:lnTo>
                    <a:pt x="6370448" y="442392"/>
                  </a:lnTo>
                  <a:lnTo>
                    <a:pt x="6347484" y="482489"/>
                  </a:lnTo>
                  <a:lnTo>
                    <a:pt x="6323208" y="522004"/>
                  </a:lnTo>
                  <a:lnTo>
                    <a:pt x="6297621" y="560904"/>
                  </a:lnTo>
                  <a:lnTo>
                    <a:pt x="6270721" y="599156"/>
                  </a:lnTo>
                  <a:lnTo>
                    <a:pt x="6242508" y="636730"/>
                  </a:lnTo>
                  <a:lnTo>
                    <a:pt x="6212984" y="673592"/>
                  </a:lnTo>
                  <a:lnTo>
                    <a:pt x="6182147" y="709709"/>
                  </a:lnTo>
                  <a:lnTo>
                    <a:pt x="6149999" y="745050"/>
                  </a:lnTo>
                  <a:lnTo>
                    <a:pt x="6116551" y="779569"/>
                  </a:lnTo>
                  <a:close/>
                </a:path>
                <a:path w="6531609" h="5358130">
                  <a:moveTo>
                    <a:pt x="1939984" y="4956136"/>
                  </a:moveTo>
                  <a:lnTo>
                    <a:pt x="1932402" y="4963718"/>
                  </a:lnTo>
                  <a:lnTo>
                    <a:pt x="1924821" y="4956136"/>
                  </a:lnTo>
                  <a:lnTo>
                    <a:pt x="1939984" y="4956136"/>
                  </a:lnTo>
                  <a:close/>
                </a:path>
              </a:pathLst>
            </a:custGeom>
            <a:solidFill>
              <a:srgbClr val="61C2A2">
                <a:alpha val="14999"/>
              </a:srgbClr>
            </a:solidFill>
          </p:spPr>
          <p:txBody>
            <a:bodyPr wrap="square" lIns="0" tIns="0" rIns="0" bIns="0" rtlCol="0"/>
            <a:lstStyle/>
            <a:p>
              <a:endParaRPr/>
            </a:p>
          </p:txBody>
        </p:sp>
        <p:sp>
          <p:nvSpPr>
            <p:cNvPr id="11" name="object 11"/>
            <p:cNvSpPr/>
            <p:nvPr/>
          </p:nvSpPr>
          <p:spPr>
            <a:xfrm>
              <a:off x="0" y="1732180"/>
              <a:ext cx="5018405" cy="7174865"/>
            </a:xfrm>
            <a:custGeom>
              <a:avLst/>
              <a:gdLst/>
              <a:ahLst/>
              <a:cxnLst/>
              <a:rect l="l" t="t" r="r" b="b"/>
              <a:pathLst>
                <a:path w="5018405" h="7174865">
                  <a:moveTo>
                    <a:pt x="4574791" y="2599535"/>
                  </a:moveTo>
                  <a:lnTo>
                    <a:pt x="0" y="7174326"/>
                  </a:lnTo>
                  <a:lnTo>
                    <a:pt x="0" y="2867987"/>
                  </a:lnTo>
                  <a:lnTo>
                    <a:pt x="2421621" y="446365"/>
                  </a:lnTo>
                  <a:lnTo>
                    <a:pt x="2456574" y="412484"/>
                  </a:lnTo>
                  <a:lnTo>
                    <a:pt x="2492303" y="379947"/>
                  </a:lnTo>
                  <a:lnTo>
                    <a:pt x="2528777" y="348754"/>
                  </a:lnTo>
                  <a:lnTo>
                    <a:pt x="2565965" y="318904"/>
                  </a:lnTo>
                  <a:lnTo>
                    <a:pt x="2603834" y="290396"/>
                  </a:lnTo>
                  <a:lnTo>
                    <a:pt x="2642354" y="263228"/>
                  </a:lnTo>
                  <a:lnTo>
                    <a:pt x="2681493" y="237401"/>
                  </a:lnTo>
                  <a:lnTo>
                    <a:pt x="2721220" y="212913"/>
                  </a:lnTo>
                  <a:lnTo>
                    <a:pt x="2761503" y="189763"/>
                  </a:lnTo>
                  <a:lnTo>
                    <a:pt x="2802312" y="167951"/>
                  </a:lnTo>
                  <a:lnTo>
                    <a:pt x="2843614" y="147474"/>
                  </a:lnTo>
                  <a:lnTo>
                    <a:pt x="2885378" y="128332"/>
                  </a:lnTo>
                  <a:lnTo>
                    <a:pt x="2927574" y="110525"/>
                  </a:lnTo>
                  <a:lnTo>
                    <a:pt x="2970168" y="94051"/>
                  </a:lnTo>
                  <a:lnTo>
                    <a:pt x="3013132" y="78909"/>
                  </a:lnTo>
                  <a:lnTo>
                    <a:pt x="3056431" y="65098"/>
                  </a:lnTo>
                  <a:lnTo>
                    <a:pt x="3100037" y="52618"/>
                  </a:lnTo>
                  <a:lnTo>
                    <a:pt x="3143916" y="41467"/>
                  </a:lnTo>
                  <a:lnTo>
                    <a:pt x="3188038" y="31645"/>
                  </a:lnTo>
                  <a:lnTo>
                    <a:pt x="3232371" y="23149"/>
                  </a:lnTo>
                  <a:lnTo>
                    <a:pt x="3276884" y="15981"/>
                  </a:lnTo>
                  <a:lnTo>
                    <a:pt x="3321546" y="10137"/>
                  </a:lnTo>
                  <a:lnTo>
                    <a:pt x="3366324" y="5619"/>
                  </a:lnTo>
                  <a:lnTo>
                    <a:pt x="3411189" y="2423"/>
                  </a:lnTo>
                  <a:lnTo>
                    <a:pt x="3456107" y="551"/>
                  </a:lnTo>
                  <a:lnTo>
                    <a:pt x="3501049" y="0"/>
                  </a:lnTo>
                  <a:lnTo>
                    <a:pt x="3545982" y="769"/>
                  </a:lnTo>
                  <a:lnTo>
                    <a:pt x="3590876" y="2858"/>
                  </a:lnTo>
                  <a:lnTo>
                    <a:pt x="3635698" y="6266"/>
                  </a:lnTo>
                  <a:lnTo>
                    <a:pt x="3680418" y="10991"/>
                  </a:lnTo>
                  <a:lnTo>
                    <a:pt x="3725004" y="17034"/>
                  </a:lnTo>
                  <a:lnTo>
                    <a:pt x="3769424" y="24391"/>
                  </a:lnTo>
                  <a:lnTo>
                    <a:pt x="3813648" y="33064"/>
                  </a:lnTo>
                  <a:lnTo>
                    <a:pt x="3857644" y="43051"/>
                  </a:lnTo>
                  <a:lnTo>
                    <a:pt x="3901380" y="54350"/>
                  </a:lnTo>
                  <a:lnTo>
                    <a:pt x="3944826" y="66961"/>
                  </a:lnTo>
                  <a:lnTo>
                    <a:pt x="3987949" y="80884"/>
                  </a:lnTo>
                  <a:lnTo>
                    <a:pt x="4030719" y="96116"/>
                  </a:lnTo>
                  <a:lnTo>
                    <a:pt x="4073103" y="112657"/>
                  </a:lnTo>
                  <a:lnTo>
                    <a:pt x="4115071" y="130506"/>
                  </a:lnTo>
                  <a:lnTo>
                    <a:pt x="4156592" y="149662"/>
                  </a:lnTo>
                  <a:lnTo>
                    <a:pt x="4197633" y="170124"/>
                  </a:lnTo>
                  <a:lnTo>
                    <a:pt x="4238164" y="191891"/>
                  </a:lnTo>
                  <a:lnTo>
                    <a:pt x="4278153" y="214963"/>
                  </a:lnTo>
                  <a:lnTo>
                    <a:pt x="4317569" y="239337"/>
                  </a:lnTo>
                  <a:lnTo>
                    <a:pt x="4356380" y="265014"/>
                  </a:lnTo>
                  <a:lnTo>
                    <a:pt x="4394555" y="291992"/>
                  </a:lnTo>
                  <a:lnTo>
                    <a:pt x="4432062" y="320270"/>
                  </a:lnTo>
                  <a:lnTo>
                    <a:pt x="4468871" y="349847"/>
                  </a:lnTo>
                  <a:lnTo>
                    <a:pt x="4504949" y="380723"/>
                  </a:lnTo>
                  <a:lnTo>
                    <a:pt x="4540266" y="412896"/>
                  </a:lnTo>
                  <a:lnTo>
                    <a:pt x="4574791" y="446365"/>
                  </a:lnTo>
                  <a:lnTo>
                    <a:pt x="4608252" y="480897"/>
                  </a:lnTo>
                  <a:lnTo>
                    <a:pt x="4640400" y="516238"/>
                  </a:lnTo>
                  <a:lnTo>
                    <a:pt x="4671237" y="552356"/>
                  </a:lnTo>
                  <a:lnTo>
                    <a:pt x="4700761" y="589217"/>
                  </a:lnTo>
                  <a:lnTo>
                    <a:pt x="4728974" y="626791"/>
                  </a:lnTo>
                  <a:lnTo>
                    <a:pt x="4755874" y="665044"/>
                  </a:lnTo>
                  <a:lnTo>
                    <a:pt x="4781461" y="703943"/>
                  </a:lnTo>
                  <a:lnTo>
                    <a:pt x="4805737" y="743458"/>
                  </a:lnTo>
                  <a:lnTo>
                    <a:pt x="4828701" y="783555"/>
                  </a:lnTo>
                  <a:lnTo>
                    <a:pt x="4850352" y="824202"/>
                  </a:lnTo>
                  <a:lnTo>
                    <a:pt x="4870691" y="865366"/>
                  </a:lnTo>
                  <a:lnTo>
                    <a:pt x="4889718" y="907016"/>
                  </a:lnTo>
                  <a:lnTo>
                    <a:pt x="4907432" y="949118"/>
                  </a:lnTo>
                  <a:lnTo>
                    <a:pt x="4923835" y="991642"/>
                  </a:lnTo>
                  <a:lnTo>
                    <a:pt x="4938925" y="1034553"/>
                  </a:lnTo>
                  <a:lnTo>
                    <a:pt x="4952703" y="1077820"/>
                  </a:lnTo>
                  <a:lnTo>
                    <a:pt x="4965169" y="1121411"/>
                  </a:lnTo>
                  <a:lnTo>
                    <a:pt x="4976323" y="1165293"/>
                  </a:lnTo>
                  <a:lnTo>
                    <a:pt x="4986164" y="1209434"/>
                  </a:lnTo>
                  <a:lnTo>
                    <a:pt x="4994693" y="1253801"/>
                  </a:lnTo>
                  <a:lnTo>
                    <a:pt x="5001911" y="1298363"/>
                  </a:lnTo>
                  <a:lnTo>
                    <a:pt x="5007815" y="1343086"/>
                  </a:lnTo>
                  <a:lnTo>
                    <a:pt x="5012408" y="1387939"/>
                  </a:lnTo>
                  <a:lnTo>
                    <a:pt x="5015689" y="1432888"/>
                  </a:lnTo>
                  <a:lnTo>
                    <a:pt x="5017657" y="1477903"/>
                  </a:lnTo>
                  <a:lnTo>
                    <a:pt x="5018313" y="1522949"/>
                  </a:lnTo>
                  <a:lnTo>
                    <a:pt x="5017657" y="1567996"/>
                  </a:lnTo>
                  <a:lnTo>
                    <a:pt x="5015689" y="1613010"/>
                  </a:lnTo>
                  <a:lnTo>
                    <a:pt x="5012408" y="1657960"/>
                  </a:lnTo>
                  <a:lnTo>
                    <a:pt x="5007815" y="1702813"/>
                  </a:lnTo>
                  <a:lnTo>
                    <a:pt x="5001911" y="1747536"/>
                  </a:lnTo>
                  <a:lnTo>
                    <a:pt x="4994693" y="1792097"/>
                  </a:lnTo>
                  <a:lnTo>
                    <a:pt x="4986164" y="1836465"/>
                  </a:lnTo>
                  <a:lnTo>
                    <a:pt x="4976323" y="1880605"/>
                  </a:lnTo>
                  <a:lnTo>
                    <a:pt x="4965169" y="1924488"/>
                  </a:lnTo>
                  <a:lnTo>
                    <a:pt x="4952703" y="1968078"/>
                  </a:lnTo>
                  <a:lnTo>
                    <a:pt x="4938925" y="2011346"/>
                  </a:lnTo>
                  <a:lnTo>
                    <a:pt x="4923835" y="2054257"/>
                  </a:lnTo>
                  <a:lnTo>
                    <a:pt x="4907432" y="2096781"/>
                  </a:lnTo>
                  <a:lnTo>
                    <a:pt x="4889718" y="2138883"/>
                  </a:lnTo>
                  <a:lnTo>
                    <a:pt x="4870691" y="2180533"/>
                  </a:lnTo>
                  <a:lnTo>
                    <a:pt x="4850352" y="2221697"/>
                  </a:lnTo>
                  <a:lnTo>
                    <a:pt x="4828701" y="2262344"/>
                  </a:lnTo>
                  <a:lnTo>
                    <a:pt x="4805737" y="2302441"/>
                  </a:lnTo>
                  <a:lnTo>
                    <a:pt x="4781461" y="2341956"/>
                  </a:lnTo>
                  <a:lnTo>
                    <a:pt x="4755874" y="2380856"/>
                  </a:lnTo>
                  <a:lnTo>
                    <a:pt x="4728974" y="2419108"/>
                  </a:lnTo>
                  <a:lnTo>
                    <a:pt x="4700761" y="2456682"/>
                  </a:lnTo>
                  <a:lnTo>
                    <a:pt x="4671237" y="2493544"/>
                  </a:lnTo>
                  <a:lnTo>
                    <a:pt x="4640400" y="2529661"/>
                  </a:lnTo>
                  <a:lnTo>
                    <a:pt x="4608252" y="2565002"/>
                  </a:lnTo>
                  <a:lnTo>
                    <a:pt x="4574791" y="2599535"/>
                  </a:lnTo>
                  <a:close/>
                </a:path>
              </a:pathLst>
            </a:custGeom>
            <a:solidFill>
              <a:srgbClr val="1C6179">
                <a:alpha val="14999"/>
              </a:srgbClr>
            </a:solidFill>
          </p:spPr>
          <p:txBody>
            <a:bodyPr wrap="square" lIns="0" tIns="0" rIns="0" bIns="0" rtlCol="0"/>
            <a:lstStyle/>
            <a:p>
              <a:endParaRPr/>
            </a:p>
          </p:txBody>
        </p:sp>
      </p:grpSp>
      <p:pic>
        <p:nvPicPr>
          <p:cNvPr id="12" name="object 12"/>
          <p:cNvPicPr/>
          <p:nvPr/>
        </p:nvPicPr>
        <p:blipFill>
          <a:blip r:embed="rId2" cstate="print"/>
          <a:stretch>
            <a:fillRect/>
          </a:stretch>
        </p:blipFill>
        <p:spPr>
          <a:xfrm>
            <a:off x="15886755" y="542394"/>
            <a:ext cx="1857374" cy="1857374"/>
          </a:xfrm>
          <a:prstGeom prst="rect">
            <a:avLst/>
          </a:prstGeom>
        </p:spPr>
      </p:pic>
      <p:sp>
        <p:nvSpPr>
          <p:cNvPr id="13" name="object 13"/>
          <p:cNvSpPr txBox="1"/>
          <p:nvPr/>
        </p:nvSpPr>
        <p:spPr>
          <a:xfrm>
            <a:off x="8367534" y="8714136"/>
            <a:ext cx="1260475" cy="543560"/>
          </a:xfrm>
          <a:prstGeom prst="rect">
            <a:avLst/>
          </a:prstGeom>
        </p:spPr>
        <p:txBody>
          <a:bodyPr vert="horz" wrap="square" lIns="0" tIns="12700" rIns="0" bIns="0" rtlCol="0">
            <a:spAutoFit/>
          </a:bodyPr>
          <a:lstStyle/>
          <a:p>
            <a:pPr marL="12700">
              <a:lnSpc>
                <a:spcPct val="100000"/>
              </a:lnSpc>
              <a:spcBef>
                <a:spcPts val="100"/>
              </a:spcBef>
            </a:pPr>
            <a:r>
              <a:rPr sz="3400" b="1" spc="695" dirty="0">
                <a:solidFill>
                  <a:srgbClr val="1C6179"/>
                </a:solidFill>
                <a:latin typeface="Times New Roman" panose="02020603050405020304" pitchFamily="18" charset="0"/>
                <a:cs typeface="Times New Roman" panose="02020603050405020304" pitchFamily="18" charset="0"/>
              </a:rPr>
              <a:t>202</a:t>
            </a:r>
            <a:r>
              <a:rPr lang="az-Latn-AZ" sz="3400" b="1" spc="695" dirty="0">
                <a:solidFill>
                  <a:srgbClr val="1C6179"/>
                </a:solidFill>
                <a:latin typeface="Times New Roman" panose="02020603050405020304" pitchFamily="18" charset="0"/>
                <a:cs typeface="Times New Roman" panose="02020603050405020304" pitchFamily="18" charset="0"/>
              </a:rPr>
              <a:t>6</a:t>
            </a:r>
            <a:endParaRPr sz="3400" dirty="0">
              <a:latin typeface="Times New Roman" panose="02020603050405020304" pitchFamily="18" charset="0"/>
              <a:cs typeface="Times New Roman" panose="02020603050405020304" pitchFamily="18" charset="0"/>
            </a:endParaRPr>
          </a:p>
        </p:txBody>
      </p:sp>
      <p:sp>
        <p:nvSpPr>
          <p:cNvPr id="14" name="object 14" descr="$PPTXTitle"/>
          <p:cNvSpPr txBox="1">
            <a:spLocks noGrp="1"/>
          </p:cNvSpPr>
          <p:nvPr>
            <p:ph type="ctrTitle"/>
          </p:nvPr>
        </p:nvSpPr>
        <p:spPr>
          <a:xfrm>
            <a:off x="3270486" y="4275606"/>
            <a:ext cx="13081533" cy="2833148"/>
          </a:xfrm>
          <a:prstGeom prst="rect">
            <a:avLst/>
          </a:prstGeom>
        </p:spPr>
        <p:txBody>
          <a:bodyPr vert="horz" wrap="square" lIns="0" tIns="12065" rIns="0" bIns="0" rtlCol="0">
            <a:spAutoFit/>
          </a:bodyPr>
          <a:lstStyle/>
          <a:p>
            <a:pPr marL="762000" marR="5080" indent="-749935" algn="ctr">
              <a:lnSpc>
                <a:spcPct val="116900"/>
              </a:lnSpc>
              <a:spcBef>
                <a:spcPts val="95"/>
              </a:spcBef>
            </a:pPr>
            <a:r>
              <a:rPr lang="en-US" sz="4000" b="1" dirty="0">
                <a:solidFill>
                  <a:schemeClr val="tx2">
                    <a:lumMod val="75000"/>
                  </a:schemeClr>
                </a:solidFill>
                <a:latin typeface="Times New Roman" panose="02020603050405020304" pitchFamily="18" charset="0"/>
                <a:cs typeface="Times New Roman" panose="02020603050405020304" pitchFamily="18" charset="0"/>
              </a:rPr>
              <a:t>Webinar on</a:t>
            </a:r>
            <a:br>
              <a:rPr lang="en-US" sz="4000" b="1" dirty="0">
                <a:solidFill>
                  <a:schemeClr val="tx2">
                    <a:lumMod val="75000"/>
                  </a:schemeClr>
                </a:solidFill>
                <a:latin typeface="Times New Roman" panose="02020603050405020304" pitchFamily="18" charset="0"/>
                <a:cs typeface="Times New Roman" panose="02020603050405020304" pitchFamily="18" charset="0"/>
              </a:rPr>
            </a:br>
            <a:r>
              <a:rPr lang="en-US" sz="4000" b="1" dirty="0">
                <a:solidFill>
                  <a:schemeClr val="tx2">
                    <a:lumMod val="75000"/>
                  </a:schemeClr>
                </a:solidFill>
                <a:latin typeface="Times New Roman" panose="02020603050405020304" pitchFamily="18" charset="0"/>
                <a:cs typeface="Times New Roman" panose="02020603050405020304" pitchFamily="18" charset="0"/>
              </a:rPr>
              <a:t>“From Family Planning to Family Promotion:</a:t>
            </a:r>
            <a:br>
              <a:rPr lang="en-US" sz="4000" b="1" dirty="0">
                <a:solidFill>
                  <a:schemeClr val="tx2">
                    <a:lumMod val="75000"/>
                  </a:schemeClr>
                </a:solidFill>
                <a:latin typeface="Times New Roman" panose="02020603050405020304" pitchFamily="18" charset="0"/>
                <a:cs typeface="Times New Roman" panose="02020603050405020304" pitchFamily="18" charset="0"/>
              </a:rPr>
            </a:br>
            <a:r>
              <a:rPr lang="en-US" sz="4000" b="1" dirty="0">
                <a:solidFill>
                  <a:schemeClr val="tx2">
                    <a:lumMod val="75000"/>
                  </a:schemeClr>
                </a:solidFill>
                <a:latin typeface="Times New Roman" panose="02020603050405020304" pitchFamily="18" charset="0"/>
                <a:cs typeface="Times New Roman" panose="02020603050405020304" pitchFamily="18" charset="0"/>
              </a:rPr>
              <a:t>How to Achieve Pro-Natal Policies</a:t>
            </a:r>
            <a:br>
              <a:rPr lang="en-US" sz="4000" b="1" dirty="0">
                <a:solidFill>
                  <a:schemeClr val="tx2">
                    <a:lumMod val="75000"/>
                  </a:schemeClr>
                </a:solidFill>
                <a:latin typeface="Times New Roman" panose="02020603050405020304" pitchFamily="18" charset="0"/>
                <a:cs typeface="Times New Roman" panose="02020603050405020304" pitchFamily="18" charset="0"/>
              </a:rPr>
            </a:br>
            <a:r>
              <a:rPr lang="en-US" sz="4000" b="1" dirty="0">
                <a:solidFill>
                  <a:schemeClr val="tx2">
                    <a:lumMod val="75000"/>
                  </a:schemeClr>
                </a:solidFill>
                <a:latin typeface="Times New Roman" panose="02020603050405020304" pitchFamily="18" charset="0"/>
                <a:cs typeface="Times New Roman" panose="02020603050405020304" pitchFamily="18" charset="0"/>
              </a:rPr>
              <a:t>in the OIC Member Countries”</a:t>
            </a:r>
            <a:endParaRPr sz="4000" b="1" dirty="0">
              <a:solidFill>
                <a:schemeClr val="tx2">
                  <a:lumMod val="75000"/>
                </a:schemeClr>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descr="$PPTXTitle"/>
          <p:cNvSpPr txBox="1">
            <a:spLocks noGrp="1"/>
          </p:cNvSpPr>
          <p:nvPr>
            <p:ph type="title"/>
          </p:nvPr>
        </p:nvSpPr>
        <p:spPr>
          <a:xfrm>
            <a:off x="1316587" y="373645"/>
            <a:ext cx="13237613" cy="645818"/>
          </a:xfrm>
          <a:prstGeom prst="rect">
            <a:avLst/>
          </a:prstGeom>
        </p:spPr>
        <p:txBody>
          <a:bodyPr vert="horz" wrap="square" lIns="0" tIns="75565" rIns="0" bIns="0" rtlCol="0">
            <a:spAutoFit/>
          </a:bodyPr>
          <a:lstStyle/>
          <a:p>
            <a:pPr marL="12700" marR="5080">
              <a:lnSpc>
                <a:spcPts val="4430"/>
              </a:lnSpc>
              <a:spcBef>
                <a:spcPts val="595"/>
              </a:spcBef>
            </a:pPr>
            <a:r>
              <a:rPr lang="en-US" sz="4400" b="1" dirty="0">
                <a:solidFill>
                  <a:schemeClr val="tx2">
                    <a:lumMod val="75000"/>
                  </a:schemeClr>
                </a:solidFill>
              </a:rPr>
              <a:t>Child and Family Support Centers</a:t>
            </a:r>
            <a:endParaRPr sz="4050" b="1" dirty="0">
              <a:solidFill>
                <a:schemeClr val="tx2">
                  <a:lumMod val="75000"/>
                </a:schemeClr>
              </a:solidFill>
              <a:latin typeface="Palatino Linotype"/>
              <a:cs typeface="Palatino Linotype"/>
            </a:endParaRPr>
          </a:p>
        </p:txBody>
      </p:sp>
      <p:sp>
        <p:nvSpPr>
          <p:cNvPr id="4" name="object 4"/>
          <p:cNvSpPr/>
          <p:nvPr/>
        </p:nvSpPr>
        <p:spPr>
          <a:xfrm>
            <a:off x="557934" y="2659186"/>
            <a:ext cx="171450" cy="180975"/>
          </a:xfrm>
          <a:custGeom>
            <a:avLst/>
            <a:gdLst/>
            <a:ahLst/>
            <a:cxnLst/>
            <a:rect l="l" t="t" r="r" b="b"/>
            <a:pathLst>
              <a:path w="171450" h="180975">
                <a:moveTo>
                  <a:pt x="171449" y="180974"/>
                </a:moveTo>
                <a:lnTo>
                  <a:pt x="0" y="180974"/>
                </a:lnTo>
                <a:lnTo>
                  <a:pt x="0" y="0"/>
                </a:lnTo>
                <a:lnTo>
                  <a:pt x="171449" y="0"/>
                </a:lnTo>
                <a:lnTo>
                  <a:pt x="171449" y="180974"/>
                </a:lnTo>
                <a:close/>
              </a:path>
            </a:pathLst>
          </a:custGeom>
          <a:solidFill>
            <a:srgbClr val="345D66"/>
          </a:solidFill>
        </p:spPr>
        <p:txBody>
          <a:bodyPr wrap="square" lIns="0" tIns="0" rIns="0" bIns="0" rtlCol="0"/>
          <a:lstStyle/>
          <a:p>
            <a:endParaRPr/>
          </a:p>
        </p:txBody>
      </p:sp>
      <p:sp>
        <p:nvSpPr>
          <p:cNvPr id="13" name="object 13"/>
          <p:cNvSpPr/>
          <p:nvPr/>
        </p:nvSpPr>
        <p:spPr>
          <a:xfrm>
            <a:off x="644230" y="6695946"/>
            <a:ext cx="171450" cy="180975"/>
          </a:xfrm>
          <a:custGeom>
            <a:avLst/>
            <a:gdLst/>
            <a:ahLst/>
            <a:cxnLst/>
            <a:rect l="l" t="t" r="r" b="b"/>
            <a:pathLst>
              <a:path w="171450" h="180975">
                <a:moveTo>
                  <a:pt x="171449" y="180974"/>
                </a:moveTo>
                <a:lnTo>
                  <a:pt x="0" y="180974"/>
                </a:lnTo>
                <a:lnTo>
                  <a:pt x="0" y="0"/>
                </a:lnTo>
                <a:lnTo>
                  <a:pt x="171449" y="0"/>
                </a:lnTo>
                <a:lnTo>
                  <a:pt x="171449" y="180974"/>
                </a:lnTo>
                <a:close/>
              </a:path>
            </a:pathLst>
          </a:custGeom>
          <a:solidFill>
            <a:srgbClr val="345D66"/>
          </a:solidFill>
        </p:spPr>
        <p:txBody>
          <a:bodyPr wrap="square" lIns="0" tIns="0" rIns="0" bIns="0" rtlCol="0"/>
          <a:lstStyle/>
          <a:p>
            <a:endParaRPr/>
          </a:p>
        </p:txBody>
      </p:sp>
      <p:grpSp>
        <p:nvGrpSpPr>
          <p:cNvPr id="21" name="object 21"/>
          <p:cNvGrpSpPr/>
          <p:nvPr/>
        </p:nvGrpSpPr>
        <p:grpSpPr>
          <a:xfrm>
            <a:off x="9144000" y="2019300"/>
            <a:ext cx="8077200" cy="7162800"/>
            <a:chOff x="12966536" y="5880100"/>
            <a:chExt cx="5321935" cy="4597400"/>
          </a:xfrm>
        </p:grpSpPr>
        <p:pic>
          <p:nvPicPr>
            <p:cNvPr id="22" name="object 22"/>
            <p:cNvPicPr/>
            <p:nvPr/>
          </p:nvPicPr>
          <p:blipFill>
            <a:blip r:embed="rId2" cstate="print"/>
            <a:stretch>
              <a:fillRect/>
            </a:stretch>
          </p:blipFill>
          <p:spPr>
            <a:xfrm>
              <a:off x="13156971" y="5880100"/>
              <a:ext cx="4407903" cy="4406899"/>
            </a:xfrm>
            <a:prstGeom prst="rect">
              <a:avLst/>
            </a:prstGeom>
          </p:spPr>
        </p:pic>
        <p:sp>
          <p:nvSpPr>
            <p:cNvPr id="23" name="object 23"/>
            <p:cNvSpPr/>
            <p:nvPr/>
          </p:nvSpPr>
          <p:spPr>
            <a:xfrm>
              <a:off x="13157036" y="7010098"/>
              <a:ext cx="4408170" cy="3277235"/>
            </a:xfrm>
            <a:custGeom>
              <a:avLst/>
              <a:gdLst/>
              <a:ahLst/>
              <a:cxnLst/>
              <a:rect l="l" t="t" r="r" b="b"/>
              <a:pathLst>
                <a:path w="4408169" h="3277234">
                  <a:moveTo>
                    <a:pt x="1966727" y="3264201"/>
                  </a:moveTo>
                  <a:lnTo>
                    <a:pt x="2011187" y="3268534"/>
                  </a:lnTo>
                  <a:lnTo>
                    <a:pt x="2058948" y="3272152"/>
                  </a:lnTo>
                  <a:lnTo>
                    <a:pt x="2106987" y="3274749"/>
                  </a:lnTo>
                  <a:lnTo>
                    <a:pt x="2155293" y="3276315"/>
                  </a:lnTo>
                  <a:lnTo>
                    <a:pt x="2203856" y="3276901"/>
                  </a:lnTo>
                  <a:lnTo>
                    <a:pt x="2252419" y="3276315"/>
                  </a:lnTo>
                  <a:lnTo>
                    <a:pt x="2300725" y="3274749"/>
                  </a:lnTo>
                  <a:lnTo>
                    <a:pt x="2348764" y="3272152"/>
                  </a:lnTo>
                  <a:lnTo>
                    <a:pt x="2396525" y="3268534"/>
                  </a:lnTo>
                  <a:lnTo>
                    <a:pt x="2440985" y="3264201"/>
                  </a:lnTo>
                </a:path>
                <a:path w="4408169" h="3277234">
                  <a:moveTo>
                    <a:pt x="1731063" y="3226101"/>
                  </a:moveTo>
                  <a:lnTo>
                    <a:pt x="1776930" y="3235520"/>
                  </a:lnTo>
                  <a:lnTo>
                    <a:pt x="1823139" y="3244077"/>
                  </a:lnTo>
                  <a:lnTo>
                    <a:pt x="1869680" y="3251668"/>
                  </a:lnTo>
                  <a:lnTo>
                    <a:pt x="1916542" y="3258282"/>
                  </a:lnTo>
                  <a:lnTo>
                    <a:pt x="1963715" y="3263907"/>
                  </a:lnTo>
                  <a:lnTo>
                    <a:pt x="1966727" y="3264201"/>
                  </a:lnTo>
                </a:path>
                <a:path w="4408169" h="3277234">
                  <a:moveTo>
                    <a:pt x="2440985" y="3264201"/>
                  </a:moveTo>
                  <a:lnTo>
                    <a:pt x="2491170" y="3258282"/>
                  </a:lnTo>
                  <a:lnTo>
                    <a:pt x="2538032" y="3251668"/>
                  </a:lnTo>
                  <a:lnTo>
                    <a:pt x="2584573" y="3244077"/>
                  </a:lnTo>
                  <a:lnTo>
                    <a:pt x="2630782" y="3235520"/>
                  </a:lnTo>
                  <a:lnTo>
                    <a:pt x="2676666" y="3226003"/>
                  </a:lnTo>
                </a:path>
                <a:path w="4408169" h="3277234">
                  <a:moveTo>
                    <a:pt x="409" y="1029000"/>
                  </a:moveTo>
                  <a:lnTo>
                    <a:pt x="0" y="1072919"/>
                  </a:lnTo>
                  <a:lnTo>
                    <a:pt x="366" y="1121482"/>
                  </a:lnTo>
                  <a:lnTo>
                    <a:pt x="2026" y="1169788"/>
                  </a:lnTo>
                  <a:lnTo>
                    <a:pt x="4510" y="1217835"/>
                  </a:lnTo>
                  <a:lnTo>
                    <a:pt x="4640" y="1219500"/>
                  </a:lnTo>
                  <a:lnTo>
                    <a:pt x="8240" y="1265588"/>
                  </a:lnTo>
                  <a:lnTo>
                    <a:pt x="12867" y="1313060"/>
                  </a:lnTo>
                  <a:lnTo>
                    <a:pt x="18493" y="1360232"/>
                  </a:lnTo>
                  <a:lnTo>
                    <a:pt x="25107" y="1407095"/>
                  </a:lnTo>
                  <a:lnTo>
                    <a:pt x="32698" y="1453636"/>
                  </a:lnTo>
                  <a:lnTo>
                    <a:pt x="41255" y="1499845"/>
                  </a:lnTo>
                  <a:lnTo>
                    <a:pt x="50768" y="1545711"/>
                  </a:lnTo>
                  <a:lnTo>
                    <a:pt x="61226" y="1591224"/>
                  </a:lnTo>
                  <a:lnTo>
                    <a:pt x="72618" y="1636373"/>
                  </a:lnTo>
                  <a:lnTo>
                    <a:pt x="84934" y="1681147"/>
                  </a:lnTo>
                  <a:lnTo>
                    <a:pt x="98162" y="1725536"/>
                  </a:lnTo>
                  <a:lnTo>
                    <a:pt x="112292" y="1769528"/>
                  </a:lnTo>
                  <a:lnTo>
                    <a:pt x="127314" y="1813113"/>
                  </a:lnTo>
                  <a:lnTo>
                    <a:pt x="143216" y="1856280"/>
                  </a:lnTo>
                  <a:lnTo>
                    <a:pt x="159987" y="1899018"/>
                  </a:lnTo>
                  <a:lnTo>
                    <a:pt x="177618" y="1941317"/>
                  </a:lnTo>
                  <a:lnTo>
                    <a:pt x="196096" y="1983166"/>
                  </a:lnTo>
                  <a:lnTo>
                    <a:pt x="215412" y="2024553"/>
                  </a:lnTo>
                  <a:lnTo>
                    <a:pt x="235555" y="2065469"/>
                  </a:lnTo>
                  <a:lnTo>
                    <a:pt x="256513" y="2105903"/>
                  </a:lnTo>
                  <a:lnTo>
                    <a:pt x="278277" y="2145843"/>
                  </a:lnTo>
                  <a:lnTo>
                    <a:pt x="300835" y="2185280"/>
                  </a:lnTo>
                  <a:lnTo>
                    <a:pt x="324176" y="2224201"/>
                  </a:lnTo>
                  <a:lnTo>
                    <a:pt x="348291" y="2262597"/>
                  </a:lnTo>
                  <a:lnTo>
                    <a:pt x="373167" y="2300457"/>
                  </a:lnTo>
                  <a:lnTo>
                    <a:pt x="398795" y="2337770"/>
                  </a:lnTo>
                  <a:lnTo>
                    <a:pt x="425164" y="2374526"/>
                  </a:lnTo>
                  <a:lnTo>
                    <a:pt x="452262" y="2410712"/>
                  </a:lnTo>
                  <a:lnTo>
                    <a:pt x="480080" y="2446320"/>
                  </a:lnTo>
                  <a:lnTo>
                    <a:pt x="508605" y="2481337"/>
                  </a:lnTo>
                  <a:lnTo>
                    <a:pt x="537829" y="2515754"/>
                  </a:lnTo>
                  <a:lnTo>
                    <a:pt x="567739" y="2549559"/>
                  </a:lnTo>
                  <a:lnTo>
                    <a:pt x="598325" y="2582742"/>
                  </a:lnTo>
                  <a:lnTo>
                    <a:pt x="629577" y="2615292"/>
                  </a:lnTo>
                  <a:lnTo>
                    <a:pt x="661483" y="2647198"/>
                  </a:lnTo>
                  <a:lnTo>
                    <a:pt x="694033" y="2678449"/>
                  </a:lnTo>
                  <a:lnTo>
                    <a:pt x="727215" y="2709036"/>
                  </a:lnTo>
                  <a:lnTo>
                    <a:pt x="761021" y="2738946"/>
                  </a:lnTo>
                  <a:lnTo>
                    <a:pt x="795437" y="2768169"/>
                  </a:lnTo>
                  <a:lnTo>
                    <a:pt x="830455" y="2796695"/>
                  </a:lnTo>
                  <a:lnTo>
                    <a:pt x="866062" y="2824512"/>
                  </a:lnTo>
                  <a:lnTo>
                    <a:pt x="902249" y="2851611"/>
                  </a:lnTo>
                  <a:lnTo>
                    <a:pt x="939004" y="2877979"/>
                  </a:lnTo>
                  <a:lnTo>
                    <a:pt x="976317" y="2903607"/>
                  </a:lnTo>
                  <a:lnTo>
                    <a:pt x="1014177" y="2928484"/>
                  </a:lnTo>
                  <a:lnTo>
                    <a:pt x="1052573" y="2952598"/>
                  </a:lnTo>
                  <a:lnTo>
                    <a:pt x="1091495" y="2975940"/>
                  </a:lnTo>
                  <a:lnTo>
                    <a:pt x="1130931" y="2998498"/>
                  </a:lnTo>
                  <a:lnTo>
                    <a:pt x="1170872" y="3020261"/>
                  </a:lnTo>
                  <a:lnTo>
                    <a:pt x="1211305" y="3041220"/>
                  </a:lnTo>
                  <a:lnTo>
                    <a:pt x="1252221" y="3061362"/>
                  </a:lnTo>
                  <a:lnTo>
                    <a:pt x="1293609" y="3080678"/>
                  </a:lnTo>
                  <a:lnTo>
                    <a:pt x="1335458" y="3099157"/>
                  </a:lnTo>
                  <a:lnTo>
                    <a:pt x="1377756" y="3116787"/>
                  </a:lnTo>
                  <a:lnTo>
                    <a:pt x="1420495" y="3133559"/>
                  </a:lnTo>
                  <a:lnTo>
                    <a:pt x="1463662" y="3149461"/>
                  </a:lnTo>
                  <a:lnTo>
                    <a:pt x="1507247" y="3164482"/>
                  </a:lnTo>
                  <a:lnTo>
                    <a:pt x="1551239" y="3178612"/>
                  </a:lnTo>
                  <a:lnTo>
                    <a:pt x="1595627" y="3191841"/>
                  </a:lnTo>
                  <a:lnTo>
                    <a:pt x="1640401" y="3204156"/>
                  </a:lnTo>
                  <a:lnTo>
                    <a:pt x="1685550" y="3215549"/>
                  </a:lnTo>
                  <a:lnTo>
                    <a:pt x="1731063" y="3226101"/>
                  </a:lnTo>
                </a:path>
                <a:path w="4408169" h="3277234">
                  <a:moveTo>
                    <a:pt x="2676649" y="3226101"/>
                  </a:moveTo>
                  <a:lnTo>
                    <a:pt x="2722162" y="3215549"/>
                  </a:lnTo>
                  <a:lnTo>
                    <a:pt x="2767311" y="3204156"/>
                  </a:lnTo>
                  <a:lnTo>
                    <a:pt x="2812085" y="3191841"/>
                  </a:lnTo>
                  <a:lnTo>
                    <a:pt x="2856473" y="3178612"/>
                  </a:lnTo>
                  <a:lnTo>
                    <a:pt x="2900465" y="3164482"/>
                  </a:lnTo>
                  <a:lnTo>
                    <a:pt x="2944050" y="3149461"/>
                  </a:lnTo>
                  <a:lnTo>
                    <a:pt x="2987217" y="3133559"/>
                  </a:lnTo>
                  <a:lnTo>
                    <a:pt x="3029956" y="3116787"/>
                  </a:lnTo>
                  <a:lnTo>
                    <a:pt x="3072254" y="3099157"/>
                  </a:lnTo>
                  <a:lnTo>
                    <a:pt x="3114103" y="3080678"/>
                  </a:lnTo>
                  <a:lnTo>
                    <a:pt x="3155491" y="3061362"/>
                  </a:lnTo>
                  <a:lnTo>
                    <a:pt x="3196407" y="3041220"/>
                  </a:lnTo>
                  <a:lnTo>
                    <a:pt x="3236840" y="3020261"/>
                  </a:lnTo>
                  <a:lnTo>
                    <a:pt x="3276781" y="2998498"/>
                  </a:lnTo>
                  <a:lnTo>
                    <a:pt x="3316217" y="2975940"/>
                  </a:lnTo>
                  <a:lnTo>
                    <a:pt x="3355139" y="2952598"/>
                  </a:lnTo>
                  <a:lnTo>
                    <a:pt x="3393535" y="2928484"/>
                  </a:lnTo>
                  <a:lnTo>
                    <a:pt x="3431395" y="2903607"/>
                  </a:lnTo>
                  <a:lnTo>
                    <a:pt x="3468708" y="2877979"/>
                  </a:lnTo>
                  <a:lnTo>
                    <a:pt x="3505463" y="2851611"/>
                  </a:lnTo>
                  <a:lnTo>
                    <a:pt x="3541650" y="2824512"/>
                  </a:lnTo>
                  <a:lnTo>
                    <a:pt x="3577257" y="2796695"/>
                  </a:lnTo>
                  <a:lnTo>
                    <a:pt x="3612275" y="2768169"/>
                  </a:lnTo>
                  <a:lnTo>
                    <a:pt x="3646691" y="2738946"/>
                  </a:lnTo>
                  <a:lnTo>
                    <a:pt x="3680497" y="2709036"/>
                  </a:lnTo>
                  <a:lnTo>
                    <a:pt x="3713679" y="2678449"/>
                  </a:lnTo>
                  <a:lnTo>
                    <a:pt x="3746229" y="2647198"/>
                  </a:lnTo>
                  <a:lnTo>
                    <a:pt x="3778135" y="2615292"/>
                  </a:lnTo>
                  <a:lnTo>
                    <a:pt x="3809387" y="2582742"/>
                  </a:lnTo>
                  <a:lnTo>
                    <a:pt x="3839973" y="2549559"/>
                  </a:lnTo>
                  <a:lnTo>
                    <a:pt x="3869883" y="2515754"/>
                  </a:lnTo>
                  <a:lnTo>
                    <a:pt x="3899107" y="2481337"/>
                  </a:lnTo>
                  <a:lnTo>
                    <a:pt x="3927632" y="2446320"/>
                  </a:lnTo>
                  <a:lnTo>
                    <a:pt x="3955450" y="2410712"/>
                  </a:lnTo>
                  <a:lnTo>
                    <a:pt x="3982548" y="2374526"/>
                  </a:lnTo>
                  <a:lnTo>
                    <a:pt x="4008917" y="2337770"/>
                  </a:lnTo>
                  <a:lnTo>
                    <a:pt x="4034545" y="2300457"/>
                  </a:lnTo>
                  <a:lnTo>
                    <a:pt x="4059421" y="2262597"/>
                  </a:lnTo>
                  <a:lnTo>
                    <a:pt x="4083536" y="2224201"/>
                  </a:lnTo>
                  <a:lnTo>
                    <a:pt x="4106877" y="2185280"/>
                  </a:lnTo>
                  <a:lnTo>
                    <a:pt x="4129435" y="2145843"/>
                  </a:lnTo>
                  <a:lnTo>
                    <a:pt x="4151199" y="2105903"/>
                  </a:lnTo>
                  <a:lnTo>
                    <a:pt x="4172157" y="2065469"/>
                  </a:lnTo>
                  <a:lnTo>
                    <a:pt x="4192300" y="2024553"/>
                  </a:lnTo>
                  <a:lnTo>
                    <a:pt x="4211616" y="1983166"/>
                  </a:lnTo>
                  <a:lnTo>
                    <a:pt x="4230094" y="1941317"/>
                  </a:lnTo>
                  <a:lnTo>
                    <a:pt x="4247725" y="1899018"/>
                  </a:lnTo>
                  <a:lnTo>
                    <a:pt x="4264496" y="1856280"/>
                  </a:lnTo>
                  <a:lnTo>
                    <a:pt x="4280398" y="1813113"/>
                  </a:lnTo>
                  <a:lnTo>
                    <a:pt x="4295420" y="1769528"/>
                  </a:lnTo>
                  <a:lnTo>
                    <a:pt x="4309550" y="1725536"/>
                  </a:lnTo>
                  <a:lnTo>
                    <a:pt x="4322778" y="1681147"/>
                  </a:lnTo>
                  <a:lnTo>
                    <a:pt x="4335094" y="1636373"/>
                  </a:lnTo>
                  <a:lnTo>
                    <a:pt x="4346486" y="1591224"/>
                  </a:lnTo>
                  <a:lnTo>
                    <a:pt x="4356944" y="1545711"/>
                  </a:lnTo>
                  <a:lnTo>
                    <a:pt x="4366457" y="1499845"/>
                  </a:lnTo>
                  <a:lnTo>
                    <a:pt x="4375015" y="1453636"/>
                  </a:lnTo>
                  <a:lnTo>
                    <a:pt x="4382605" y="1407095"/>
                  </a:lnTo>
                  <a:lnTo>
                    <a:pt x="4389219" y="1360232"/>
                  </a:lnTo>
                  <a:lnTo>
                    <a:pt x="4394845" y="1313060"/>
                  </a:lnTo>
                  <a:lnTo>
                    <a:pt x="4399472" y="1265588"/>
                  </a:lnTo>
                  <a:lnTo>
                    <a:pt x="4403089" y="1217827"/>
                  </a:lnTo>
                  <a:lnTo>
                    <a:pt x="4405686" y="1169788"/>
                  </a:lnTo>
                  <a:lnTo>
                    <a:pt x="4407253" y="1121481"/>
                  </a:lnTo>
                  <a:lnTo>
                    <a:pt x="4407768" y="1072919"/>
                  </a:lnTo>
                  <a:lnTo>
                    <a:pt x="4407302" y="1029001"/>
                  </a:lnTo>
                  <a:lnTo>
                    <a:pt x="4407160" y="1024358"/>
                  </a:lnTo>
                  <a:lnTo>
                    <a:pt x="4405752" y="978201"/>
                  </a:lnTo>
                  <a:lnTo>
                    <a:pt x="4405605" y="976055"/>
                  </a:lnTo>
                </a:path>
                <a:path w="4408169" h="3277234">
                  <a:moveTo>
                    <a:pt x="4129578" y="255"/>
                  </a:moveTo>
                  <a:lnTo>
                    <a:pt x="4129426" y="0"/>
                  </a:lnTo>
                </a:path>
              </a:pathLst>
            </a:custGeom>
            <a:ln w="380999">
              <a:solidFill>
                <a:srgbClr val="61C2A2"/>
              </a:solidFill>
            </a:ln>
          </p:spPr>
          <p:txBody>
            <a:bodyPr wrap="square" lIns="0" tIns="0" rIns="0" bIns="0" rtlCol="0"/>
            <a:lstStyle/>
            <a:p>
              <a:endParaRPr/>
            </a:p>
          </p:txBody>
        </p:sp>
        <p:sp>
          <p:nvSpPr>
            <p:cNvPr id="24" name="object 24"/>
            <p:cNvSpPr/>
            <p:nvPr/>
          </p:nvSpPr>
          <p:spPr>
            <a:xfrm>
              <a:off x="15583053" y="7565338"/>
              <a:ext cx="2705100" cy="2722245"/>
            </a:xfrm>
            <a:custGeom>
              <a:avLst/>
              <a:gdLst/>
              <a:ahLst/>
              <a:cxnLst/>
              <a:rect l="l" t="t" r="r" b="b"/>
              <a:pathLst>
                <a:path w="2705100" h="2722245">
                  <a:moveTo>
                    <a:pt x="2704935" y="0"/>
                  </a:moveTo>
                  <a:lnTo>
                    <a:pt x="30683" y="2674251"/>
                  </a:lnTo>
                  <a:lnTo>
                    <a:pt x="36512" y="2680081"/>
                  </a:lnTo>
                  <a:lnTo>
                    <a:pt x="4660" y="2715971"/>
                  </a:lnTo>
                  <a:lnTo>
                    <a:pt x="0" y="2721660"/>
                  </a:lnTo>
                  <a:lnTo>
                    <a:pt x="1528076" y="2721660"/>
                  </a:lnTo>
                  <a:lnTo>
                    <a:pt x="2704935" y="2721673"/>
                  </a:lnTo>
                  <a:lnTo>
                    <a:pt x="2704935" y="1860042"/>
                  </a:lnTo>
                  <a:lnTo>
                    <a:pt x="2704935" y="0"/>
                  </a:lnTo>
                  <a:close/>
                </a:path>
              </a:pathLst>
            </a:custGeom>
            <a:solidFill>
              <a:srgbClr val="56A18A">
                <a:alpha val="14999"/>
              </a:srgbClr>
            </a:solidFill>
          </p:spPr>
          <p:txBody>
            <a:bodyPr wrap="square" lIns="0" tIns="0" rIns="0" bIns="0" rtlCol="0"/>
            <a:lstStyle/>
            <a:p>
              <a:endParaRPr/>
            </a:p>
          </p:txBody>
        </p:sp>
      </p:grpSp>
      <p:sp>
        <p:nvSpPr>
          <p:cNvPr id="7" name="Rectangle 1">
            <a:extLst>
              <a:ext uri="{FF2B5EF4-FFF2-40B4-BE49-F238E27FC236}">
                <a16:creationId xmlns:a16="http://schemas.microsoft.com/office/drawing/2014/main" id="{78F0958B-DE65-43D5-914C-677B0E3936D4}"/>
              </a:ext>
            </a:extLst>
          </p:cNvPr>
          <p:cNvSpPr>
            <a:spLocks noChangeArrowheads="1"/>
          </p:cNvSpPr>
          <p:nvPr/>
        </p:nvSpPr>
        <p:spPr bwMode="auto">
          <a:xfrm>
            <a:off x="1316587" y="2800373"/>
            <a:ext cx="7217813" cy="2215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tabLst/>
            </a:pPr>
            <a:r>
              <a:rPr kumimoji="0" lang="ru-RU" altLang="ru-RU" sz="2400" b="1" i="0" u="none" strike="noStrike" cap="none" normalizeH="0" baseline="0" dirty="0">
                <a:ln>
                  <a:noFill/>
                </a:ln>
                <a:solidFill>
                  <a:schemeClr val="accent1">
                    <a:lumMod val="75000"/>
                  </a:schemeClr>
                </a:solidFill>
                <a:effectLst/>
                <a:latin typeface="Times New Roman" panose="02020603050405020304" pitchFamily="18" charset="0"/>
                <a:cs typeface="Times New Roman" panose="02020603050405020304" pitchFamily="18" charset="0"/>
              </a:rPr>
              <a:t>11 </a:t>
            </a:r>
            <a:r>
              <a:rPr kumimoji="0" lang="ru-RU" altLang="ru-RU" sz="2400" b="1" i="0" u="none" strike="noStrike" cap="none" normalizeH="0" baseline="0" dirty="0" err="1">
                <a:ln>
                  <a:noFill/>
                </a:ln>
                <a:solidFill>
                  <a:schemeClr val="accent1">
                    <a:lumMod val="75000"/>
                  </a:schemeClr>
                </a:solidFill>
                <a:effectLst/>
                <a:latin typeface="Times New Roman" panose="02020603050405020304" pitchFamily="18" charset="0"/>
                <a:cs typeface="Times New Roman" panose="02020603050405020304" pitchFamily="18" charset="0"/>
              </a:rPr>
              <a:t>centers</a:t>
            </a:r>
            <a:r>
              <a:rPr kumimoji="0" lang="ru-RU" altLang="ru-RU" sz="2400" b="1" i="0" u="none" strike="noStrike" cap="none" normalizeH="0" baseline="0" dirty="0">
                <a:ln>
                  <a:noFill/>
                </a:ln>
                <a:solidFill>
                  <a:schemeClr val="accent1">
                    <a:lumMod val="75000"/>
                  </a:schemeClr>
                </a:solidFill>
                <a:effectLst/>
                <a:latin typeface="Times New Roman" panose="02020603050405020304" pitchFamily="18" charset="0"/>
                <a:cs typeface="Times New Roman" panose="02020603050405020304" pitchFamily="18" charset="0"/>
              </a:rPr>
              <a:t> </a:t>
            </a:r>
            <a:r>
              <a:rPr kumimoji="0" lang="ru-RU" altLang="ru-RU" sz="2400" b="1" i="0" u="none" strike="noStrike" cap="none" normalizeH="0" baseline="0" dirty="0" err="1">
                <a:ln>
                  <a:noFill/>
                </a:ln>
                <a:solidFill>
                  <a:schemeClr val="accent1">
                    <a:lumMod val="75000"/>
                  </a:schemeClr>
                </a:solidFill>
                <a:effectLst/>
                <a:latin typeface="Times New Roman" panose="02020603050405020304" pitchFamily="18" charset="0"/>
                <a:cs typeface="Times New Roman" panose="02020603050405020304" pitchFamily="18" charset="0"/>
              </a:rPr>
              <a:t>operating</a:t>
            </a:r>
            <a:r>
              <a:rPr kumimoji="0" lang="ru-RU" altLang="ru-RU" sz="2400" b="1" i="0" u="none" strike="noStrike" cap="none" normalizeH="0" baseline="0" dirty="0">
                <a:ln>
                  <a:noFill/>
                </a:ln>
                <a:solidFill>
                  <a:schemeClr val="accent1">
                    <a:lumMod val="75000"/>
                  </a:schemeClr>
                </a:solidFill>
                <a:effectLst/>
                <a:latin typeface="Times New Roman" panose="02020603050405020304" pitchFamily="18" charset="0"/>
                <a:cs typeface="Times New Roman" panose="02020603050405020304" pitchFamily="18" charset="0"/>
              </a:rPr>
              <a:t> </a:t>
            </a:r>
            <a:r>
              <a:rPr kumimoji="0" lang="ru-RU" altLang="ru-RU" sz="2400" b="1" i="0" u="none" strike="noStrike" cap="none" normalizeH="0" baseline="0" dirty="0" err="1">
                <a:ln>
                  <a:noFill/>
                </a:ln>
                <a:solidFill>
                  <a:schemeClr val="accent1">
                    <a:lumMod val="75000"/>
                  </a:schemeClr>
                </a:solidFill>
                <a:effectLst/>
                <a:latin typeface="Times New Roman" panose="02020603050405020304" pitchFamily="18" charset="0"/>
                <a:cs typeface="Times New Roman" panose="02020603050405020304" pitchFamily="18" charset="0"/>
              </a:rPr>
              <a:t>across</a:t>
            </a:r>
            <a:r>
              <a:rPr kumimoji="0" lang="ru-RU" altLang="ru-RU" sz="2400" b="1" i="0" u="none" strike="noStrike" cap="none" normalizeH="0" baseline="0" dirty="0">
                <a:ln>
                  <a:noFill/>
                </a:ln>
                <a:solidFill>
                  <a:schemeClr val="accent1">
                    <a:lumMod val="75000"/>
                  </a:schemeClr>
                </a:solidFill>
                <a:effectLst/>
                <a:latin typeface="Times New Roman" panose="02020603050405020304" pitchFamily="18" charset="0"/>
                <a:cs typeface="Times New Roman" panose="02020603050405020304" pitchFamily="18" charset="0"/>
              </a:rPr>
              <a:t> </a:t>
            </a:r>
            <a:r>
              <a:rPr kumimoji="0" lang="ru-RU" altLang="ru-RU" sz="2400" b="1" i="0" u="none" strike="noStrike" cap="none" normalizeH="0" baseline="0" dirty="0" err="1">
                <a:ln>
                  <a:noFill/>
                </a:ln>
                <a:solidFill>
                  <a:schemeClr val="accent1">
                    <a:lumMod val="75000"/>
                  </a:schemeClr>
                </a:solidFill>
                <a:effectLst/>
                <a:latin typeface="Times New Roman" panose="02020603050405020304" pitchFamily="18" charset="0"/>
                <a:cs typeface="Times New Roman" panose="02020603050405020304" pitchFamily="18" charset="0"/>
              </a:rPr>
              <a:t>the</a:t>
            </a:r>
            <a:r>
              <a:rPr kumimoji="0" lang="ru-RU" altLang="ru-RU" sz="2400" b="1" i="0" u="none" strike="noStrike" cap="none" normalizeH="0" baseline="0" dirty="0">
                <a:ln>
                  <a:noFill/>
                </a:ln>
                <a:solidFill>
                  <a:schemeClr val="accent1">
                    <a:lumMod val="75000"/>
                  </a:schemeClr>
                </a:solidFill>
                <a:effectLst/>
                <a:latin typeface="Times New Roman" panose="02020603050405020304" pitchFamily="18" charset="0"/>
                <a:cs typeface="Times New Roman" panose="02020603050405020304" pitchFamily="18" charset="0"/>
              </a:rPr>
              <a:t> </a:t>
            </a:r>
            <a:r>
              <a:rPr kumimoji="0" lang="ru-RU" altLang="ru-RU" sz="2400" b="1" i="0" u="none" strike="noStrike" cap="none" normalizeH="0" baseline="0" dirty="0" err="1">
                <a:ln>
                  <a:noFill/>
                </a:ln>
                <a:solidFill>
                  <a:schemeClr val="accent1">
                    <a:lumMod val="75000"/>
                  </a:schemeClr>
                </a:solidFill>
                <a:effectLst/>
                <a:latin typeface="Times New Roman" panose="02020603050405020304" pitchFamily="18" charset="0"/>
                <a:cs typeface="Times New Roman" panose="02020603050405020304" pitchFamily="18" charset="0"/>
              </a:rPr>
              <a:t>country</a:t>
            </a:r>
            <a:endParaRPr kumimoji="0" lang="ru-RU" altLang="ru-RU" sz="2400" b="1" i="0" u="none" strike="noStrike" cap="none" normalizeH="0" baseline="0" dirty="0">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tabLst/>
            </a:pPr>
            <a:r>
              <a:rPr kumimoji="0" lang="ru-RU" altLang="ru-RU" sz="2400" b="1" i="0" u="none" strike="noStrike" cap="none" normalizeH="0" baseline="0" dirty="0" err="1">
                <a:ln>
                  <a:noFill/>
                </a:ln>
                <a:solidFill>
                  <a:schemeClr val="accent1">
                    <a:lumMod val="75000"/>
                  </a:schemeClr>
                </a:solidFill>
                <a:effectLst/>
                <a:latin typeface="Times New Roman" panose="02020603050405020304" pitchFamily="18" charset="0"/>
                <a:cs typeface="Times New Roman" panose="02020603050405020304" pitchFamily="18" charset="0"/>
              </a:rPr>
              <a:t>Provide</a:t>
            </a:r>
            <a:r>
              <a:rPr kumimoji="0" lang="ru-RU" altLang="ru-RU" sz="2400" b="1" i="0" u="none" strike="noStrike" cap="none" normalizeH="0" baseline="0" dirty="0">
                <a:ln>
                  <a:noFill/>
                </a:ln>
                <a:solidFill>
                  <a:schemeClr val="accent1">
                    <a:lumMod val="75000"/>
                  </a:schemeClr>
                </a:solidFill>
                <a:effectLst/>
                <a:latin typeface="Times New Roman" panose="02020603050405020304" pitchFamily="18" charset="0"/>
                <a:cs typeface="Times New Roman" panose="02020603050405020304" pitchFamily="18" charset="0"/>
              </a:rPr>
              <a:t>:</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altLang="ru-RU" sz="2400" b="1" i="0" u="none" strike="noStrike" cap="none" normalizeH="0" baseline="0" dirty="0" err="1">
                <a:ln>
                  <a:noFill/>
                </a:ln>
                <a:solidFill>
                  <a:schemeClr val="accent1">
                    <a:lumMod val="75000"/>
                  </a:schemeClr>
                </a:solidFill>
                <a:effectLst/>
                <a:latin typeface="Times New Roman" panose="02020603050405020304" pitchFamily="18" charset="0"/>
                <a:cs typeface="Times New Roman" panose="02020603050405020304" pitchFamily="18" charset="0"/>
              </a:rPr>
              <a:t>Psychological</a:t>
            </a:r>
            <a:r>
              <a:rPr kumimoji="0" lang="ru-RU" altLang="ru-RU" sz="2400" b="1" i="0" u="none" strike="noStrike" cap="none" normalizeH="0" baseline="0" dirty="0">
                <a:ln>
                  <a:noFill/>
                </a:ln>
                <a:solidFill>
                  <a:schemeClr val="accent1">
                    <a:lumMod val="75000"/>
                  </a:schemeClr>
                </a:solidFill>
                <a:effectLst/>
                <a:latin typeface="Times New Roman" panose="02020603050405020304" pitchFamily="18" charset="0"/>
                <a:cs typeface="Times New Roman" panose="02020603050405020304" pitchFamily="18" charset="0"/>
              </a:rPr>
              <a:t> </a:t>
            </a:r>
            <a:r>
              <a:rPr kumimoji="0" lang="ru-RU" altLang="ru-RU" sz="2400" b="1" i="0" u="none" strike="noStrike" cap="none" normalizeH="0" baseline="0" dirty="0" err="1">
                <a:ln>
                  <a:noFill/>
                </a:ln>
                <a:solidFill>
                  <a:schemeClr val="accent1">
                    <a:lumMod val="75000"/>
                  </a:schemeClr>
                </a:solidFill>
                <a:effectLst/>
                <a:latin typeface="Times New Roman" panose="02020603050405020304" pitchFamily="18" charset="0"/>
                <a:cs typeface="Times New Roman" panose="02020603050405020304" pitchFamily="18" charset="0"/>
              </a:rPr>
              <a:t>support</a:t>
            </a:r>
            <a:endParaRPr kumimoji="0" lang="ru-RU" altLang="ru-RU" sz="2400" b="1" i="0" u="none" strike="noStrike" cap="none" normalizeH="0" baseline="0" dirty="0">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altLang="ru-RU" sz="2400" b="1" i="0" u="none" strike="noStrike" cap="none" normalizeH="0" baseline="0" dirty="0" err="1">
                <a:ln>
                  <a:noFill/>
                </a:ln>
                <a:solidFill>
                  <a:schemeClr val="accent1">
                    <a:lumMod val="75000"/>
                  </a:schemeClr>
                </a:solidFill>
                <a:effectLst/>
                <a:latin typeface="Times New Roman" panose="02020603050405020304" pitchFamily="18" charset="0"/>
                <a:cs typeface="Times New Roman" panose="02020603050405020304" pitchFamily="18" charset="0"/>
              </a:rPr>
              <a:t>Social</a:t>
            </a:r>
            <a:r>
              <a:rPr kumimoji="0" lang="ru-RU" altLang="ru-RU" sz="2400" b="1" i="0" u="none" strike="noStrike" cap="none" normalizeH="0" baseline="0" dirty="0">
                <a:ln>
                  <a:noFill/>
                </a:ln>
                <a:solidFill>
                  <a:schemeClr val="accent1">
                    <a:lumMod val="75000"/>
                  </a:schemeClr>
                </a:solidFill>
                <a:effectLst/>
                <a:latin typeface="Times New Roman" panose="02020603050405020304" pitchFamily="18" charset="0"/>
                <a:cs typeface="Times New Roman" panose="02020603050405020304" pitchFamily="18" charset="0"/>
              </a:rPr>
              <a:t> </a:t>
            </a:r>
            <a:r>
              <a:rPr kumimoji="0" lang="ru-RU" altLang="ru-RU" sz="2400" b="1" i="0" u="none" strike="noStrike" cap="none" normalizeH="0" baseline="0" dirty="0" err="1">
                <a:ln>
                  <a:noFill/>
                </a:ln>
                <a:solidFill>
                  <a:schemeClr val="accent1">
                    <a:lumMod val="75000"/>
                  </a:schemeClr>
                </a:solidFill>
                <a:effectLst/>
                <a:latin typeface="Times New Roman" panose="02020603050405020304" pitchFamily="18" charset="0"/>
                <a:cs typeface="Times New Roman" panose="02020603050405020304" pitchFamily="18" charset="0"/>
              </a:rPr>
              <a:t>services</a:t>
            </a:r>
            <a:endParaRPr kumimoji="0" lang="ru-RU" altLang="ru-RU" sz="2400" b="1" i="0" u="none" strike="noStrike" cap="none" normalizeH="0" baseline="0" dirty="0">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altLang="ru-RU" sz="2400" b="1" i="0" u="none" strike="noStrike" cap="none" normalizeH="0" baseline="0" dirty="0" err="1">
                <a:ln>
                  <a:noFill/>
                </a:ln>
                <a:solidFill>
                  <a:schemeClr val="accent1">
                    <a:lumMod val="75000"/>
                  </a:schemeClr>
                </a:solidFill>
                <a:effectLst/>
                <a:latin typeface="Times New Roman" panose="02020603050405020304" pitchFamily="18" charset="0"/>
                <a:cs typeface="Times New Roman" panose="02020603050405020304" pitchFamily="18" charset="0"/>
              </a:rPr>
              <a:t>Legal</a:t>
            </a:r>
            <a:r>
              <a:rPr kumimoji="0" lang="ru-RU" altLang="ru-RU" sz="2400" b="1" i="0" u="none" strike="noStrike" cap="none" normalizeH="0" baseline="0" dirty="0">
                <a:ln>
                  <a:noFill/>
                </a:ln>
                <a:solidFill>
                  <a:schemeClr val="accent1">
                    <a:lumMod val="75000"/>
                  </a:schemeClr>
                </a:solidFill>
                <a:effectLst/>
                <a:latin typeface="Times New Roman" panose="02020603050405020304" pitchFamily="18" charset="0"/>
                <a:cs typeface="Times New Roman" panose="02020603050405020304" pitchFamily="18" charset="0"/>
              </a:rPr>
              <a:t> </a:t>
            </a:r>
            <a:r>
              <a:rPr kumimoji="0" lang="ru-RU" altLang="ru-RU" sz="2400" b="1" i="0" u="none" strike="noStrike" cap="none" normalizeH="0" baseline="0" dirty="0" err="1">
                <a:ln>
                  <a:noFill/>
                </a:ln>
                <a:solidFill>
                  <a:schemeClr val="accent1">
                    <a:lumMod val="75000"/>
                  </a:schemeClr>
                </a:solidFill>
                <a:effectLst/>
                <a:latin typeface="Times New Roman" panose="02020603050405020304" pitchFamily="18" charset="0"/>
                <a:cs typeface="Times New Roman" panose="02020603050405020304" pitchFamily="18" charset="0"/>
              </a:rPr>
              <a:t>assistance</a:t>
            </a:r>
            <a:endParaRPr kumimoji="0" lang="ru-RU" altLang="ru-RU" sz="2400" b="1" i="0" u="none" strike="noStrike" cap="none" normalizeH="0" baseline="0" dirty="0">
              <a:ln>
                <a:noFill/>
              </a:ln>
              <a:solidFill>
                <a:schemeClr val="accent1">
                  <a:lumMod val="75000"/>
                </a:schemeClr>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a:ln>
                <a:noFill/>
              </a:ln>
              <a:solidFill>
                <a:schemeClr val="tx1"/>
              </a:solidFill>
              <a:effectLst/>
              <a:latin typeface="Arial" panose="020B0604020202020204" pitchFamily="34" charset="0"/>
            </a:endParaRPr>
          </a:p>
        </p:txBody>
      </p:sp>
      <p:sp>
        <p:nvSpPr>
          <p:cNvPr id="8" name="Прямоугольник 7">
            <a:extLst>
              <a:ext uri="{FF2B5EF4-FFF2-40B4-BE49-F238E27FC236}">
                <a16:creationId xmlns:a16="http://schemas.microsoft.com/office/drawing/2014/main" id="{AC722D95-44FB-48E4-8775-51B123671CE5}"/>
              </a:ext>
            </a:extLst>
          </p:cNvPr>
          <p:cNvSpPr/>
          <p:nvPr/>
        </p:nvSpPr>
        <p:spPr>
          <a:xfrm>
            <a:off x="1524000" y="6774717"/>
            <a:ext cx="7010400" cy="1938992"/>
          </a:xfrm>
          <a:prstGeom prst="rect">
            <a:avLst/>
          </a:prstGeom>
        </p:spPr>
        <p:txBody>
          <a:bodyPr wrap="square">
            <a:spAutoFit/>
          </a:bodyPr>
          <a:lstStyle/>
          <a:p>
            <a:r>
              <a:rPr lang="en-US" sz="2400" b="1" dirty="0">
                <a:solidFill>
                  <a:schemeClr val="accent1">
                    <a:lumMod val="75000"/>
                  </a:schemeClr>
                </a:solidFill>
                <a:latin typeface="Times New Roman" panose="02020603050405020304" pitchFamily="18" charset="0"/>
                <a:cs typeface="Times New Roman" panose="02020603050405020304" pitchFamily="18" charset="0"/>
              </a:rPr>
              <a:t>Promote:</a:t>
            </a:r>
          </a:p>
          <a:p>
            <a:pPr>
              <a:buFont typeface="Arial" panose="020B0604020202020204" pitchFamily="34" charset="0"/>
              <a:buChar char="•"/>
            </a:pPr>
            <a:r>
              <a:rPr lang="en-US" sz="2400" b="1" dirty="0">
                <a:solidFill>
                  <a:schemeClr val="accent1">
                    <a:lumMod val="75000"/>
                  </a:schemeClr>
                </a:solidFill>
                <a:latin typeface="Times New Roman" panose="02020603050405020304" pitchFamily="18" charset="0"/>
                <a:cs typeface="Times New Roman" panose="02020603050405020304" pitchFamily="18" charset="0"/>
              </a:rPr>
              <a:t>Strong families</a:t>
            </a:r>
          </a:p>
          <a:p>
            <a:pPr>
              <a:buFont typeface="Arial" panose="020B0604020202020204" pitchFamily="34" charset="0"/>
              <a:buChar char="•"/>
            </a:pPr>
            <a:r>
              <a:rPr lang="en-US" sz="2400" b="1" dirty="0">
                <a:solidFill>
                  <a:schemeClr val="accent1">
                    <a:lumMod val="75000"/>
                  </a:schemeClr>
                </a:solidFill>
                <a:latin typeface="Times New Roman" panose="02020603050405020304" pitchFamily="18" charset="0"/>
                <a:cs typeface="Times New Roman" panose="02020603050405020304" pitchFamily="18" charset="0"/>
              </a:rPr>
              <a:t>Prevention of early marriages</a:t>
            </a:r>
          </a:p>
          <a:p>
            <a:pPr>
              <a:buFont typeface="Arial" panose="020B0604020202020204" pitchFamily="34" charset="0"/>
              <a:buChar char="•"/>
            </a:pPr>
            <a:r>
              <a:rPr lang="en-US" sz="2400" b="1" dirty="0">
                <a:solidFill>
                  <a:schemeClr val="accent1">
                    <a:lumMod val="75000"/>
                  </a:schemeClr>
                </a:solidFill>
                <a:latin typeface="Times New Roman" panose="02020603050405020304" pitchFamily="18" charset="0"/>
                <a:cs typeface="Times New Roman" panose="02020603050405020304" pitchFamily="18" charset="0"/>
              </a:rPr>
              <a:t>Parenting skills</a:t>
            </a:r>
          </a:p>
          <a:p>
            <a:pPr>
              <a:buFont typeface="Arial" panose="020B0604020202020204" pitchFamily="34" charset="0"/>
              <a:buChar char="•"/>
            </a:pPr>
            <a:r>
              <a:rPr lang="en-US" sz="2400" b="1" dirty="0">
                <a:solidFill>
                  <a:schemeClr val="accent1">
                    <a:lumMod val="75000"/>
                  </a:schemeClr>
                </a:solidFill>
                <a:latin typeface="Times New Roman" panose="02020603050405020304" pitchFamily="18" charset="0"/>
                <a:cs typeface="Times New Roman" panose="02020603050405020304" pitchFamily="18" charset="0"/>
              </a:rPr>
              <a:t>Family values</a:t>
            </a:r>
          </a:p>
        </p:txBody>
      </p:sp>
    </p:spTree>
    <p:extLst>
      <p:ext uri="{BB962C8B-B14F-4D97-AF65-F5344CB8AC3E}">
        <p14:creationId xmlns:p14="http://schemas.microsoft.com/office/powerpoint/2010/main" val="1024769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2E665C"/>
          </a:solidFill>
        </p:spPr>
        <p:txBody>
          <a:bodyPr wrap="square" lIns="0" tIns="0" rIns="0" bIns="0" rtlCol="0"/>
          <a:lstStyle/>
          <a:p>
            <a:endParaRPr/>
          </a:p>
        </p:txBody>
      </p:sp>
      <p:sp>
        <p:nvSpPr>
          <p:cNvPr id="3" name="object 3"/>
          <p:cNvSpPr/>
          <p:nvPr/>
        </p:nvSpPr>
        <p:spPr>
          <a:xfrm>
            <a:off x="1195030" y="3009900"/>
            <a:ext cx="7559262" cy="2853231"/>
          </a:xfrm>
          <a:custGeom>
            <a:avLst/>
            <a:gdLst/>
            <a:ahLst/>
            <a:cxnLst/>
            <a:rect l="l" t="t" r="r" b="b"/>
            <a:pathLst>
              <a:path w="7858125" h="3400425">
                <a:moveTo>
                  <a:pt x="7858124" y="3400424"/>
                </a:moveTo>
                <a:lnTo>
                  <a:pt x="0" y="3400424"/>
                </a:lnTo>
                <a:lnTo>
                  <a:pt x="0" y="0"/>
                </a:lnTo>
                <a:lnTo>
                  <a:pt x="7858124" y="0"/>
                </a:lnTo>
                <a:lnTo>
                  <a:pt x="7858124" y="3400424"/>
                </a:lnTo>
                <a:close/>
              </a:path>
            </a:pathLst>
          </a:custGeom>
          <a:solidFill>
            <a:srgbClr val="FFFFFF"/>
          </a:solidFill>
        </p:spPr>
        <p:txBody>
          <a:bodyPr wrap="square" lIns="0" tIns="0" rIns="0" bIns="0" rtlCol="0"/>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Family</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Time</a:t>
            </a:r>
            <a:endPar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Let's</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Get</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to</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Know</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Our</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Families</a:t>
            </a:r>
            <a:endPar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Kindness</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Begins</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in</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the</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Family</a:t>
            </a:r>
            <a:endPar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Supporting</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Girls</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Education</a:t>
            </a:r>
            <a:endPar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The</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Gentle</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Faces</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of</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Strong</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200" b="1" i="0" u="none" strike="noStrike" cap="none" normalizeH="0" baseline="0" dirty="0" err="1">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Society</a:t>
            </a:r>
            <a:r>
              <a:rPr kumimoji="0" lang="ru-RU" altLang="ru-RU" sz="3200" b="1" i="0" u="none" strike="noStrike" cap="none" normalizeH="0" baseline="0" dirty="0">
                <a:ln>
                  <a:noFill/>
                </a:ln>
                <a:solidFill>
                  <a:schemeClr val="accent1">
                    <a:lumMod val="60000"/>
                    <a:lumOff val="40000"/>
                  </a:schemeClr>
                </a:solidFill>
                <a:effectLst/>
                <a:latin typeface="Times New Roman" panose="02020603050405020304" pitchFamily="18" charset="0"/>
                <a:cs typeface="Times New Roman" panose="02020603050405020304" pitchFamily="18" charset="0"/>
              </a:rPr>
              <a:t> </a:t>
            </a:r>
          </a:p>
          <a:p>
            <a:endParaRPr lang="en-US" dirty="0"/>
          </a:p>
        </p:txBody>
      </p:sp>
      <p:sp>
        <p:nvSpPr>
          <p:cNvPr id="9" name="object 9"/>
          <p:cNvSpPr/>
          <p:nvPr/>
        </p:nvSpPr>
        <p:spPr>
          <a:xfrm>
            <a:off x="9775425" y="6312741"/>
            <a:ext cx="7485417" cy="3052188"/>
          </a:xfrm>
          <a:custGeom>
            <a:avLst/>
            <a:gdLst/>
            <a:ahLst/>
            <a:cxnLst/>
            <a:rect l="l" t="t" r="r" b="b"/>
            <a:pathLst>
              <a:path w="7858125" h="3400425">
                <a:moveTo>
                  <a:pt x="7858124" y="3400424"/>
                </a:moveTo>
                <a:lnTo>
                  <a:pt x="0" y="3400424"/>
                </a:lnTo>
                <a:lnTo>
                  <a:pt x="0" y="0"/>
                </a:lnTo>
                <a:lnTo>
                  <a:pt x="7858124" y="0"/>
                </a:lnTo>
                <a:lnTo>
                  <a:pt x="7858124" y="3400424"/>
                </a:lnTo>
                <a:close/>
              </a:path>
            </a:pathLst>
          </a:custGeom>
          <a:solidFill>
            <a:srgbClr val="FFFFFF"/>
          </a:solidFill>
        </p:spPr>
        <p:txBody>
          <a:bodyPr wrap="square" lIns="0" tIns="0" rIns="0" bIns="0" rtlCol="0"/>
          <a:lstStyle/>
          <a:p>
            <a:r>
              <a:rPr lang="en-US" sz="3600" b="1" dirty="0">
                <a:solidFill>
                  <a:schemeClr val="accent1">
                    <a:lumMod val="60000"/>
                    <a:lumOff val="40000"/>
                  </a:schemeClr>
                </a:solidFill>
                <a:latin typeface="Times New Roman" panose="02020603050405020304" pitchFamily="18" charset="0"/>
                <a:cs typeface="Times New Roman" panose="02020603050405020304" pitchFamily="18" charset="0"/>
              </a:rPr>
              <a:t>Main Objectives</a:t>
            </a:r>
          </a:p>
          <a:p>
            <a:r>
              <a:rPr lang="en-US" sz="3600" b="1" dirty="0">
                <a:solidFill>
                  <a:schemeClr val="accent1">
                    <a:lumMod val="60000"/>
                    <a:lumOff val="40000"/>
                  </a:schemeClr>
                </a:solidFill>
                <a:latin typeface="Times New Roman" panose="02020603050405020304" pitchFamily="18" charset="0"/>
                <a:cs typeface="Times New Roman" panose="02020603050405020304" pitchFamily="18" charset="0"/>
              </a:rPr>
              <a:t>Strengthen family relationships</a:t>
            </a:r>
          </a:p>
          <a:p>
            <a:r>
              <a:rPr lang="en-US" sz="3600" b="1" dirty="0">
                <a:solidFill>
                  <a:schemeClr val="accent1">
                    <a:lumMod val="60000"/>
                    <a:lumOff val="40000"/>
                  </a:schemeClr>
                </a:solidFill>
                <a:latin typeface="Times New Roman" panose="02020603050405020304" pitchFamily="18" charset="0"/>
                <a:cs typeface="Times New Roman" panose="02020603050405020304" pitchFamily="18" charset="0"/>
              </a:rPr>
              <a:t>Encourage quality family time</a:t>
            </a:r>
          </a:p>
          <a:p>
            <a:r>
              <a:rPr lang="en-US" sz="3600" b="1" dirty="0">
                <a:solidFill>
                  <a:schemeClr val="accent1">
                    <a:lumMod val="60000"/>
                    <a:lumOff val="40000"/>
                  </a:schemeClr>
                </a:solidFill>
                <a:latin typeface="Times New Roman" panose="02020603050405020304" pitchFamily="18" charset="0"/>
                <a:cs typeface="Times New Roman" panose="02020603050405020304" pitchFamily="18" charset="0"/>
              </a:rPr>
              <a:t>Promote family values</a:t>
            </a:r>
          </a:p>
          <a:p>
            <a:r>
              <a:rPr lang="en-US" sz="3600" b="1" dirty="0">
                <a:solidFill>
                  <a:schemeClr val="accent1">
                    <a:lumMod val="60000"/>
                    <a:lumOff val="40000"/>
                  </a:schemeClr>
                </a:solidFill>
                <a:latin typeface="Times New Roman" panose="02020603050405020304" pitchFamily="18" charset="0"/>
                <a:cs typeface="Times New Roman" panose="02020603050405020304" pitchFamily="18" charset="0"/>
              </a:rPr>
              <a:t>Prepare young people for family life</a:t>
            </a:r>
          </a:p>
        </p:txBody>
      </p:sp>
      <p:sp>
        <p:nvSpPr>
          <p:cNvPr id="11" name="object 11" descr="$PPTXTitle"/>
          <p:cNvSpPr txBox="1">
            <a:spLocks noGrp="1"/>
          </p:cNvSpPr>
          <p:nvPr>
            <p:ph type="title"/>
          </p:nvPr>
        </p:nvSpPr>
        <p:spPr>
          <a:xfrm>
            <a:off x="3505199" y="114902"/>
            <a:ext cx="8077201" cy="1382607"/>
          </a:xfrm>
          <a:prstGeom prst="rect">
            <a:avLst/>
          </a:prstGeom>
        </p:spPr>
        <p:txBody>
          <a:bodyPr vert="horz" wrap="square" lIns="0" tIns="546276" rIns="0" bIns="0" rtlCol="0">
            <a:spAutoFit/>
          </a:bodyPr>
          <a:lstStyle/>
          <a:p>
            <a:pPr marL="3032125" algn="l">
              <a:spcBef>
                <a:spcPts val="100"/>
              </a:spcBef>
            </a:pPr>
            <a:r>
              <a:rPr lang="it-IT" sz="5400" b="1" dirty="0">
                <a:solidFill>
                  <a:schemeClr val="accent1">
                    <a:lumMod val="60000"/>
                    <a:lumOff val="40000"/>
                  </a:schemeClr>
                </a:solidFill>
              </a:rPr>
              <a:t>Key Projects</a:t>
            </a:r>
            <a:r>
              <a:rPr lang="az-Latn-AZ" sz="5400" b="1" dirty="0">
                <a:solidFill>
                  <a:schemeClr val="accent1">
                    <a:lumMod val="60000"/>
                    <a:lumOff val="40000"/>
                  </a:schemeClr>
                </a:solidFill>
              </a:rPr>
              <a:t> </a:t>
            </a:r>
            <a:endParaRPr sz="5400" b="1" dirty="0">
              <a:solidFill>
                <a:schemeClr val="accent1">
                  <a:lumMod val="60000"/>
                  <a:lumOff val="40000"/>
                </a:schemeClr>
              </a:solidFill>
              <a:latin typeface="Palatino Linotype"/>
              <a:cs typeface="Palatino Linotype"/>
            </a:endParaRPr>
          </a:p>
        </p:txBody>
      </p:sp>
      <p:sp>
        <p:nvSpPr>
          <p:cNvPr id="15" name="object 15"/>
          <p:cNvSpPr/>
          <p:nvPr/>
        </p:nvSpPr>
        <p:spPr>
          <a:xfrm>
            <a:off x="13744561" y="6126037"/>
            <a:ext cx="4544060" cy="4161154"/>
          </a:xfrm>
          <a:custGeom>
            <a:avLst/>
            <a:gdLst/>
            <a:ahLst/>
            <a:cxnLst/>
            <a:rect l="l" t="t" r="r" b="b"/>
            <a:pathLst>
              <a:path w="4544059" h="4161154">
                <a:moveTo>
                  <a:pt x="4543438" y="3923862"/>
                </a:moveTo>
                <a:lnTo>
                  <a:pt x="4306338" y="4160962"/>
                </a:lnTo>
                <a:lnTo>
                  <a:pt x="0" y="4160962"/>
                </a:lnTo>
                <a:lnTo>
                  <a:pt x="3738945" y="422017"/>
                </a:lnTo>
                <a:lnTo>
                  <a:pt x="3773898" y="388135"/>
                </a:lnTo>
                <a:lnTo>
                  <a:pt x="3809627" y="355598"/>
                </a:lnTo>
                <a:lnTo>
                  <a:pt x="3846101" y="324405"/>
                </a:lnTo>
                <a:lnTo>
                  <a:pt x="3883288" y="294555"/>
                </a:lnTo>
                <a:lnTo>
                  <a:pt x="3921158" y="266047"/>
                </a:lnTo>
                <a:lnTo>
                  <a:pt x="3959677" y="238880"/>
                </a:lnTo>
                <a:lnTo>
                  <a:pt x="3998817" y="213053"/>
                </a:lnTo>
                <a:lnTo>
                  <a:pt x="4038543" y="188565"/>
                </a:lnTo>
                <a:lnTo>
                  <a:pt x="4078827" y="165415"/>
                </a:lnTo>
                <a:lnTo>
                  <a:pt x="4119635" y="143602"/>
                </a:lnTo>
                <a:lnTo>
                  <a:pt x="4160937" y="123125"/>
                </a:lnTo>
                <a:lnTo>
                  <a:pt x="4202702" y="103984"/>
                </a:lnTo>
                <a:lnTo>
                  <a:pt x="4244897" y="86176"/>
                </a:lnTo>
                <a:lnTo>
                  <a:pt x="4287492" y="69702"/>
                </a:lnTo>
                <a:lnTo>
                  <a:pt x="4330455" y="54560"/>
                </a:lnTo>
                <a:lnTo>
                  <a:pt x="4373755" y="40750"/>
                </a:lnTo>
                <a:lnTo>
                  <a:pt x="4417360" y="28269"/>
                </a:lnTo>
                <a:lnTo>
                  <a:pt x="4461240" y="17118"/>
                </a:lnTo>
                <a:lnTo>
                  <a:pt x="4505361" y="7296"/>
                </a:lnTo>
                <a:lnTo>
                  <a:pt x="4543438" y="0"/>
                </a:lnTo>
                <a:lnTo>
                  <a:pt x="4543438" y="3923862"/>
                </a:lnTo>
                <a:close/>
              </a:path>
            </a:pathLst>
          </a:custGeom>
          <a:solidFill>
            <a:srgbClr val="1C6179">
              <a:alpha val="14999"/>
            </a:srgbClr>
          </a:solidFill>
        </p:spPr>
        <p:txBody>
          <a:bodyPr wrap="square" lIns="0" tIns="0" rIns="0" bIns="0" rtlCol="0"/>
          <a:lstStyle/>
          <a:p>
            <a:endParaRPr/>
          </a:p>
        </p:txBody>
      </p:sp>
      <p:sp>
        <p:nvSpPr>
          <p:cNvPr id="16" name="Rectangle 1">
            <a:extLst>
              <a:ext uri="{FF2B5EF4-FFF2-40B4-BE49-F238E27FC236}">
                <a16:creationId xmlns:a16="http://schemas.microsoft.com/office/drawing/2014/main" id="{837BCEE9-7FC2-455E-8EE0-7EF9C08341A1}"/>
              </a:ext>
            </a:extLst>
          </p:cNvPr>
          <p:cNvSpPr>
            <a:spLocks noChangeArrowheads="1"/>
          </p:cNvSpPr>
          <p:nvPr/>
        </p:nvSpPr>
        <p:spPr bwMode="auto">
          <a:xfrm>
            <a:off x="356830" y="120134"/>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altLang="ru-RU"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99870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9"/>
          </a:solidFill>
        </p:spPr>
        <p:txBody>
          <a:bodyPr wrap="square" lIns="0" tIns="0" rIns="0" bIns="0" rtlCol="0"/>
          <a:lstStyle/>
          <a:p>
            <a:endParaRPr/>
          </a:p>
        </p:txBody>
      </p:sp>
      <p:grpSp>
        <p:nvGrpSpPr>
          <p:cNvPr id="3" name="object 3"/>
          <p:cNvGrpSpPr/>
          <p:nvPr/>
        </p:nvGrpSpPr>
        <p:grpSpPr>
          <a:xfrm>
            <a:off x="0" y="0"/>
            <a:ext cx="4594225" cy="6706234"/>
            <a:chOff x="0" y="0"/>
            <a:chExt cx="4594225" cy="6706234"/>
          </a:xfrm>
        </p:grpSpPr>
        <p:sp>
          <p:nvSpPr>
            <p:cNvPr id="4" name="object 4"/>
            <p:cNvSpPr/>
            <p:nvPr/>
          </p:nvSpPr>
          <p:spPr>
            <a:xfrm>
              <a:off x="0" y="1259044"/>
              <a:ext cx="4228465" cy="5447030"/>
            </a:xfrm>
            <a:custGeom>
              <a:avLst/>
              <a:gdLst/>
              <a:ahLst/>
              <a:cxnLst/>
              <a:rect l="l" t="t" r="r" b="b"/>
              <a:pathLst>
                <a:path w="4228465" h="5447030">
                  <a:moveTo>
                    <a:pt x="3978116" y="1468610"/>
                  </a:moveTo>
                  <a:lnTo>
                    <a:pt x="0" y="5446727"/>
                  </a:lnTo>
                  <a:lnTo>
                    <a:pt x="0" y="3013267"/>
                  </a:lnTo>
                  <a:lnTo>
                    <a:pt x="2761386" y="251880"/>
                  </a:lnTo>
                  <a:lnTo>
                    <a:pt x="2797116" y="218090"/>
                  </a:lnTo>
                  <a:lnTo>
                    <a:pt x="2834210" y="186741"/>
                  </a:lnTo>
                  <a:lnTo>
                    <a:pt x="2872567" y="157831"/>
                  </a:lnTo>
                  <a:lnTo>
                    <a:pt x="2912084" y="131357"/>
                  </a:lnTo>
                  <a:lnTo>
                    <a:pt x="2952659" y="107316"/>
                  </a:lnTo>
                  <a:lnTo>
                    <a:pt x="2994191" y="85704"/>
                  </a:lnTo>
                  <a:lnTo>
                    <a:pt x="3036576" y="66518"/>
                  </a:lnTo>
                  <a:lnTo>
                    <a:pt x="3079713" y="49756"/>
                  </a:lnTo>
                  <a:lnTo>
                    <a:pt x="3123499" y="35413"/>
                  </a:lnTo>
                  <a:lnTo>
                    <a:pt x="3167832" y="23488"/>
                  </a:lnTo>
                  <a:lnTo>
                    <a:pt x="3212609" y="13975"/>
                  </a:lnTo>
                  <a:lnTo>
                    <a:pt x="3257730" y="6874"/>
                  </a:lnTo>
                  <a:lnTo>
                    <a:pt x="3303090" y="2179"/>
                  </a:lnTo>
                  <a:lnTo>
                    <a:pt x="3346390" y="0"/>
                  </a:lnTo>
                  <a:lnTo>
                    <a:pt x="3394123" y="0"/>
                  </a:lnTo>
                  <a:lnTo>
                    <a:pt x="3439591" y="2508"/>
                  </a:lnTo>
                  <a:lnTo>
                    <a:pt x="3484891" y="7411"/>
                  </a:lnTo>
                  <a:lnTo>
                    <a:pt x="3529919" y="14706"/>
                  </a:lnTo>
                  <a:lnTo>
                    <a:pt x="3574575" y="24389"/>
                  </a:lnTo>
                  <a:lnTo>
                    <a:pt x="3618755" y="36457"/>
                  </a:lnTo>
                  <a:lnTo>
                    <a:pt x="3662357" y="50907"/>
                  </a:lnTo>
                  <a:lnTo>
                    <a:pt x="3705280" y="67736"/>
                  </a:lnTo>
                  <a:lnTo>
                    <a:pt x="3747421" y="86940"/>
                  </a:lnTo>
                  <a:lnTo>
                    <a:pt x="3788677" y="108517"/>
                  </a:lnTo>
                  <a:lnTo>
                    <a:pt x="3828947" y="132464"/>
                  </a:lnTo>
                  <a:lnTo>
                    <a:pt x="3868128" y="158776"/>
                  </a:lnTo>
                  <a:lnTo>
                    <a:pt x="3906118" y="187452"/>
                  </a:lnTo>
                  <a:lnTo>
                    <a:pt x="3942815" y="218488"/>
                  </a:lnTo>
                  <a:lnTo>
                    <a:pt x="3978116" y="251880"/>
                  </a:lnTo>
                  <a:lnTo>
                    <a:pt x="4011494" y="287196"/>
                  </a:lnTo>
                  <a:lnTo>
                    <a:pt x="4042487" y="323935"/>
                  </a:lnTo>
                  <a:lnTo>
                    <a:pt x="4071096" y="361991"/>
                  </a:lnTo>
                  <a:lnTo>
                    <a:pt x="4097321" y="401260"/>
                  </a:lnTo>
                  <a:lnTo>
                    <a:pt x="4121163" y="441635"/>
                  </a:lnTo>
                  <a:lnTo>
                    <a:pt x="4142620" y="483012"/>
                  </a:lnTo>
                  <a:lnTo>
                    <a:pt x="4161692" y="525284"/>
                  </a:lnTo>
                  <a:lnTo>
                    <a:pt x="4178381" y="568347"/>
                  </a:lnTo>
                  <a:lnTo>
                    <a:pt x="4192686" y="612095"/>
                  </a:lnTo>
                  <a:lnTo>
                    <a:pt x="4204606" y="656423"/>
                  </a:lnTo>
                  <a:lnTo>
                    <a:pt x="4214143" y="701225"/>
                  </a:lnTo>
                  <a:lnTo>
                    <a:pt x="4221295" y="746396"/>
                  </a:lnTo>
                  <a:lnTo>
                    <a:pt x="4226063" y="791830"/>
                  </a:lnTo>
                  <a:lnTo>
                    <a:pt x="4228448" y="837422"/>
                  </a:lnTo>
                  <a:lnTo>
                    <a:pt x="4228448" y="883067"/>
                  </a:lnTo>
                  <a:lnTo>
                    <a:pt x="4226063" y="928660"/>
                  </a:lnTo>
                  <a:lnTo>
                    <a:pt x="4221295" y="974094"/>
                  </a:lnTo>
                  <a:lnTo>
                    <a:pt x="4214143" y="1019265"/>
                  </a:lnTo>
                  <a:lnTo>
                    <a:pt x="4204606" y="1064067"/>
                  </a:lnTo>
                  <a:lnTo>
                    <a:pt x="4192686" y="1108395"/>
                  </a:lnTo>
                  <a:lnTo>
                    <a:pt x="4178381" y="1152143"/>
                  </a:lnTo>
                  <a:lnTo>
                    <a:pt x="4161692" y="1195206"/>
                  </a:lnTo>
                  <a:lnTo>
                    <a:pt x="4142620" y="1237478"/>
                  </a:lnTo>
                  <a:lnTo>
                    <a:pt x="4121163" y="1278855"/>
                  </a:lnTo>
                  <a:lnTo>
                    <a:pt x="4097321" y="1319230"/>
                  </a:lnTo>
                  <a:lnTo>
                    <a:pt x="4071096" y="1358498"/>
                  </a:lnTo>
                  <a:lnTo>
                    <a:pt x="4042487" y="1396555"/>
                  </a:lnTo>
                  <a:lnTo>
                    <a:pt x="4011494" y="1433294"/>
                  </a:lnTo>
                  <a:lnTo>
                    <a:pt x="3978116" y="1468610"/>
                  </a:lnTo>
                  <a:close/>
                </a:path>
              </a:pathLst>
            </a:custGeom>
            <a:solidFill>
              <a:srgbClr val="1C6179"/>
            </a:solidFill>
          </p:spPr>
          <p:txBody>
            <a:bodyPr wrap="square" lIns="0" tIns="0" rIns="0" bIns="0" rtlCol="0"/>
            <a:lstStyle/>
            <a:p>
              <a:endParaRPr/>
            </a:p>
          </p:txBody>
        </p:sp>
        <p:sp>
          <p:nvSpPr>
            <p:cNvPr id="5" name="object 5"/>
            <p:cNvSpPr/>
            <p:nvPr/>
          </p:nvSpPr>
          <p:spPr>
            <a:xfrm>
              <a:off x="59230" y="0"/>
              <a:ext cx="4534535" cy="4292600"/>
            </a:xfrm>
            <a:custGeom>
              <a:avLst/>
              <a:gdLst/>
              <a:ahLst/>
              <a:cxnLst/>
              <a:rect l="l" t="t" r="r" b="b"/>
              <a:pathLst>
                <a:path w="4534535" h="4292600">
                  <a:moveTo>
                    <a:pt x="4284148" y="1226349"/>
                  </a:moveTo>
                  <a:lnTo>
                    <a:pt x="1445402" y="4065096"/>
                  </a:lnTo>
                  <a:lnTo>
                    <a:pt x="1436834" y="4065096"/>
                  </a:lnTo>
                  <a:lnTo>
                    <a:pt x="1400310" y="4096949"/>
                  </a:lnTo>
                  <a:lnTo>
                    <a:pt x="1362418" y="4126406"/>
                  </a:lnTo>
                  <a:lnTo>
                    <a:pt x="1323266" y="4153464"/>
                  </a:lnTo>
                  <a:lnTo>
                    <a:pt x="1282962" y="4178123"/>
                  </a:lnTo>
                  <a:lnTo>
                    <a:pt x="1241614" y="4200378"/>
                  </a:lnTo>
                  <a:lnTo>
                    <a:pt x="1199329" y="4220228"/>
                  </a:lnTo>
                  <a:lnTo>
                    <a:pt x="1156214" y="4237671"/>
                  </a:lnTo>
                  <a:lnTo>
                    <a:pt x="1112379" y="4252704"/>
                  </a:lnTo>
                  <a:lnTo>
                    <a:pt x="1067930" y="4265324"/>
                  </a:lnTo>
                  <a:lnTo>
                    <a:pt x="1022974" y="4275530"/>
                  </a:lnTo>
                  <a:lnTo>
                    <a:pt x="977621" y="4283319"/>
                  </a:lnTo>
                  <a:lnTo>
                    <a:pt x="931978" y="4288689"/>
                  </a:lnTo>
                  <a:lnTo>
                    <a:pt x="886151" y="4291637"/>
                  </a:lnTo>
                  <a:lnTo>
                    <a:pt x="840250" y="4292161"/>
                  </a:lnTo>
                  <a:lnTo>
                    <a:pt x="794382" y="4290259"/>
                  </a:lnTo>
                  <a:lnTo>
                    <a:pt x="748654" y="4285929"/>
                  </a:lnTo>
                  <a:lnTo>
                    <a:pt x="703174" y="4279167"/>
                  </a:lnTo>
                  <a:lnTo>
                    <a:pt x="658050" y="4269972"/>
                  </a:lnTo>
                  <a:lnTo>
                    <a:pt x="613390" y="4258341"/>
                  </a:lnTo>
                  <a:lnTo>
                    <a:pt x="569302" y="4244273"/>
                  </a:lnTo>
                  <a:lnTo>
                    <a:pt x="525892" y="4227763"/>
                  </a:lnTo>
                  <a:lnTo>
                    <a:pt x="483270" y="4208812"/>
                  </a:lnTo>
                  <a:lnTo>
                    <a:pt x="441542" y="4187415"/>
                  </a:lnTo>
                  <a:lnTo>
                    <a:pt x="400817" y="4163571"/>
                  </a:lnTo>
                  <a:lnTo>
                    <a:pt x="361201" y="4137277"/>
                  </a:lnTo>
                  <a:lnTo>
                    <a:pt x="322804" y="4108531"/>
                  </a:lnTo>
                  <a:lnTo>
                    <a:pt x="285732" y="4077331"/>
                  </a:lnTo>
                  <a:lnTo>
                    <a:pt x="250093" y="4043674"/>
                  </a:lnTo>
                  <a:lnTo>
                    <a:pt x="216420" y="4008051"/>
                  </a:lnTo>
                  <a:lnTo>
                    <a:pt x="185175" y="3971024"/>
                  </a:lnTo>
                  <a:lnTo>
                    <a:pt x="156358" y="3932698"/>
                  </a:lnTo>
                  <a:lnTo>
                    <a:pt x="129972" y="3893175"/>
                  </a:lnTo>
                  <a:lnTo>
                    <a:pt x="106016" y="3852562"/>
                  </a:lnTo>
                  <a:lnTo>
                    <a:pt x="84492" y="3810961"/>
                  </a:lnTo>
                  <a:lnTo>
                    <a:pt x="65401" y="3768477"/>
                  </a:lnTo>
                  <a:lnTo>
                    <a:pt x="48745" y="3725215"/>
                  </a:lnTo>
                  <a:lnTo>
                    <a:pt x="34525" y="3681278"/>
                  </a:lnTo>
                  <a:lnTo>
                    <a:pt x="22742" y="3636771"/>
                  </a:lnTo>
                  <a:lnTo>
                    <a:pt x="13396" y="3591798"/>
                  </a:lnTo>
                  <a:lnTo>
                    <a:pt x="6490" y="3546463"/>
                  </a:lnTo>
                  <a:lnTo>
                    <a:pt x="2024" y="3500870"/>
                  </a:lnTo>
                  <a:lnTo>
                    <a:pt x="0" y="3455124"/>
                  </a:lnTo>
                  <a:lnTo>
                    <a:pt x="418" y="3409329"/>
                  </a:lnTo>
                  <a:lnTo>
                    <a:pt x="3280" y="3363588"/>
                  </a:lnTo>
                  <a:lnTo>
                    <a:pt x="8587" y="3318008"/>
                  </a:lnTo>
                  <a:lnTo>
                    <a:pt x="16340" y="3272690"/>
                  </a:lnTo>
                  <a:lnTo>
                    <a:pt x="26541" y="3227740"/>
                  </a:lnTo>
                  <a:lnTo>
                    <a:pt x="39190" y="3183262"/>
                  </a:lnTo>
                  <a:lnTo>
                    <a:pt x="54289" y="3139361"/>
                  </a:lnTo>
                  <a:lnTo>
                    <a:pt x="71839" y="3096139"/>
                  </a:lnTo>
                  <a:lnTo>
                    <a:pt x="91841" y="3053702"/>
                  </a:lnTo>
                  <a:lnTo>
                    <a:pt x="114296" y="3012154"/>
                  </a:lnTo>
                  <a:lnTo>
                    <a:pt x="139205" y="2971599"/>
                  </a:lnTo>
                  <a:lnTo>
                    <a:pt x="166570" y="2932141"/>
                  </a:lnTo>
                  <a:lnTo>
                    <a:pt x="196392" y="2893885"/>
                  </a:lnTo>
                  <a:lnTo>
                    <a:pt x="228672" y="2856934"/>
                  </a:lnTo>
                  <a:lnTo>
                    <a:pt x="224388" y="2852650"/>
                  </a:lnTo>
                  <a:lnTo>
                    <a:pt x="3067417" y="9620"/>
                  </a:lnTo>
                  <a:lnTo>
                    <a:pt x="3077590" y="0"/>
                  </a:lnTo>
                  <a:lnTo>
                    <a:pt x="4273979" y="0"/>
                  </a:lnTo>
                  <a:lnTo>
                    <a:pt x="4317526" y="44935"/>
                  </a:lnTo>
                  <a:lnTo>
                    <a:pt x="4348520" y="81674"/>
                  </a:lnTo>
                  <a:lnTo>
                    <a:pt x="4377129" y="119731"/>
                  </a:lnTo>
                  <a:lnTo>
                    <a:pt x="4403354" y="158999"/>
                  </a:lnTo>
                  <a:lnTo>
                    <a:pt x="4427195" y="199374"/>
                  </a:lnTo>
                  <a:lnTo>
                    <a:pt x="4448652" y="240751"/>
                  </a:lnTo>
                  <a:lnTo>
                    <a:pt x="4467725" y="283023"/>
                  </a:lnTo>
                  <a:lnTo>
                    <a:pt x="4484414" y="326086"/>
                  </a:lnTo>
                  <a:lnTo>
                    <a:pt x="4498718" y="369834"/>
                  </a:lnTo>
                  <a:lnTo>
                    <a:pt x="4510639" y="414162"/>
                  </a:lnTo>
                  <a:lnTo>
                    <a:pt x="4520175" y="458964"/>
                  </a:lnTo>
                  <a:lnTo>
                    <a:pt x="4527327" y="504134"/>
                  </a:lnTo>
                  <a:lnTo>
                    <a:pt x="4532096" y="549569"/>
                  </a:lnTo>
                  <a:lnTo>
                    <a:pt x="4534480" y="595161"/>
                  </a:lnTo>
                  <a:lnTo>
                    <a:pt x="4534480" y="640806"/>
                  </a:lnTo>
                  <a:lnTo>
                    <a:pt x="4532096" y="686399"/>
                  </a:lnTo>
                  <a:lnTo>
                    <a:pt x="4527327" y="731833"/>
                  </a:lnTo>
                  <a:lnTo>
                    <a:pt x="4520175" y="777004"/>
                  </a:lnTo>
                  <a:lnTo>
                    <a:pt x="4510639" y="821806"/>
                  </a:lnTo>
                  <a:lnTo>
                    <a:pt x="4498718" y="866134"/>
                  </a:lnTo>
                  <a:lnTo>
                    <a:pt x="4484413" y="909882"/>
                  </a:lnTo>
                  <a:lnTo>
                    <a:pt x="4467725" y="952944"/>
                  </a:lnTo>
                  <a:lnTo>
                    <a:pt x="4448652" y="995217"/>
                  </a:lnTo>
                  <a:lnTo>
                    <a:pt x="4427195" y="1036593"/>
                  </a:lnTo>
                  <a:lnTo>
                    <a:pt x="4403354" y="1076969"/>
                  </a:lnTo>
                  <a:lnTo>
                    <a:pt x="4377129" y="1116237"/>
                  </a:lnTo>
                  <a:lnTo>
                    <a:pt x="4348519" y="1154294"/>
                  </a:lnTo>
                  <a:lnTo>
                    <a:pt x="4317526" y="1191033"/>
                  </a:lnTo>
                  <a:lnTo>
                    <a:pt x="4284148" y="1226349"/>
                  </a:lnTo>
                  <a:close/>
                </a:path>
                <a:path w="4534535" h="4292600">
                  <a:moveTo>
                    <a:pt x="1445402" y="4065096"/>
                  </a:moveTo>
                  <a:lnTo>
                    <a:pt x="1441118" y="4069380"/>
                  </a:lnTo>
                  <a:lnTo>
                    <a:pt x="1436834" y="4065096"/>
                  </a:lnTo>
                  <a:lnTo>
                    <a:pt x="1445402" y="4065096"/>
                  </a:lnTo>
                  <a:close/>
                </a:path>
              </a:pathLst>
            </a:custGeom>
            <a:solidFill>
              <a:srgbClr val="61C2A2"/>
            </a:solidFill>
          </p:spPr>
          <p:txBody>
            <a:bodyPr wrap="square" lIns="0" tIns="0" rIns="0" bIns="0" rtlCol="0"/>
            <a:lstStyle/>
            <a:p>
              <a:endParaRPr/>
            </a:p>
          </p:txBody>
        </p:sp>
      </p:grpSp>
      <p:grpSp>
        <p:nvGrpSpPr>
          <p:cNvPr id="6" name="object 6"/>
          <p:cNvGrpSpPr/>
          <p:nvPr/>
        </p:nvGrpSpPr>
        <p:grpSpPr>
          <a:xfrm>
            <a:off x="15490812" y="6499026"/>
            <a:ext cx="2797810" cy="3788410"/>
            <a:chOff x="15490812" y="6499026"/>
            <a:chExt cx="2797810" cy="3788410"/>
          </a:xfrm>
        </p:grpSpPr>
        <p:sp>
          <p:nvSpPr>
            <p:cNvPr id="7" name="object 7"/>
            <p:cNvSpPr/>
            <p:nvPr/>
          </p:nvSpPr>
          <p:spPr>
            <a:xfrm>
              <a:off x="15490812" y="7210628"/>
              <a:ext cx="2797810" cy="3076575"/>
            </a:xfrm>
            <a:custGeom>
              <a:avLst/>
              <a:gdLst/>
              <a:ahLst/>
              <a:cxnLst/>
              <a:rect l="l" t="t" r="r" b="b"/>
              <a:pathLst>
                <a:path w="2797809" h="3076575">
                  <a:moveTo>
                    <a:pt x="2797185" y="1639858"/>
                  </a:moveTo>
                  <a:lnTo>
                    <a:pt x="1360672" y="3076371"/>
                  </a:lnTo>
                  <a:lnTo>
                    <a:pt x="955" y="3076371"/>
                  </a:lnTo>
                  <a:lnTo>
                    <a:pt x="797" y="3074740"/>
                  </a:lnTo>
                  <a:lnTo>
                    <a:pt x="0" y="3029278"/>
                  </a:lnTo>
                  <a:lnTo>
                    <a:pt x="2778" y="2983856"/>
                  </a:lnTo>
                  <a:lnTo>
                    <a:pt x="9135" y="2938699"/>
                  </a:lnTo>
                  <a:lnTo>
                    <a:pt x="19073" y="2894033"/>
                  </a:lnTo>
                  <a:lnTo>
                    <a:pt x="32595" y="2850081"/>
                  </a:lnTo>
                  <a:lnTo>
                    <a:pt x="49704" y="2807069"/>
                  </a:lnTo>
                  <a:lnTo>
                    <a:pt x="70401" y="2765221"/>
                  </a:lnTo>
                  <a:lnTo>
                    <a:pt x="94689" y="2724762"/>
                  </a:lnTo>
                  <a:lnTo>
                    <a:pt x="122571" y="2685916"/>
                  </a:lnTo>
                  <a:lnTo>
                    <a:pt x="154049" y="2648910"/>
                  </a:lnTo>
                  <a:lnTo>
                    <a:pt x="151162" y="2646022"/>
                  </a:lnTo>
                  <a:lnTo>
                    <a:pt x="2797185" y="0"/>
                  </a:lnTo>
                  <a:lnTo>
                    <a:pt x="2797185" y="1639858"/>
                  </a:lnTo>
                  <a:close/>
                </a:path>
              </a:pathLst>
            </a:custGeom>
            <a:solidFill>
              <a:srgbClr val="61C2A2"/>
            </a:solidFill>
          </p:spPr>
          <p:txBody>
            <a:bodyPr wrap="square" lIns="0" tIns="0" rIns="0" bIns="0" rtlCol="0"/>
            <a:lstStyle/>
            <a:p>
              <a:endParaRPr/>
            </a:p>
          </p:txBody>
        </p:sp>
        <p:sp>
          <p:nvSpPr>
            <p:cNvPr id="8" name="object 8"/>
            <p:cNvSpPr/>
            <p:nvPr/>
          </p:nvSpPr>
          <p:spPr>
            <a:xfrm>
              <a:off x="15846235" y="6499026"/>
              <a:ext cx="2442210" cy="3206750"/>
            </a:xfrm>
            <a:custGeom>
              <a:avLst/>
              <a:gdLst/>
              <a:ahLst/>
              <a:cxnLst/>
              <a:rect l="l" t="t" r="r" b="b"/>
              <a:pathLst>
                <a:path w="2442209" h="3206750">
                  <a:moveTo>
                    <a:pt x="2441763" y="1585891"/>
                  </a:moveTo>
                  <a:lnTo>
                    <a:pt x="973978" y="3053676"/>
                  </a:lnTo>
                  <a:lnTo>
                    <a:pt x="968205" y="3053676"/>
                  </a:lnTo>
                  <a:lnTo>
                    <a:pt x="931607" y="3084745"/>
                  </a:lnTo>
                  <a:lnTo>
                    <a:pt x="893082" y="3112306"/>
                  </a:lnTo>
                  <a:lnTo>
                    <a:pt x="852863" y="3136354"/>
                  </a:lnTo>
                  <a:lnTo>
                    <a:pt x="811182" y="3156885"/>
                  </a:lnTo>
                  <a:lnTo>
                    <a:pt x="768271" y="3173892"/>
                  </a:lnTo>
                  <a:lnTo>
                    <a:pt x="724362" y="3187371"/>
                  </a:lnTo>
                  <a:lnTo>
                    <a:pt x="679688" y="3197317"/>
                  </a:lnTo>
                  <a:lnTo>
                    <a:pt x="634481" y="3203724"/>
                  </a:lnTo>
                  <a:lnTo>
                    <a:pt x="588973" y="3206589"/>
                  </a:lnTo>
                  <a:lnTo>
                    <a:pt x="543397" y="3205905"/>
                  </a:lnTo>
                  <a:lnTo>
                    <a:pt x="497986" y="3201667"/>
                  </a:lnTo>
                  <a:lnTo>
                    <a:pt x="452971" y="3193872"/>
                  </a:lnTo>
                  <a:lnTo>
                    <a:pt x="408584" y="3182512"/>
                  </a:lnTo>
                  <a:lnTo>
                    <a:pt x="365059" y="3167585"/>
                  </a:lnTo>
                  <a:lnTo>
                    <a:pt x="322628" y="3149083"/>
                  </a:lnTo>
                  <a:lnTo>
                    <a:pt x="281522" y="3127003"/>
                  </a:lnTo>
                  <a:lnTo>
                    <a:pt x="241975" y="3101339"/>
                  </a:lnTo>
                  <a:lnTo>
                    <a:pt x="204218" y="3072087"/>
                  </a:lnTo>
                  <a:lnTo>
                    <a:pt x="168485" y="3039240"/>
                  </a:lnTo>
                  <a:lnTo>
                    <a:pt x="135615" y="3003529"/>
                  </a:lnTo>
                  <a:lnTo>
                    <a:pt x="106300" y="2965836"/>
                  </a:lnTo>
                  <a:lnTo>
                    <a:pt x="80540" y="2926384"/>
                  </a:lnTo>
                  <a:lnTo>
                    <a:pt x="58339" y="2885400"/>
                  </a:lnTo>
                  <a:lnTo>
                    <a:pt x="39698" y="2843107"/>
                  </a:lnTo>
                  <a:lnTo>
                    <a:pt x="24622" y="2799731"/>
                  </a:lnTo>
                  <a:lnTo>
                    <a:pt x="13111" y="2755497"/>
                  </a:lnTo>
                  <a:lnTo>
                    <a:pt x="5168" y="2710628"/>
                  </a:lnTo>
                  <a:lnTo>
                    <a:pt x="797" y="2665350"/>
                  </a:lnTo>
                  <a:lnTo>
                    <a:pt x="0" y="2619888"/>
                  </a:lnTo>
                  <a:lnTo>
                    <a:pt x="2778" y="2574467"/>
                  </a:lnTo>
                  <a:lnTo>
                    <a:pt x="9135" y="2529310"/>
                  </a:lnTo>
                  <a:lnTo>
                    <a:pt x="19073" y="2484644"/>
                  </a:lnTo>
                  <a:lnTo>
                    <a:pt x="32595" y="2440692"/>
                  </a:lnTo>
                  <a:lnTo>
                    <a:pt x="49704" y="2397679"/>
                  </a:lnTo>
                  <a:lnTo>
                    <a:pt x="70401" y="2355831"/>
                  </a:lnTo>
                  <a:lnTo>
                    <a:pt x="94689" y="2315372"/>
                  </a:lnTo>
                  <a:lnTo>
                    <a:pt x="122571" y="2276527"/>
                  </a:lnTo>
                  <a:lnTo>
                    <a:pt x="154049" y="2239520"/>
                  </a:lnTo>
                  <a:lnTo>
                    <a:pt x="151162" y="2236633"/>
                  </a:lnTo>
                  <a:lnTo>
                    <a:pt x="2268790" y="119005"/>
                  </a:lnTo>
                  <a:lnTo>
                    <a:pt x="2304007" y="86523"/>
                  </a:lnTo>
                  <a:lnTo>
                    <a:pt x="2341092" y="57501"/>
                  </a:lnTo>
                  <a:lnTo>
                    <a:pt x="2379836" y="31930"/>
                  </a:lnTo>
                  <a:lnTo>
                    <a:pt x="2420028" y="9803"/>
                  </a:lnTo>
                  <a:lnTo>
                    <a:pt x="2441763" y="0"/>
                  </a:lnTo>
                  <a:lnTo>
                    <a:pt x="2441763" y="1585891"/>
                  </a:lnTo>
                  <a:close/>
                </a:path>
                <a:path w="2442209" h="3206750">
                  <a:moveTo>
                    <a:pt x="973978" y="3053676"/>
                  </a:moveTo>
                  <a:lnTo>
                    <a:pt x="971092" y="3056563"/>
                  </a:lnTo>
                  <a:lnTo>
                    <a:pt x="968205" y="3053676"/>
                  </a:lnTo>
                  <a:lnTo>
                    <a:pt x="973978" y="3053676"/>
                  </a:lnTo>
                  <a:close/>
                </a:path>
              </a:pathLst>
            </a:custGeom>
            <a:solidFill>
              <a:srgbClr val="1C6179"/>
            </a:solidFill>
          </p:spPr>
          <p:txBody>
            <a:bodyPr wrap="square" lIns="0" tIns="0" rIns="0" bIns="0" rtlCol="0"/>
            <a:lstStyle/>
            <a:p>
              <a:endParaRPr/>
            </a:p>
          </p:txBody>
        </p:sp>
      </p:grpSp>
      <p:sp>
        <p:nvSpPr>
          <p:cNvPr id="9" name="object 9"/>
          <p:cNvSpPr/>
          <p:nvPr/>
        </p:nvSpPr>
        <p:spPr>
          <a:xfrm>
            <a:off x="4897813" y="187663"/>
            <a:ext cx="10145395" cy="875665"/>
          </a:xfrm>
          <a:custGeom>
            <a:avLst/>
            <a:gdLst/>
            <a:ahLst/>
            <a:cxnLst/>
            <a:rect l="l" t="t" r="r" b="b"/>
            <a:pathLst>
              <a:path w="10145394" h="875665">
                <a:moveTo>
                  <a:pt x="10003528" y="875070"/>
                </a:moveTo>
                <a:lnTo>
                  <a:pt x="142152" y="875070"/>
                </a:lnTo>
                <a:lnTo>
                  <a:pt x="97290" y="867806"/>
                </a:lnTo>
                <a:lnTo>
                  <a:pt x="58276" y="847591"/>
                </a:lnTo>
                <a:lnTo>
                  <a:pt x="27478" y="816794"/>
                </a:lnTo>
                <a:lnTo>
                  <a:pt x="7264" y="777780"/>
                </a:lnTo>
                <a:lnTo>
                  <a:pt x="0" y="732918"/>
                </a:lnTo>
                <a:lnTo>
                  <a:pt x="0" y="142152"/>
                </a:lnTo>
                <a:lnTo>
                  <a:pt x="7264" y="97290"/>
                </a:lnTo>
                <a:lnTo>
                  <a:pt x="27478" y="58276"/>
                </a:lnTo>
                <a:lnTo>
                  <a:pt x="58276" y="27478"/>
                </a:lnTo>
                <a:lnTo>
                  <a:pt x="97290" y="7264"/>
                </a:lnTo>
                <a:lnTo>
                  <a:pt x="142152" y="0"/>
                </a:lnTo>
                <a:lnTo>
                  <a:pt x="10003528" y="0"/>
                </a:lnTo>
                <a:lnTo>
                  <a:pt x="10048390" y="7264"/>
                </a:lnTo>
                <a:lnTo>
                  <a:pt x="10087404" y="27478"/>
                </a:lnTo>
                <a:lnTo>
                  <a:pt x="10118202" y="58276"/>
                </a:lnTo>
                <a:lnTo>
                  <a:pt x="10138416" y="97290"/>
                </a:lnTo>
                <a:lnTo>
                  <a:pt x="10145350" y="140111"/>
                </a:lnTo>
                <a:lnTo>
                  <a:pt x="10145350" y="734959"/>
                </a:lnTo>
                <a:lnTo>
                  <a:pt x="10138416" y="777780"/>
                </a:lnTo>
                <a:lnTo>
                  <a:pt x="10118202" y="816794"/>
                </a:lnTo>
                <a:lnTo>
                  <a:pt x="10087404" y="847591"/>
                </a:lnTo>
                <a:lnTo>
                  <a:pt x="10048390" y="867806"/>
                </a:lnTo>
                <a:lnTo>
                  <a:pt x="10003528" y="875070"/>
                </a:lnTo>
                <a:close/>
              </a:path>
            </a:pathLst>
          </a:custGeom>
          <a:solidFill>
            <a:srgbClr val="61C2A2"/>
          </a:solidFill>
        </p:spPr>
        <p:txBody>
          <a:bodyPr wrap="square" lIns="0" tIns="0" rIns="0" bIns="0" rtlCol="0"/>
          <a:lstStyle/>
          <a:p>
            <a:endParaRPr/>
          </a:p>
        </p:txBody>
      </p:sp>
      <p:sp>
        <p:nvSpPr>
          <p:cNvPr id="10" name="object 10" descr="$PPTXTitle"/>
          <p:cNvSpPr txBox="1">
            <a:spLocks noGrp="1"/>
          </p:cNvSpPr>
          <p:nvPr>
            <p:ph type="title"/>
          </p:nvPr>
        </p:nvSpPr>
        <p:spPr>
          <a:xfrm>
            <a:off x="539958" y="114902"/>
            <a:ext cx="17250657" cy="763170"/>
          </a:xfrm>
          <a:prstGeom prst="rect">
            <a:avLst/>
          </a:prstGeom>
        </p:spPr>
        <p:txBody>
          <a:bodyPr vert="horz" wrap="square" lIns="0" tIns="169049" rIns="0" bIns="0" rtlCol="0">
            <a:spAutoFit/>
          </a:bodyPr>
          <a:lstStyle/>
          <a:p>
            <a:pPr marL="5180330">
              <a:lnSpc>
                <a:spcPct val="100000"/>
              </a:lnSpc>
              <a:spcBef>
                <a:spcPts val="125"/>
              </a:spcBef>
            </a:pPr>
            <a:r>
              <a:rPr lang="az-Latn-AZ" sz="3850" dirty="0"/>
              <a:t>OUR PROJECTS</a:t>
            </a:r>
            <a:endParaRPr sz="3850" dirty="0"/>
          </a:p>
        </p:txBody>
      </p:sp>
      <p:grpSp>
        <p:nvGrpSpPr>
          <p:cNvPr id="11" name="object 11"/>
          <p:cNvGrpSpPr/>
          <p:nvPr/>
        </p:nvGrpSpPr>
        <p:grpSpPr>
          <a:xfrm>
            <a:off x="1346100" y="1130145"/>
            <a:ext cx="16716375" cy="8973185"/>
            <a:chOff x="1346100" y="1130145"/>
            <a:chExt cx="16716375" cy="8973185"/>
          </a:xfrm>
        </p:grpSpPr>
        <p:pic>
          <p:nvPicPr>
            <p:cNvPr id="12" name="object 12"/>
            <p:cNvPicPr/>
            <p:nvPr/>
          </p:nvPicPr>
          <p:blipFill>
            <a:blip r:embed="rId2" cstate="print"/>
            <a:stretch>
              <a:fillRect/>
            </a:stretch>
          </p:blipFill>
          <p:spPr>
            <a:xfrm>
              <a:off x="9966072" y="4595645"/>
              <a:ext cx="3981449" cy="2604812"/>
            </a:xfrm>
            <a:prstGeom prst="rect">
              <a:avLst/>
            </a:prstGeom>
          </p:spPr>
        </p:pic>
        <p:pic>
          <p:nvPicPr>
            <p:cNvPr id="13" name="object 13"/>
            <p:cNvPicPr/>
            <p:nvPr/>
          </p:nvPicPr>
          <p:blipFill>
            <a:blip r:embed="rId3" cstate="print"/>
            <a:stretch>
              <a:fillRect/>
            </a:stretch>
          </p:blipFill>
          <p:spPr>
            <a:xfrm>
              <a:off x="6912739" y="2879436"/>
              <a:ext cx="3019424" cy="4524374"/>
            </a:xfrm>
            <a:prstGeom prst="rect">
              <a:avLst/>
            </a:prstGeom>
          </p:spPr>
        </p:pic>
        <p:pic>
          <p:nvPicPr>
            <p:cNvPr id="14" name="object 14"/>
            <p:cNvPicPr/>
            <p:nvPr/>
          </p:nvPicPr>
          <p:blipFill>
            <a:blip r:embed="rId4" cstate="print"/>
            <a:stretch>
              <a:fillRect/>
            </a:stretch>
          </p:blipFill>
          <p:spPr>
            <a:xfrm>
              <a:off x="13737688" y="6244488"/>
              <a:ext cx="4276724" cy="3324224"/>
            </a:xfrm>
            <a:prstGeom prst="rect">
              <a:avLst/>
            </a:prstGeom>
          </p:spPr>
        </p:pic>
        <p:pic>
          <p:nvPicPr>
            <p:cNvPr id="15" name="object 15"/>
            <p:cNvPicPr/>
            <p:nvPr/>
          </p:nvPicPr>
          <p:blipFill>
            <a:blip r:embed="rId5" cstate="print"/>
            <a:stretch>
              <a:fillRect/>
            </a:stretch>
          </p:blipFill>
          <p:spPr>
            <a:xfrm>
              <a:off x="2371797" y="3634124"/>
              <a:ext cx="3809999" cy="3152775"/>
            </a:xfrm>
            <a:prstGeom prst="rect">
              <a:avLst/>
            </a:prstGeom>
          </p:spPr>
        </p:pic>
        <p:pic>
          <p:nvPicPr>
            <p:cNvPr id="16" name="object 16"/>
            <p:cNvPicPr/>
            <p:nvPr/>
          </p:nvPicPr>
          <p:blipFill>
            <a:blip r:embed="rId6" cstate="print"/>
            <a:stretch>
              <a:fillRect/>
            </a:stretch>
          </p:blipFill>
          <p:spPr>
            <a:xfrm>
              <a:off x="9966072" y="7201469"/>
              <a:ext cx="3733799" cy="2895599"/>
            </a:xfrm>
            <a:prstGeom prst="rect">
              <a:avLst/>
            </a:prstGeom>
          </p:spPr>
        </p:pic>
        <p:pic>
          <p:nvPicPr>
            <p:cNvPr id="17" name="object 17"/>
            <p:cNvPicPr/>
            <p:nvPr/>
          </p:nvPicPr>
          <p:blipFill>
            <a:blip r:embed="rId7" cstate="print"/>
            <a:stretch>
              <a:fillRect/>
            </a:stretch>
          </p:blipFill>
          <p:spPr>
            <a:xfrm>
              <a:off x="1346100" y="6784238"/>
              <a:ext cx="4105274" cy="3143249"/>
            </a:xfrm>
            <a:prstGeom prst="rect">
              <a:avLst/>
            </a:prstGeom>
          </p:spPr>
        </p:pic>
        <p:pic>
          <p:nvPicPr>
            <p:cNvPr id="18" name="object 18"/>
            <p:cNvPicPr/>
            <p:nvPr/>
          </p:nvPicPr>
          <p:blipFill>
            <a:blip r:embed="rId8" cstate="print"/>
            <a:stretch>
              <a:fillRect/>
            </a:stretch>
          </p:blipFill>
          <p:spPr>
            <a:xfrm>
              <a:off x="3398344" y="1130145"/>
              <a:ext cx="3733799" cy="2790824"/>
            </a:xfrm>
            <a:prstGeom prst="rect">
              <a:avLst/>
            </a:prstGeom>
          </p:spPr>
        </p:pic>
        <p:pic>
          <p:nvPicPr>
            <p:cNvPr id="19" name="object 19"/>
            <p:cNvPicPr/>
            <p:nvPr/>
          </p:nvPicPr>
          <p:blipFill>
            <a:blip r:embed="rId9" cstate="print"/>
            <a:stretch>
              <a:fillRect/>
            </a:stretch>
          </p:blipFill>
          <p:spPr>
            <a:xfrm>
              <a:off x="13328113" y="1946261"/>
              <a:ext cx="4733924" cy="3838574"/>
            </a:xfrm>
            <a:prstGeom prst="rect">
              <a:avLst/>
            </a:prstGeom>
          </p:spPr>
        </p:pic>
        <p:pic>
          <p:nvPicPr>
            <p:cNvPr id="20" name="object 20"/>
            <p:cNvPicPr/>
            <p:nvPr/>
          </p:nvPicPr>
          <p:blipFill>
            <a:blip r:embed="rId10" cstate="print"/>
            <a:stretch>
              <a:fillRect/>
            </a:stretch>
          </p:blipFill>
          <p:spPr>
            <a:xfrm>
              <a:off x="9633583" y="1456649"/>
              <a:ext cx="3695699" cy="2876549"/>
            </a:xfrm>
            <a:prstGeom prst="rect">
              <a:avLst/>
            </a:prstGeom>
          </p:spPr>
        </p:pic>
        <p:pic>
          <p:nvPicPr>
            <p:cNvPr id="21" name="object 21"/>
            <p:cNvPicPr/>
            <p:nvPr/>
          </p:nvPicPr>
          <p:blipFill>
            <a:blip r:embed="rId11" cstate="print"/>
            <a:stretch>
              <a:fillRect/>
            </a:stretch>
          </p:blipFill>
          <p:spPr>
            <a:xfrm>
              <a:off x="5765799" y="7055321"/>
              <a:ext cx="3829049" cy="3047999"/>
            </a:xfrm>
            <a:prstGeom prst="rect">
              <a:avLst/>
            </a:prstGeom>
          </p:spPr>
        </p:pic>
      </p:grpSp>
    </p:spTree>
    <p:extLst>
      <p:ext uri="{BB962C8B-B14F-4D97-AF65-F5344CB8AC3E}">
        <p14:creationId xmlns:p14="http://schemas.microsoft.com/office/powerpoint/2010/main" val="1271882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9"/>
          </a:solidFill>
        </p:spPr>
        <p:txBody>
          <a:bodyPr wrap="square" lIns="0" tIns="0" rIns="0" bIns="0" rtlCol="0"/>
          <a:lstStyle/>
          <a:p>
            <a:endParaRPr/>
          </a:p>
        </p:txBody>
      </p:sp>
      <p:grpSp>
        <p:nvGrpSpPr>
          <p:cNvPr id="3" name="object 3"/>
          <p:cNvGrpSpPr/>
          <p:nvPr/>
        </p:nvGrpSpPr>
        <p:grpSpPr>
          <a:xfrm>
            <a:off x="0" y="6748452"/>
            <a:ext cx="2278380" cy="3538854"/>
            <a:chOff x="0" y="6748452"/>
            <a:chExt cx="2278380" cy="3538854"/>
          </a:xfrm>
        </p:grpSpPr>
        <p:sp>
          <p:nvSpPr>
            <p:cNvPr id="4" name="object 4"/>
            <p:cNvSpPr/>
            <p:nvPr/>
          </p:nvSpPr>
          <p:spPr>
            <a:xfrm>
              <a:off x="0" y="6748452"/>
              <a:ext cx="2278380" cy="2527935"/>
            </a:xfrm>
            <a:custGeom>
              <a:avLst/>
              <a:gdLst/>
              <a:ahLst/>
              <a:cxnLst/>
              <a:rect l="l" t="t" r="r" b="b"/>
              <a:pathLst>
                <a:path w="2278380" h="2527934">
                  <a:moveTo>
                    <a:pt x="2121950" y="915430"/>
                  </a:moveTo>
                  <a:lnTo>
                    <a:pt x="651169" y="2386212"/>
                  </a:lnTo>
                  <a:lnTo>
                    <a:pt x="645829" y="2386212"/>
                  </a:lnTo>
                  <a:lnTo>
                    <a:pt x="610050" y="2416445"/>
                  </a:lnTo>
                  <a:lnTo>
                    <a:pt x="572300" y="2443063"/>
                  </a:lnTo>
                  <a:lnTo>
                    <a:pt x="532829" y="2466061"/>
                  </a:lnTo>
                  <a:lnTo>
                    <a:pt x="491892" y="2485433"/>
                  </a:lnTo>
                  <a:lnTo>
                    <a:pt x="449741" y="2501174"/>
                  </a:lnTo>
                  <a:lnTo>
                    <a:pt x="406629" y="2513278"/>
                  </a:lnTo>
                  <a:lnTo>
                    <a:pt x="362808" y="2521740"/>
                  </a:lnTo>
                  <a:lnTo>
                    <a:pt x="318530" y="2526554"/>
                  </a:lnTo>
                  <a:lnTo>
                    <a:pt x="274050" y="2527715"/>
                  </a:lnTo>
                  <a:lnTo>
                    <a:pt x="229619" y="2525217"/>
                  </a:lnTo>
                  <a:lnTo>
                    <a:pt x="185490" y="2519055"/>
                  </a:lnTo>
                  <a:lnTo>
                    <a:pt x="141916" y="2509224"/>
                  </a:lnTo>
                  <a:lnTo>
                    <a:pt x="99150" y="2495717"/>
                  </a:lnTo>
                  <a:lnTo>
                    <a:pt x="57444" y="2478529"/>
                  </a:lnTo>
                  <a:lnTo>
                    <a:pt x="17050" y="2457656"/>
                  </a:lnTo>
                  <a:lnTo>
                    <a:pt x="0" y="2446868"/>
                  </a:lnTo>
                  <a:lnTo>
                    <a:pt x="0" y="1520896"/>
                  </a:lnTo>
                  <a:lnTo>
                    <a:pt x="1363702" y="157193"/>
                  </a:lnTo>
                  <a:lnTo>
                    <a:pt x="1400003" y="124011"/>
                  </a:lnTo>
                  <a:lnTo>
                    <a:pt x="1438405" y="94781"/>
                  </a:lnTo>
                  <a:lnTo>
                    <a:pt x="1478648" y="69490"/>
                  </a:lnTo>
                  <a:lnTo>
                    <a:pt x="1520464" y="48130"/>
                  </a:lnTo>
                  <a:lnTo>
                    <a:pt x="1563588" y="30692"/>
                  </a:lnTo>
                  <a:lnTo>
                    <a:pt x="1607753" y="17168"/>
                  </a:lnTo>
                  <a:lnTo>
                    <a:pt x="1652693" y="7550"/>
                  </a:lnTo>
                  <a:lnTo>
                    <a:pt x="1698141" y="1830"/>
                  </a:lnTo>
                  <a:lnTo>
                    <a:pt x="1743830" y="0"/>
                  </a:lnTo>
                  <a:lnTo>
                    <a:pt x="1789495" y="2050"/>
                  </a:lnTo>
                  <a:lnTo>
                    <a:pt x="1834868" y="7973"/>
                  </a:lnTo>
                  <a:lnTo>
                    <a:pt x="1879684" y="17762"/>
                  </a:lnTo>
                  <a:lnTo>
                    <a:pt x="1923676" y="31406"/>
                  </a:lnTo>
                  <a:lnTo>
                    <a:pt x="1966578" y="48899"/>
                  </a:lnTo>
                  <a:lnTo>
                    <a:pt x="2008123" y="70232"/>
                  </a:lnTo>
                  <a:lnTo>
                    <a:pt x="2048044" y="95397"/>
                  </a:lnTo>
                  <a:lnTo>
                    <a:pt x="2086075" y="124385"/>
                  </a:lnTo>
                  <a:lnTo>
                    <a:pt x="2121950" y="157188"/>
                  </a:lnTo>
                  <a:lnTo>
                    <a:pt x="2154731" y="193087"/>
                  </a:lnTo>
                  <a:lnTo>
                    <a:pt x="2183654" y="231183"/>
                  </a:lnTo>
                  <a:lnTo>
                    <a:pt x="2208721" y="271201"/>
                  </a:lnTo>
                  <a:lnTo>
                    <a:pt x="2229932" y="312868"/>
                  </a:lnTo>
                  <a:lnTo>
                    <a:pt x="2247286" y="355908"/>
                  </a:lnTo>
                  <a:lnTo>
                    <a:pt x="2260784" y="400047"/>
                  </a:lnTo>
                  <a:lnTo>
                    <a:pt x="2270425" y="445010"/>
                  </a:lnTo>
                  <a:lnTo>
                    <a:pt x="2276209" y="490522"/>
                  </a:lnTo>
                  <a:lnTo>
                    <a:pt x="2278138" y="536309"/>
                  </a:lnTo>
                  <a:lnTo>
                    <a:pt x="2276209" y="582096"/>
                  </a:lnTo>
                  <a:lnTo>
                    <a:pt x="2270425" y="627608"/>
                  </a:lnTo>
                  <a:lnTo>
                    <a:pt x="2260783" y="672571"/>
                  </a:lnTo>
                  <a:lnTo>
                    <a:pt x="2247286" y="716710"/>
                  </a:lnTo>
                  <a:lnTo>
                    <a:pt x="2229932" y="759750"/>
                  </a:lnTo>
                  <a:lnTo>
                    <a:pt x="2208721" y="801417"/>
                  </a:lnTo>
                  <a:lnTo>
                    <a:pt x="2183654" y="841436"/>
                  </a:lnTo>
                  <a:lnTo>
                    <a:pt x="2154730" y="879532"/>
                  </a:lnTo>
                  <a:lnTo>
                    <a:pt x="2121950" y="915430"/>
                  </a:lnTo>
                  <a:close/>
                </a:path>
                <a:path w="2278380" h="2527934">
                  <a:moveTo>
                    <a:pt x="651169" y="2386212"/>
                  </a:moveTo>
                  <a:lnTo>
                    <a:pt x="648499" y="2388882"/>
                  </a:lnTo>
                  <a:lnTo>
                    <a:pt x="645829" y="2386212"/>
                  </a:lnTo>
                  <a:lnTo>
                    <a:pt x="651169" y="2386212"/>
                  </a:lnTo>
                  <a:close/>
                </a:path>
              </a:pathLst>
            </a:custGeom>
            <a:solidFill>
              <a:srgbClr val="61C2A2"/>
            </a:solidFill>
          </p:spPr>
          <p:txBody>
            <a:bodyPr wrap="square" lIns="0" tIns="0" rIns="0" bIns="0" rtlCol="0"/>
            <a:lstStyle/>
            <a:p>
              <a:endParaRPr/>
            </a:p>
          </p:txBody>
        </p:sp>
        <p:sp>
          <p:nvSpPr>
            <p:cNvPr id="5" name="object 5"/>
            <p:cNvSpPr/>
            <p:nvPr/>
          </p:nvSpPr>
          <p:spPr>
            <a:xfrm>
              <a:off x="0" y="7999341"/>
              <a:ext cx="1735455" cy="2287905"/>
            </a:xfrm>
            <a:custGeom>
              <a:avLst/>
              <a:gdLst/>
              <a:ahLst/>
              <a:cxnLst/>
              <a:rect l="l" t="t" r="r" b="b"/>
              <a:pathLst>
                <a:path w="1735455" h="2287904">
                  <a:moveTo>
                    <a:pt x="1579021" y="915431"/>
                  </a:moveTo>
                  <a:lnTo>
                    <a:pt x="206795" y="2287658"/>
                  </a:lnTo>
                  <a:lnTo>
                    <a:pt x="0" y="2287658"/>
                  </a:lnTo>
                  <a:lnTo>
                    <a:pt x="0" y="977967"/>
                  </a:lnTo>
                  <a:lnTo>
                    <a:pt x="820779" y="157188"/>
                  </a:lnTo>
                  <a:lnTo>
                    <a:pt x="857074" y="124011"/>
                  </a:lnTo>
                  <a:lnTo>
                    <a:pt x="895476" y="94781"/>
                  </a:lnTo>
                  <a:lnTo>
                    <a:pt x="935719" y="69490"/>
                  </a:lnTo>
                  <a:lnTo>
                    <a:pt x="977535" y="48130"/>
                  </a:lnTo>
                  <a:lnTo>
                    <a:pt x="1020659" y="30692"/>
                  </a:lnTo>
                  <a:lnTo>
                    <a:pt x="1064824" y="17168"/>
                  </a:lnTo>
                  <a:lnTo>
                    <a:pt x="1109764" y="7550"/>
                  </a:lnTo>
                  <a:lnTo>
                    <a:pt x="1155212" y="1830"/>
                  </a:lnTo>
                  <a:lnTo>
                    <a:pt x="1200901" y="0"/>
                  </a:lnTo>
                  <a:lnTo>
                    <a:pt x="1246566" y="2050"/>
                  </a:lnTo>
                  <a:lnTo>
                    <a:pt x="1291939" y="7973"/>
                  </a:lnTo>
                  <a:lnTo>
                    <a:pt x="1336755" y="17762"/>
                  </a:lnTo>
                  <a:lnTo>
                    <a:pt x="1380747" y="31406"/>
                  </a:lnTo>
                  <a:lnTo>
                    <a:pt x="1423649" y="48899"/>
                  </a:lnTo>
                  <a:lnTo>
                    <a:pt x="1465193" y="70232"/>
                  </a:lnTo>
                  <a:lnTo>
                    <a:pt x="1505115" y="95397"/>
                  </a:lnTo>
                  <a:lnTo>
                    <a:pt x="1543146" y="124385"/>
                  </a:lnTo>
                  <a:lnTo>
                    <a:pt x="1579021" y="157188"/>
                  </a:lnTo>
                  <a:lnTo>
                    <a:pt x="1611801" y="193087"/>
                  </a:lnTo>
                  <a:lnTo>
                    <a:pt x="1640725" y="231183"/>
                  </a:lnTo>
                  <a:lnTo>
                    <a:pt x="1665792" y="271202"/>
                  </a:lnTo>
                  <a:lnTo>
                    <a:pt x="1687003" y="312868"/>
                  </a:lnTo>
                  <a:lnTo>
                    <a:pt x="1704357" y="355909"/>
                  </a:lnTo>
                  <a:lnTo>
                    <a:pt x="1717854" y="400048"/>
                  </a:lnTo>
                  <a:lnTo>
                    <a:pt x="1727496" y="445010"/>
                  </a:lnTo>
                  <a:lnTo>
                    <a:pt x="1733280" y="490523"/>
                  </a:lnTo>
                  <a:lnTo>
                    <a:pt x="1735208" y="536310"/>
                  </a:lnTo>
                  <a:lnTo>
                    <a:pt x="1733280" y="582097"/>
                  </a:lnTo>
                  <a:lnTo>
                    <a:pt x="1727495" y="627609"/>
                  </a:lnTo>
                  <a:lnTo>
                    <a:pt x="1717854" y="672572"/>
                  </a:lnTo>
                  <a:lnTo>
                    <a:pt x="1704357" y="716711"/>
                  </a:lnTo>
                  <a:lnTo>
                    <a:pt x="1687002" y="759751"/>
                  </a:lnTo>
                  <a:lnTo>
                    <a:pt x="1665792" y="801418"/>
                  </a:lnTo>
                  <a:lnTo>
                    <a:pt x="1640725" y="841436"/>
                  </a:lnTo>
                  <a:lnTo>
                    <a:pt x="1611801" y="879532"/>
                  </a:lnTo>
                  <a:lnTo>
                    <a:pt x="1579021" y="915431"/>
                  </a:lnTo>
                  <a:close/>
                </a:path>
              </a:pathLst>
            </a:custGeom>
            <a:solidFill>
              <a:srgbClr val="1C6179"/>
            </a:solidFill>
          </p:spPr>
          <p:txBody>
            <a:bodyPr wrap="square" lIns="0" tIns="0" rIns="0" bIns="0" rtlCol="0"/>
            <a:lstStyle/>
            <a:p>
              <a:endParaRPr/>
            </a:p>
          </p:txBody>
        </p:sp>
      </p:grpSp>
      <p:grpSp>
        <p:nvGrpSpPr>
          <p:cNvPr id="6" name="object 6"/>
          <p:cNvGrpSpPr/>
          <p:nvPr/>
        </p:nvGrpSpPr>
        <p:grpSpPr>
          <a:xfrm>
            <a:off x="6017736" y="0"/>
            <a:ext cx="2868930" cy="2834005"/>
            <a:chOff x="6017736" y="0"/>
            <a:chExt cx="2868930" cy="2834005"/>
          </a:xfrm>
        </p:grpSpPr>
        <p:sp>
          <p:nvSpPr>
            <p:cNvPr id="7" name="object 7"/>
            <p:cNvSpPr/>
            <p:nvPr/>
          </p:nvSpPr>
          <p:spPr>
            <a:xfrm>
              <a:off x="6325488" y="0"/>
              <a:ext cx="2560955" cy="1762125"/>
            </a:xfrm>
            <a:custGeom>
              <a:avLst/>
              <a:gdLst/>
              <a:ahLst/>
              <a:cxnLst/>
              <a:rect l="l" t="t" r="r" b="b"/>
              <a:pathLst>
                <a:path w="2560954" h="1762125">
                  <a:moveTo>
                    <a:pt x="2560642" y="0"/>
                  </a:moveTo>
                  <a:lnTo>
                    <a:pt x="947393" y="1613248"/>
                  </a:lnTo>
                  <a:lnTo>
                    <a:pt x="941777" y="1613248"/>
                  </a:lnTo>
                  <a:lnTo>
                    <a:pt x="906178" y="1643469"/>
                  </a:lnTo>
                  <a:lnTo>
                    <a:pt x="868705" y="1670278"/>
                  </a:lnTo>
                  <a:lnTo>
                    <a:pt x="829584" y="1693670"/>
                  </a:lnTo>
                  <a:lnTo>
                    <a:pt x="789040" y="1713640"/>
                  </a:lnTo>
                  <a:lnTo>
                    <a:pt x="747300" y="1730183"/>
                  </a:lnTo>
                  <a:lnTo>
                    <a:pt x="704590" y="1743294"/>
                  </a:lnTo>
                  <a:lnTo>
                    <a:pt x="661135" y="1752968"/>
                  </a:lnTo>
                  <a:lnTo>
                    <a:pt x="617162" y="1759201"/>
                  </a:lnTo>
                  <a:lnTo>
                    <a:pt x="572897" y="1761987"/>
                  </a:lnTo>
                  <a:lnTo>
                    <a:pt x="528565" y="1761322"/>
                  </a:lnTo>
                  <a:lnTo>
                    <a:pt x="484393" y="1757200"/>
                  </a:lnTo>
                  <a:lnTo>
                    <a:pt x="440607" y="1749617"/>
                  </a:lnTo>
                  <a:lnTo>
                    <a:pt x="397432" y="1738568"/>
                  </a:lnTo>
                  <a:lnTo>
                    <a:pt x="355095" y="1724048"/>
                  </a:lnTo>
                  <a:lnTo>
                    <a:pt x="313822" y="1706051"/>
                  </a:lnTo>
                  <a:lnTo>
                    <a:pt x="273838" y="1684574"/>
                  </a:lnTo>
                  <a:lnTo>
                    <a:pt x="235370" y="1659610"/>
                  </a:lnTo>
                  <a:lnTo>
                    <a:pt x="198644" y="1631156"/>
                  </a:lnTo>
                  <a:lnTo>
                    <a:pt x="163886" y="1599206"/>
                  </a:lnTo>
                  <a:lnTo>
                    <a:pt x="131914" y="1564470"/>
                  </a:lnTo>
                  <a:lnTo>
                    <a:pt x="103398" y="1527805"/>
                  </a:lnTo>
                  <a:lnTo>
                    <a:pt x="78342" y="1489431"/>
                  </a:lnTo>
                  <a:lnTo>
                    <a:pt x="56746" y="1449565"/>
                  </a:lnTo>
                  <a:lnTo>
                    <a:pt x="38615" y="1408427"/>
                  </a:lnTo>
                  <a:lnTo>
                    <a:pt x="23949" y="1366235"/>
                  </a:lnTo>
                  <a:lnTo>
                    <a:pt x="12753" y="1323208"/>
                  </a:lnTo>
                  <a:lnTo>
                    <a:pt x="5027" y="1279564"/>
                  </a:lnTo>
                  <a:lnTo>
                    <a:pt x="775" y="1235522"/>
                  </a:lnTo>
                  <a:lnTo>
                    <a:pt x="0" y="1191301"/>
                  </a:lnTo>
                  <a:lnTo>
                    <a:pt x="2702" y="1147119"/>
                  </a:lnTo>
                  <a:lnTo>
                    <a:pt x="8886" y="1103195"/>
                  </a:lnTo>
                  <a:lnTo>
                    <a:pt x="18553" y="1059748"/>
                  </a:lnTo>
                  <a:lnTo>
                    <a:pt x="31706" y="1016995"/>
                  </a:lnTo>
                  <a:lnTo>
                    <a:pt x="48347" y="975157"/>
                  </a:lnTo>
                  <a:lnTo>
                    <a:pt x="68479" y="934451"/>
                  </a:lnTo>
                  <a:lnTo>
                    <a:pt x="92104" y="895097"/>
                  </a:lnTo>
                  <a:lnTo>
                    <a:pt x="119225" y="857312"/>
                  </a:lnTo>
                  <a:lnTo>
                    <a:pt x="149845" y="821315"/>
                  </a:lnTo>
                  <a:lnTo>
                    <a:pt x="147036" y="818507"/>
                  </a:lnTo>
                  <a:lnTo>
                    <a:pt x="965543" y="0"/>
                  </a:lnTo>
                  <a:lnTo>
                    <a:pt x="2560642" y="0"/>
                  </a:lnTo>
                  <a:close/>
                </a:path>
                <a:path w="2560954" h="1762125">
                  <a:moveTo>
                    <a:pt x="947393" y="1613248"/>
                  </a:moveTo>
                  <a:lnTo>
                    <a:pt x="944585" y="1616056"/>
                  </a:lnTo>
                  <a:lnTo>
                    <a:pt x="941777" y="1613248"/>
                  </a:lnTo>
                  <a:lnTo>
                    <a:pt x="947393" y="1613248"/>
                  </a:lnTo>
                  <a:close/>
                </a:path>
              </a:pathLst>
            </a:custGeom>
            <a:solidFill>
              <a:srgbClr val="61C2A2"/>
            </a:solidFill>
          </p:spPr>
          <p:txBody>
            <a:bodyPr wrap="square" lIns="0" tIns="0" rIns="0" bIns="0" rtlCol="0"/>
            <a:lstStyle/>
            <a:p>
              <a:endParaRPr/>
            </a:p>
          </p:txBody>
        </p:sp>
        <p:sp>
          <p:nvSpPr>
            <p:cNvPr id="8" name="object 8"/>
            <p:cNvSpPr/>
            <p:nvPr/>
          </p:nvSpPr>
          <p:spPr>
            <a:xfrm>
              <a:off x="6017736" y="482954"/>
              <a:ext cx="2350770" cy="2350770"/>
            </a:xfrm>
            <a:custGeom>
              <a:avLst/>
              <a:gdLst/>
              <a:ahLst/>
              <a:cxnLst/>
              <a:rect l="l" t="t" r="r" b="b"/>
              <a:pathLst>
                <a:path w="2350770" h="2350770">
                  <a:moveTo>
                    <a:pt x="2186790" y="962371"/>
                  </a:moveTo>
                  <a:lnTo>
                    <a:pt x="947394" y="2201768"/>
                  </a:lnTo>
                  <a:lnTo>
                    <a:pt x="941777" y="2201768"/>
                  </a:lnTo>
                  <a:lnTo>
                    <a:pt x="906178" y="2231989"/>
                  </a:lnTo>
                  <a:lnTo>
                    <a:pt x="868705" y="2258798"/>
                  </a:lnTo>
                  <a:lnTo>
                    <a:pt x="829584" y="2282190"/>
                  </a:lnTo>
                  <a:lnTo>
                    <a:pt x="789040" y="2302160"/>
                  </a:lnTo>
                  <a:lnTo>
                    <a:pt x="747300" y="2318703"/>
                  </a:lnTo>
                  <a:lnTo>
                    <a:pt x="704590" y="2331814"/>
                  </a:lnTo>
                  <a:lnTo>
                    <a:pt x="661135" y="2341488"/>
                  </a:lnTo>
                  <a:lnTo>
                    <a:pt x="617162" y="2347721"/>
                  </a:lnTo>
                  <a:lnTo>
                    <a:pt x="572897" y="2350507"/>
                  </a:lnTo>
                  <a:lnTo>
                    <a:pt x="528565" y="2349842"/>
                  </a:lnTo>
                  <a:lnTo>
                    <a:pt x="484393" y="2345720"/>
                  </a:lnTo>
                  <a:lnTo>
                    <a:pt x="440607" y="2338137"/>
                  </a:lnTo>
                  <a:lnTo>
                    <a:pt x="397432" y="2327088"/>
                  </a:lnTo>
                  <a:lnTo>
                    <a:pt x="355095" y="2312567"/>
                  </a:lnTo>
                  <a:lnTo>
                    <a:pt x="313822" y="2294571"/>
                  </a:lnTo>
                  <a:lnTo>
                    <a:pt x="273838" y="2273094"/>
                  </a:lnTo>
                  <a:lnTo>
                    <a:pt x="235370" y="2248130"/>
                  </a:lnTo>
                  <a:lnTo>
                    <a:pt x="198644" y="2219676"/>
                  </a:lnTo>
                  <a:lnTo>
                    <a:pt x="163886" y="2187726"/>
                  </a:lnTo>
                  <a:lnTo>
                    <a:pt x="131914" y="2152990"/>
                  </a:lnTo>
                  <a:lnTo>
                    <a:pt x="103398" y="2116325"/>
                  </a:lnTo>
                  <a:lnTo>
                    <a:pt x="78342" y="2077951"/>
                  </a:lnTo>
                  <a:lnTo>
                    <a:pt x="56746" y="2038085"/>
                  </a:lnTo>
                  <a:lnTo>
                    <a:pt x="38615" y="1996947"/>
                  </a:lnTo>
                  <a:lnTo>
                    <a:pt x="23950" y="1954755"/>
                  </a:lnTo>
                  <a:lnTo>
                    <a:pt x="12753" y="1911728"/>
                  </a:lnTo>
                  <a:lnTo>
                    <a:pt x="5027" y="1868084"/>
                  </a:lnTo>
                  <a:lnTo>
                    <a:pt x="775" y="1824042"/>
                  </a:lnTo>
                  <a:lnTo>
                    <a:pt x="0" y="1779821"/>
                  </a:lnTo>
                  <a:lnTo>
                    <a:pt x="2702" y="1735639"/>
                  </a:lnTo>
                  <a:lnTo>
                    <a:pt x="8886" y="1691715"/>
                  </a:lnTo>
                  <a:lnTo>
                    <a:pt x="18553" y="1648267"/>
                  </a:lnTo>
                  <a:lnTo>
                    <a:pt x="31706" y="1605515"/>
                  </a:lnTo>
                  <a:lnTo>
                    <a:pt x="48347" y="1563677"/>
                  </a:lnTo>
                  <a:lnTo>
                    <a:pt x="68479" y="1522971"/>
                  </a:lnTo>
                  <a:lnTo>
                    <a:pt x="92104" y="1483616"/>
                  </a:lnTo>
                  <a:lnTo>
                    <a:pt x="119225" y="1445831"/>
                  </a:lnTo>
                  <a:lnTo>
                    <a:pt x="149844" y="1409835"/>
                  </a:lnTo>
                  <a:lnTo>
                    <a:pt x="147036" y="1407026"/>
                  </a:lnTo>
                  <a:lnTo>
                    <a:pt x="1389239" y="164823"/>
                  </a:lnTo>
                  <a:lnTo>
                    <a:pt x="1425349" y="131660"/>
                  </a:lnTo>
                  <a:lnTo>
                    <a:pt x="1463461" y="102222"/>
                  </a:lnTo>
                  <a:lnTo>
                    <a:pt x="1503337" y="76505"/>
                  </a:lnTo>
                  <a:lnTo>
                    <a:pt x="1544739" y="54499"/>
                  </a:lnTo>
                  <a:lnTo>
                    <a:pt x="1587427" y="36197"/>
                  </a:lnTo>
                  <a:lnTo>
                    <a:pt x="1631165" y="21593"/>
                  </a:lnTo>
                  <a:lnTo>
                    <a:pt x="1675713" y="10678"/>
                  </a:lnTo>
                  <a:lnTo>
                    <a:pt x="1720834" y="3446"/>
                  </a:lnTo>
                  <a:lnTo>
                    <a:pt x="1764876" y="0"/>
                  </a:lnTo>
                  <a:lnTo>
                    <a:pt x="1811839" y="0"/>
                  </a:lnTo>
                  <a:lnTo>
                    <a:pt x="1857248" y="3770"/>
                  </a:lnTo>
                  <a:lnTo>
                    <a:pt x="1902275" y="11194"/>
                  </a:lnTo>
                  <a:lnTo>
                    <a:pt x="1946683" y="22263"/>
                  </a:lnTo>
                  <a:lnTo>
                    <a:pt x="1990234" y="36971"/>
                  </a:lnTo>
                  <a:lnTo>
                    <a:pt x="2032690" y="55309"/>
                  </a:lnTo>
                  <a:lnTo>
                    <a:pt x="2073811" y="77271"/>
                  </a:lnTo>
                  <a:lnTo>
                    <a:pt x="2113360" y="102849"/>
                  </a:lnTo>
                  <a:lnTo>
                    <a:pt x="2151099" y="132035"/>
                  </a:lnTo>
                  <a:lnTo>
                    <a:pt x="2186789" y="164823"/>
                  </a:lnTo>
                  <a:lnTo>
                    <a:pt x="2218708" y="199613"/>
                  </a:lnTo>
                  <a:lnTo>
                    <a:pt x="2219555" y="200535"/>
                  </a:lnTo>
                  <a:lnTo>
                    <a:pt x="2248680" y="238335"/>
                  </a:lnTo>
                  <a:lnTo>
                    <a:pt x="2274164" y="277978"/>
                  </a:lnTo>
                  <a:lnTo>
                    <a:pt x="2296008" y="319217"/>
                  </a:lnTo>
                  <a:lnTo>
                    <a:pt x="2314211" y="361808"/>
                  </a:lnTo>
                  <a:lnTo>
                    <a:pt x="2328774" y="405504"/>
                  </a:lnTo>
                  <a:lnTo>
                    <a:pt x="2339696" y="450059"/>
                  </a:lnTo>
                  <a:lnTo>
                    <a:pt x="2346977" y="495229"/>
                  </a:lnTo>
                  <a:lnTo>
                    <a:pt x="2350618" y="540767"/>
                  </a:lnTo>
                  <a:lnTo>
                    <a:pt x="2350618" y="586429"/>
                  </a:lnTo>
                  <a:lnTo>
                    <a:pt x="2346977" y="631967"/>
                  </a:lnTo>
                  <a:lnTo>
                    <a:pt x="2339696" y="677137"/>
                  </a:lnTo>
                  <a:lnTo>
                    <a:pt x="2328774" y="721692"/>
                  </a:lnTo>
                  <a:lnTo>
                    <a:pt x="2314211" y="765388"/>
                  </a:lnTo>
                  <a:lnTo>
                    <a:pt x="2296008" y="807979"/>
                  </a:lnTo>
                  <a:lnTo>
                    <a:pt x="2274164" y="849218"/>
                  </a:lnTo>
                  <a:lnTo>
                    <a:pt x="2248680" y="888861"/>
                  </a:lnTo>
                  <a:lnTo>
                    <a:pt x="2219555" y="926661"/>
                  </a:lnTo>
                  <a:lnTo>
                    <a:pt x="2186790" y="962371"/>
                  </a:lnTo>
                  <a:close/>
                </a:path>
                <a:path w="2350770" h="2350770">
                  <a:moveTo>
                    <a:pt x="947394" y="2201768"/>
                  </a:moveTo>
                  <a:lnTo>
                    <a:pt x="944585" y="2204576"/>
                  </a:lnTo>
                  <a:lnTo>
                    <a:pt x="941777" y="2201768"/>
                  </a:lnTo>
                  <a:lnTo>
                    <a:pt x="947394" y="2201768"/>
                  </a:lnTo>
                  <a:close/>
                </a:path>
              </a:pathLst>
            </a:custGeom>
            <a:solidFill>
              <a:srgbClr val="1C6179"/>
            </a:solidFill>
          </p:spPr>
          <p:txBody>
            <a:bodyPr wrap="square" lIns="0" tIns="0" rIns="0" bIns="0" rtlCol="0"/>
            <a:lstStyle/>
            <a:p>
              <a:endParaRPr/>
            </a:p>
          </p:txBody>
        </p:sp>
      </p:grpSp>
      <p:grpSp>
        <p:nvGrpSpPr>
          <p:cNvPr id="9" name="object 9"/>
          <p:cNvGrpSpPr/>
          <p:nvPr/>
        </p:nvGrpSpPr>
        <p:grpSpPr>
          <a:xfrm>
            <a:off x="13260006" y="3248620"/>
            <a:ext cx="5028565" cy="7038975"/>
            <a:chOff x="13260006" y="3248620"/>
            <a:chExt cx="5028565" cy="7038975"/>
          </a:xfrm>
        </p:grpSpPr>
        <p:sp>
          <p:nvSpPr>
            <p:cNvPr id="10" name="object 10"/>
            <p:cNvSpPr/>
            <p:nvPr/>
          </p:nvSpPr>
          <p:spPr>
            <a:xfrm>
              <a:off x="14288401" y="3248620"/>
              <a:ext cx="3999865" cy="6149975"/>
            </a:xfrm>
            <a:custGeom>
              <a:avLst/>
              <a:gdLst/>
              <a:ahLst/>
              <a:cxnLst/>
              <a:rect l="l" t="t" r="r" b="b"/>
              <a:pathLst>
                <a:path w="3999865" h="6149975">
                  <a:moveTo>
                    <a:pt x="3999596" y="4306338"/>
                  </a:moveTo>
                  <a:lnTo>
                    <a:pt x="2557954" y="5747980"/>
                  </a:lnTo>
                  <a:lnTo>
                    <a:pt x="2542790" y="5747980"/>
                  </a:lnTo>
                  <a:lnTo>
                    <a:pt x="2506905" y="5780068"/>
                  </a:lnTo>
                  <a:lnTo>
                    <a:pt x="2470234" y="5810828"/>
                  </a:lnTo>
                  <a:lnTo>
                    <a:pt x="2432811" y="5840257"/>
                  </a:lnTo>
                  <a:lnTo>
                    <a:pt x="2394670" y="5868356"/>
                  </a:lnTo>
                  <a:lnTo>
                    <a:pt x="2355844" y="5895124"/>
                  </a:lnTo>
                  <a:lnTo>
                    <a:pt x="2316366" y="5920559"/>
                  </a:lnTo>
                  <a:lnTo>
                    <a:pt x="2276271" y="5944662"/>
                  </a:lnTo>
                  <a:lnTo>
                    <a:pt x="2235591" y="5967432"/>
                  </a:lnTo>
                  <a:lnTo>
                    <a:pt x="2194360" y="5988868"/>
                  </a:lnTo>
                  <a:lnTo>
                    <a:pt x="2152612" y="6008969"/>
                  </a:lnTo>
                  <a:lnTo>
                    <a:pt x="2110379" y="6027734"/>
                  </a:lnTo>
                  <a:lnTo>
                    <a:pt x="2067697" y="6045163"/>
                  </a:lnTo>
                  <a:lnTo>
                    <a:pt x="2024597" y="6061255"/>
                  </a:lnTo>
                  <a:lnTo>
                    <a:pt x="1981113" y="6076009"/>
                  </a:lnTo>
                  <a:lnTo>
                    <a:pt x="1937280" y="6089424"/>
                  </a:lnTo>
                  <a:lnTo>
                    <a:pt x="1893130" y="6101501"/>
                  </a:lnTo>
                  <a:lnTo>
                    <a:pt x="1848696" y="6112237"/>
                  </a:lnTo>
                  <a:lnTo>
                    <a:pt x="1804013" y="6121633"/>
                  </a:lnTo>
                  <a:lnTo>
                    <a:pt x="1759114" y="6129687"/>
                  </a:lnTo>
                  <a:lnTo>
                    <a:pt x="1714033" y="6136400"/>
                  </a:lnTo>
                  <a:lnTo>
                    <a:pt x="1668802" y="6141769"/>
                  </a:lnTo>
                  <a:lnTo>
                    <a:pt x="1623455" y="6145795"/>
                  </a:lnTo>
                  <a:lnTo>
                    <a:pt x="1578026" y="6148477"/>
                  </a:lnTo>
                  <a:lnTo>
                    <a:pt x="1532548" y="6149813"/>
                  </a:lnTo>
                  <a:lnTo>
                    <a:pt x="1487365" y="6149813"/>
                  </a:lnTo>
                  <a:lnTo>
                    <a:pt x="1442533" y="6148477"/>
                  </a:lnTo>
                  <a:lnTo>
                    <a:pt x="1442058" y="6148477"/>
                  </a:lnTo>
                  <a:lnTo>
                    <a:pt x="1396994" y="6145795"/>
                  </a:lnTo>
                  <a:lnTo>
                    <a:pt x="1396714" y="6145795"/>
                  </a:lnTo>
                  <a:lnTo>
                    <a:pt x="1351656" y="6141769"/>
                  </a:lnTo>
                  <a:lnTo>
                    <a:pt x="1351445" y="6141769"/>
                  </a:lnTo>
                  <a:lnTo>
                    <a:pt x="1306478" y="6136400"/>
                  </a:lnTo>
                  <a:lnTo>
                    <a:pt x="1260533" y="6129546"/>
                  </a:lnTo>
                  <a:lnTo>
                    <a:pt x="1215651" y="6121447"/>
                  </a:lnTo>
                  <a:lnTo>
                    <a:pt x="1170989" y="6111997"/>
                  </a:lnTo>
                  <a:lnTo>
                    <a:pt x="1126579" y="6101195"/>
                  </a:lnTo>
                  <a:lnTo>
                    <a:pt x="1082455" y="6089042"/>
                  </a:lnTo>
                  <a:lnTo>
                    <a:pt x="1038650" y="6075535"/>
                  </a:lnTo>
                  <a:lnTo>
                    <a:pt x="995199" y="6060674"/>
                  </a:lnTo>
                  <a:lnTo>
                    <a:pt x="952134" y="6044459"/>
                  </a:lnTo>
                  <a:lnTo>
                    <a:pt x="909489" y="6026889"/>
                  </a:lnTo>
                  <a:lnTo>
                    <a:pt x="867297" y="6007962"/>
                  </a:lnTo>
                  <a:lnTo>
                    <a:pt x="825593" y="5987679"/>
                  </a:lnTo>
                  <a:lnTo>
                    <a:pt x="784408" y="5966039"/>
                  </a:lnTo>
                  <a:lnTo>
                    <a:pt x="743778" y="5943041"/>
                  </a:lnTo>
                  <a:lnTo>
                    <a:pt x="703735" y="5918683"/>
                  </a:lnTo>
                  <a:lnTo>
                    <a:pt x="664313" y="5892966"/>
                  </a:lnTo>
                  <a:lnTo>
                    <a:pt x="625545" y="5865889"/>
                  </a:lnTo>
                  <a:lnTo>
                    <a:pt x="587465" y="5837451"/>
                  </a:lnTo>
                  <a:lnTo>
                    <a:pt x="550106" y="5807650"/>
                  </a:lnTo>
                  <a:lnTo>
                    <a:pt x="513502" y="5776488"/>
                  </a:lnTo>
                  <a:lnTo>
                    <a:pt x="477686" y="5743962"/>
                  </a:lnTo>
                  <a:lnTo>
                    <a:pt x="442692" y="5710072"/>
                  </a:lnTo>
                  <a:lnTo>
                    <a:pt x="408794" y="5675087"/>
                  </a:lnTo>
                  <a:lnTo>
                    <a:pt x="376242" y="5639297"/>
                  </a:lnTo>
                  <a:lnTo>
                    <a:pt x="345037" y="5602735"/>
                  </a:lnTo>
                  <a:lnTo>
                    <a:pt x="315180" y="5565434"/>
                  </a:lnTo>
                  <a:lnTo>
                    <a:pt x="286671" y="5527424"/>
                  </a:lnTo>
                  <a:lnTo>
                    <a:pt x="259510" y="5488740"/>
                  </a:lnTo>
                  <a:lnTo>
                    <a:pt x="233698" y="5449413"/>
                  </a:lnTo>
                  <a:lnTo>
                    <a:pt x="209235" y="5409476"/>
                  </a:lnTo>
                  <a:lnTo>
                    <a:pt x="186121" y="5368961"/>
                  </a:lnTo>
                  <a:lnTo>
                    <a:pt x="164357" y="5327900"/>
                  </a:lnTo>
                  <a:lnTo>
                    <a:pt x="143944" y="5286326"/>
                  </a:lnTo>
                  <a:lnTo>
                    <a:pt x="124880" y="5244272"/>
                  </a:lnTo>
                  <a:lnTo>
                    <a:pt x="107168" y="5201769"/>
                  </a:lnTo>
                  <a:lnTo>
                    <a:pt x="90807" y="5158850"/>
                  </a:lnTo>
                  <a:lnTo>
                    <a:pt x="75797" y="5115548"/>
                  </a:lnTo>
                  <a:lnTo>
                    <a:pt x="62139" y="5071894"/>
                  </a:lnTo>
                  <a:lnTo>
                    <a:pt x="49834" y="5027922"/>
                  </a:lnTo>
                  <a:lnTo>
                    <a:pt x="38881" y="4983663"/>
                  </a:lnTo>
                  <a:lnTo>
                    <a:pt x="29282" y="4939150"/>
                  </a:lnTo>
                  <a:lnTo>
                    <a:pt x="21035" y="4894416"/>
                  </a:lnTo>
                  <a:lnTo>
                    <a:pt x="14143" y="4849492"/>
                  </a:lnTo>
                  <a:lnTo>
                    <a:pt x="8604" y="4804411"/>
                  </a:lnTo>
                  <a:lnTo>
                    <a:pt x="4421" y="4759206"/>
                  </a:lnTo>
                  <a:lnTo>
                    <a:pt x="1592" y="4713909"/>
                  </a:lnTo>
                  <a:lnTo>
                    <a:pt x="118" y="4668553"/>
                  </a:lnTo>
                  <a:lnTo>
                    <a:pt x="0" y="4623169"/>
                  </a:lnTo>
                  <a:lnTo>
                    <a:pt x="1237" y="4577790"/>
                  </a:lnTo>
                  <a:lnTo>
                    <a:pt x="3831" y="4532448"/>
                  </a:lnTo>
                  <a:lnTo>
                    <a:pt x="7782" y="4487177"/>
                  </a:lnTo>
                  <a:lnTo>
                    <a:pt x="13090" y="4442008"/>
                  </a:lnTo>
                  <a:lnTo>
                    <a:pt x="19755" y="4396973"/>
                  </a:lnTo>
                  <a:lnTo>
                    <a:pt x="27778" y="4352105"/>
                  </a:lnTo>
                  <a:lnTo>
                    <a:pt x="37159" y="4307437"/>
                  </a:lnTo>
                  <a:lnTo>
                    <a:pt x="47899" y="4263001"/>
                  </a:lnTo>
                  <a:lnTo>
                    <a:pt x="59997" y="4218829"/>
                  </a:lnTo>
                  <a:lnTo>
                    <a:pt x="73455" y="4174953"/>
                  </a:lnTo>
                  <a:lnTo>
                    <a:pt x="88272" y="4131406"/>
                  </a:lnTo>
                  <a:lnTo>
                    <a:pt x="104449" y="4088221"/>
                  </a:lnTo>
                  <a:lnTo>
                    <a:pt x="121987" y="4045430"/>
                  </a:lnTo>
                  <a:lnTo>
                    <a:pt x="140885" y="4003064"/>
                  </a:lnTo>
                  <a:lnTo>
                    <a:pt x="161144" y="3961158"/>
                  </a:lnTo>
                  <a:lnTo>
                    <a:pt x="182765" y="3919742"/>
                  </a:lnTo>
                  <a:lnTo>
                    <a:pt x="205747" y="3878849"/>
                  </a:lnTo>
                  <a:lnTo>
                    <a:pt x="230092" y="3838512"/>
                  </a:lnTo>
                  <a:lnTo>
                    <a:pt x="255799" y="3798764"/>
                  </a:lnTo>
                  <a:lnTo>
                    <a:pt x="282869" y="3759635"/>
                  </a:lnTo>
                  <a:lnTo>
                    <a:pt x="311302" y="3721160"/>
                  </a:lnTo>
                  <a:lnTo>
                    <a:pt x="341099" y="3683370"/>
                  </a:lnTo>
                  <a:lnTo>
                    <a:pt x="372259" y="3646297"/>
                  </a:lnTo>
                  <a:lnTo>
                    <a:pt x="404784" y="3609975"/>
                  </a:lnTo>
                  <a:lnTo>
                    <a:pt x="397203" y="3602393"/>
                  </a:lnTo>
                  <a:lnTo>
                    <a:pt x="3999596" y="0"/>
                  </a:lnTo>
                  <a:lnTo>
                    <a:pt x="3999596" y="4306338"/>
                  </a:lnTo>
                  <a:close/>
                </a:path>
                <a:path w="3999865" h="6149975">
                  <a:moveTo>
                    <a:pt x="2557954" y="5747980"/>
                  </a:moveTo>
                  <a:lnTo>
                    <a:pt x="2550372" y="5755562"/>
                  </a:lnTo>
                  <a:lnTo>
                    <a:pt x="2542790" y="5747980"/>
                  </a:lnTo>
                  <a:lnTo>
                    <a:pt x="2557954" y="5747980"/>
                  </a:lnTo>
                  <a:close/>
                </a:path>
              </a:pathLst>
            </a:custGeom>
            <a:solidFill>
              <a:srgbClr val="61C2A2">
                <a:alpha val="14999"/>
              </a:srgbClr>
            </a:solidFill>
          </p:spPr>
          <p:txBody>
            <a:bodyPr wrap="square" lIns="0" tIns="0" rIns="0" bIns="0" rtlCol="0"/>
            <a:lstStyle/>
            <a:p>
              <a:endParaRPr/>
            </a:p>
          </p:txBody>
        </p:sp>
        <p:sp>
          <p:nvSpPr>
            <p:cNvPr id="11" name="object 11"/>
            <p:cNvSpPr/>
            <p:nvPr/>
          </p:nvSpPr>
          <p:spPr>
            <a:xfrm>
              <a:off x="13260006" y="5777174"/>
              <a:ext cx="5028565" cy="4510405"/>
            </a:xfrm>
            <a:custGeom>
              <a:avLst/>
              <a:gdLst/>
              <a:ahLst/>
              <a:cxnLst/>
              <a:rect l="l" t="t" r="r" b="b"/>
              <a:pathLst>
                <a:path w="5028565" h="4510405">
                  <a:moveTo>
                    <a:pt x="5027993" y="3788169"/>
                  </a:moveTo>
                  <a:lnTo>
                    <a:pt x="4306338" y="4509824"/>
                  </a:lnTo>
                  <a:lnTo>
                    <a:pt x="0" y="4509824"/>
                  </a:lnTo>
                  <a:lnTo>
                    <a:pt x="4067987" y="441836"/>
                  </a:lnTo>
                  <a:lnTo>
                    <a:pt x="4102940" y="407954"/>
                  </a:lnTo>
                  <a:lnTo>
                    <a:pt x="4138670" y="375417"/>
                  </a:lnTo>
                  <a:lnTo>
                    <a:pt x="4175144" y="344224"/>
                  </a:lnTo>
                  <a:lnTo>
                    <a:pt x="4212331" y="314374"/>
                  </a:lnTo>
                  <a:lnTo>
                    <a:pt x="4250200" y="285866"/>
                  </a:lnTo>
                  <a:lnTo>
                    <a:pt x="4288720" y="258699"/>
                  </a:lnTo>
                  <a:lnTo>
                    <a:pt x="4327859" y="232872"/>
                  </a:lnTo>
                  <a:lnTo>
                    <a:pt x="4367586" y="208384"/>
                  </a:lnTo>
                  <a:lnTo>
                    <a:pt x="4407869" y="185234"/>
                  </a:lnTo>
                  <a:lnTo>
                    <a:pt x="4448678" y="163421"/>
                  </a:lnTo>
                  <a:lnTo>
                    <a:pt x="4489980" y="142945"/>
                  </a:lnTo>
                  <a:lnTo>
                    <a:pt x="4531744" y="123803"/>
                  </a:lnTo>
                  <a:lnTo>
                    <a:pt x="4573940" y="105996"/>
                  </a:lnTo>
                  <a:lnTo>
                    <a:pt x="4616535" y="89522"/>
                  </a:lnTo>
                  <a:lnTo>
                    <a:pt x="4659498" y="74380"/>
                  </a:lnTo>
                  <a:lnTo>
                    <a:pt x="4702798" y="60569"/>
                  </a:lnTo>
                  <a:lnTo>
                    <a:pt x="4746403" y="48089"/>
                  </a:lnTo>
                  <a:lnTo>
                    <a:pt x="4790282" y="36938"/>
                  </a:lnTo>
                  <a:lnTo>
                    <a:pt x="4834404" y="27115"/>
                  </a:lnTo>
                  <a:lnTo>
                    <a:pt x="4878737" y="18620"/>
                  </a:lnTo>
                  <a:lnTo>
                    <a:pt x="4923250" y="11451"/>
                  </a:lnTo>
                  <a:lnTo>
                    <a:pt x="4967912" y="5608"/>
                  </a:lnTo>
                  <a:lnTo>
                    <a:pt x="5012690" y="1089"/>
                  </a:lnTo>
                  <a:lnTo>
                    <a:pt x="5027993" y="0"/>
                  </a:lnTo>
                  <a:lnTo>
                    <a:pt x="5027993" y="3788169"/>
                  </a:lnTo>
                  <a:close/>
                </a:path>
              </a:pathLst>
            </a:custGeom>
            <a:solidFill>
              <a:srgbClr val="1C6179">
                <a:alpha val="14999"/>
              </a:srgbClr>
            </a:solidFill>
          </p:spPr>
          <p:txBody>
            <a:bodyPr wrap="square" lIns="0" tIns="0" rIns="0" bIns="0" rtlCol="0"/>
            <a:lstStyle/>
            <a:p>
              <a:endParaRPr/>
            </a:p>
          </p:txBody>
        </p:sp>
      </p:grpSp>
      <p:grpSp>
        <p:nvGrpSpPr>
          <p:cNvPr id="12" name="object 12"/>
          <p:cNvGrpSpPr/>
          <p:nvPr/>
        </p:nvGrpSpPr>
        <p:grpSpPr>
          <a:xfrm>
            <a:off x="1" y="1384617"/>
            <a:ext cx="16687800" cy="8902942"/>
            <a:chOff x="0" y="893369"/>
            <a:chExt cx="17516475" cy="9394190"/>
          </a:xfrm>
        </p:grpSpPr>
        <p:pic>
          <p:nvPicPr>
            <p:cNvPr id="13" name="object 13"/>
            <p:cNvPicPr/>
            <p:nvPr/>
          </p:nvPicPr>
          <p:blipFill>
            <a:blip r:embed="rId2" cstate="print"/>
            <a:stretch>
              <a:fillRect/>
            </a:stretch>
          </p:blipFill>
          <p:spPr>
            <a:xfrm>
              <a:off x="0" y="893369"/>
              <a:ext cx="5259698" cy="3771899"/>
            </a:xfrm>
            <a:prstGeom prst="rect">
              <a:avLst/>
            </a:prstGeom>
          </p:spPr>
        </p:pic>
        <p:pic>
          <p:nvPicPr>
            <p:cNvPr id="14" name="object 14"/>
            <p:cNvPicPr/>
            <p:nvPr/>
          </p:nvPicPr>
          <p:blipFill>
            <a:blip r:embed="rId3" cstate="print"/>
            <a:stretch>
              <a:fillRect/>
            </a:stretch>
          </p:blipFill>
          <p:spPr>
            <a:xfrm>
              <a:off x="4281496" y="2351831"/>
              <a:ext cx="5429249" cy="3819524"/>
            </a:xfrm>
            <a:prstGeom prst="rect">
              <a:avLst/>
            </a:prstGeom>
          </p:spPr>
        </p:pic>
        <p:pic>
          <p:nvPicPr>
            <p:cNvPr id="15" name="object 15"/>
            <p:cNvPicPr/>
            <p:nvPr/>
          </p:nvPicPr>
          <p:blipFill>
            <a:blip r:embed="rId4" cstate="print"/>
            <a:stretch>
              <a:fillRect/>
            </a:stretch>
          </p:blipFill>
          <p:spPr>
            <a:xfrm>
              <a:off x="6164715" y="5490512"/>
              <a:ext cx="4981574" cy="3486149"/>
            </a:xfrm>
            <a:prstGeom prst="rect">
              <a:avLst/>
            </a:prstGeom>
          </p:spPr>
        </p:pic>
        <p:pic>
          <p:nvPicPr>
            <p:cNvPr id="16" name="object 16"/>
            <p:cNvPicPr/>
            <p:nvPr/>
          </p:nvPicPr>
          <p:blipFill>
            <a:blip r:embed="rId5" cstate="print"/>
            <a:stretch>
              <a:fillRect/>
            </a:stretch>
          </p:blipFill>
          <p:spPr>
            <a:xfrm>
              <a:off x="98944" y="4263349"/>
              <a:ext cx="5591174" cy="3952874"/>
            </a:xfrm>
            <a:prstGeom prst="rect">
              <a:avLst/>
            </a:prstGeom>
          </p:spPr>
        </p:pic>
        <p:sp>
          <p:nvSpPr>
            <p:cNvPr id="17" name="object 17"/>
            <p:cNvSpPr/>
            <p:nvPr/>
          </p:nvSpPr>
          <p:spPr>
            <a:xfrm>
              <a:off x="10695313" y="3385247"/>
              <a:ext cx="6821170" cy="1979930"/>
            </a:xfrm>
            <a:custGeom>
              <a:avLst/>
              <a:gdLst/>
              <a:ahLst/>
              <a:cxnLst/>
              <a:rect l="l" t="t" r="r" b="b"/>
              <a:pathLst>
                <a:path w="6821169" h="1979929">
                  <a:moveTo>
                    <a:pt x="5830712" y="1979785"/>
                  </a:moveTo>
                  <a:lnTo>
                    <a:pt x="948066" y="1979785"/>
                  </a:lnTo>
                  <a:lnTo>
                    <a:pt x="948066" y="1972814"/>
                  </a:lnTo>
                  <a:lnTo>
                    <a:pt x="900814" y="1969789"/>
                  </a:lnTo>
                  <a:lnTo>
                    <a:pt x="854154" y="1964550"/>
                  </a:lnTo>
                  <a:lnTo>
                    <a:pt x="808142" y="1957149"/>
                  </a:lnTo>
                  <a:lnTo>
                    <a:pt x="762831" y="1947640"/>
                  </a:lnTo>
                  <a:lnTo>
                    <a:pt x="718277" y="1936074"/>
                  </a:lnTo>
                  <a:lnTo>
                    <a:pt x="674534" y="1922503"/>
                  </a:lnTo>
                  <a:lnTo>
                    <a:pt x="631657" y="1906981"/>
                  </a:lnTo>
                  <a:lnTo>
                    <a:pt x="589700" y="1889560"/>
                  </a:lnTo>
                  <a:lnTo>
                    <a:pt x="548719" y="1870291"/>
                  </a:lnTo>
                  <a:lnTo>
                    <a:pt x="508768" y="1849228"/>
                  </a:lnTo>
                  <a:lnTo>
                    <a:pt x="469902" y="1826422"/>
                  </a:lnTo>
                  <a:lnTo>
                    <a:pt x="432175" y="1801926"/>
                  </a:lnTo>
                  <a:lnTo>
                    <a:pt x="395642" y="1775793"/>
                  </a:lnTo>
                  <a:lnTo>
                    <a:pt x="360358" y="1748074"/>
                  </a:lnTo>
                  <a:lnTo>
                    <a:pt x="326378" y="1718823"/>
                  </a:lnTo>
                  <a:lnTo>
                    <a:pt x="293756" y="1688091"/>
                  </a:lnTo>
                  <a:lnTo>
                    <a:pt x="262547" y="1655932"/>
                  </a:lnTo>
                  <a:lnTo>
                    <a:pt x="232805" y="1622396"/>
                  </a:lnTo>
                  <a:lnTo>
                    <a:pt x="204637" y="1587600"/>
                  </a:lnTo>
                  <a:lnTo>
                    <a:pt x="177944" y="1551407"/>
                  </a:lnTo>
                  <a:lnTo>
                    <a:pt x="152934" y="1514059"/>
                  </a:lnTo>
                  <a:lnTo>
                    <a:pt x="129610" y="1475544"/>
                  </a:lnTo>
                  <a:lnTo>
                    <a:pt x="108027" y="1435916"/>
                  </a:lnTo>
                  <a:lnTo>
                    <a:pt x="88241" y="1395226"/>
                  </a:lnTo>
                  <a:lnTo>
                    <a:pt x="70304" y="1353527"/>
                  </a:lnTo>
                  <a:lnTo>
                    <a:pt x="54273" y="1310871"/>
                  </a:lnTo>
                  <a:lnTo>
                    <a:pt x="40202" y="1267311"/>
                  </a:lnTo>
                  <a:lnTo>
                    <a:pt x="28022" y="1222339"/>
                  </a:lnTo>
                  <a:lnTo>
                    <a:pt x="18073" y="1177182"/>
                  </a:lnTo>
                  <a:lnTo>
                    <a:pt x="10245" y="1131306"/>
                  </a:lnTo>
                  <a:lnTo>
                    <a:pt x="4590" y="1084763"/>
                  </a:lnTo>
                  <a:lnTo>
                    <a:pt x="1158" y="1037608"/>
                  </a:lnTo>
                  <a:lnTo>
                    <a:pt x="0" y="989893"/>
                  </a:lnTo>
                  <a:lnTo>
                    <a:pt x="1143" y="942006"/>
                  </a:lnTo>
                  <a:lnTo>
                    <a:pt x="4540" y="894710"/>
                  </a:lnTo>
                  <a:lnTo>
                    <a:pt x="10139" y="848057"/>
                  </a:lnTo>
                  <a:lnTo>
                    <a:pt x="17889" y="802098"/>
                  </a:lnTo>
                  <a:lnTo>
                    <a:pt x="27739" y="756886"/>
                  </a:lnTo>
                  <a:lnTo>
                    <a:pt x="39637" y="712474"/>
                  </a:lnTo>
                  <a:lnTo>
                    <a:pt x="53532" y="668914"/>
                  </a:lnTo>
                  <a:lnTo>
                    <a:pt x="69373" y="626258"/>
                  </a:lnTo>
                  <a:lnTo>
                    <a:pt x="87109" y="584559"/>
                  </a:lnTo>
                  <a:lnTo>
                    <a:pt x="106689" y="543869"/>
                  </a:lnTo>
                  <a:lnTo>
                    <a:pt x="128061" y="504241"/>
                  </a:lnTo>
                  <a:lnTo>
                    <a:pt x="151174" y="465726"/>
                  </a:lnTo>
                  <a:lnTo>
                    <a:pt x="175914" y="428473"/>
                  </a:lnTo>
                  <a:lnTo>
                    <a:pt x="202419" y="392248"/>
                  </a:lnTo>
                  <a:lnTo>
                    <a:pt x="230449" y="357389"/>
                  </a:lnTo>
                  <a:lnTo>
                    <a:pt x="260014" y="323853"/>
                  </a:lnTo>
                  <a:lnTo>
                    <a:pt x="291065" y="291694"/>
                  </a:lnTo>
                  <a:lnTo>
                    <a:pt x="323550" y="260962"/>
                  </a:lnTo>
                  <a:lnTo>
                    <a:pt x="357417" y="231711"/>
                  </a:lnTo>
                  <a:lnTo>
                    <a:pt x="392616" y="203992"/>
                  </a:lnTo>
                  <a:lnTo>
                    <a:pt x="429095" y="177859"/>
                  </a:lnTo>
                  <a:lnTo>
                    <a:pt x="466804" y="153363"/>
                  </a:lnTo>
                  <a:lnTo>
                    <a:pt x="505690" y="130558"/>
                  </a:lnTo>
                  <a:lnTo>
                    <a:pt x="545703" y="109494"/>
                  </a:lnTo>
                  <a:lnTo>
                    <a:pt x="586791" y="90226"/>
                  </a:lnTo>
                  <a:lnTo>
                    <a:pt x="628903" y="72804"/>
                  </a:lnTo>
                  <a:lnTo>
                    <a:pt x="671988" y="57282"/>
                  </a:lnTo>
                  <a:lnTo>
                    <a:pt x="715996" y="43712"/>
                  </a:lnTo>
                  <a:lnTo>
                    <a:pt x="760873" y="32145"/>
                  </a:lnTo>
                  <a:lnTo>
                    <a:pt x="806570" y="22636"/>
                  </a:lnTo>
                  <a:lnTo>
                    <a:pt x="853036" y="15235"/>
                  </a:lnTo>
                  <a:lnTo>
                    <a:pt x="900218" y="9996"/>
                  </a:lnTo>
                  <a:lnTo>
                    <a:pt x="948066" y="6971"/>
                  </a:lnTo>
                  <a:lnTo>
                    <a:pt x="948066" y="0"/>
                  </a:lnTo>
                  <a:lnTo>
                    <a:pt x="5830712" y="0"/>
                  </a:lnTo>
                  <a:lnTo>
                    <a:pt x="5879007" y="1148"/>
                  </a:lnTo>
                  <a:lnTo>
                    <a:pt x="5926673" y="4560"/>
                  </a:lnTo>
                  <a:lnTo>
                    <a:pt x="5973659" y="10180"/>
                  </a:lnTo>
                  <a:lnTo>
                    <a:pt x="6019917" y="17957"/>
                  </a:lnTo>
                  <a:lnTo>
                    <a:pt x="6065396" y="27837"/>
                  </a:lnTo>
                  <a:lnTo>
                    <a:pt x="6110046" y="39766"/>
                  </a:lnTo>
                  <a:lnTo>
                    <a:pt x="6153817" y="53691"/>
                  </a:lnTo>
                  <a:lnTo>
                    <a:pt x="6196659" y="69560"/>
                  </a:lnTo>
                  <a:lnTo>
                    <a:pt x="6238521" y="87319"/>
                  </a:lnTo>
                  <a:lnTo>
                    <a:pt x="6279355" y="106914"/>
                  </a:lnTo>
                  <a:lnTo>
                    <a:pt x="6319110" y="128293"/>
                  </a:lnTo>
                  <a:lnTo>
                    <a:pt x="6357735" y="151402"/>
                  </a:lnTo>
                  <a:lnTo>
                    <a:pt x="6395182" y="176189"/>
                  </a:lnTo>
                  <a:lnTo>
                    <a:pt x="6431399" y="202599"/>
                  </a:lnTo>
                  <a:lnTo>
                    <a:pt x="6466337" y="230580"/>
                  </a:lnTo>
                  <a:lnTo>
                    <a:pt x="6499946" y="260079"/>
                  </a:lnTo>
                  <a:lnTo>
                    <a:pt x="6532176" y="291042"/>
                  </a:lnTo>
                  <a:lnTo>
                    <a:pt x="6562977" y="323416"/>
                  </a:lnTo>
                  <a:lnTo>
                    <a:pt x="6592298" y="357148"/>
                  </a:lnTo>
                  <a:lnTo>
                    <a:pt x="6620136" y="392248"/>
                  </a:lnTo>
                  <a:lnTo>
                    <a:pt x="6646303" y="428473"/>
                  </a:lnTo>
                  <a:lnTo>
                    <a:pt x="6670887" y="465959"/>
                  </a:lnTo>
                  <a:lnTo>
                    <a:pt x="6693791" y="504591"/>
                  </a:lnTo>
                  <a:lnTo>
                    <a:pt x="6714967" y="544314"/>
                  </a:lnTo>
                  <a:lnTo>
                    <a:pt x="6734362" y="585076"/>
                  </a:lnTo>
                  <a:lnTo>
                    <a:pt x="6751929" y="626823"/>
                  </a:lnTo>
                  <a:lnTo>
                    <a:pt x="6767616" y="669503"/>
                  </a:lnTo>
                  <a:lnTo>
                    <a:pt x="6781374" y="713062"/>
                  </a:lnTo>
                  <a:lnTo>
                    <a:pt x="6793152" y="757446"/>
                  </a:lnTo>
                  <a:lnTo>
                    <a:pt x="6802902" y="802603"/>
                  </a:lnTo>
                  <a:lnTo>
                    <a:pt x="6810571" y="848479"/>
                  </a:lnTo>
                  <a:lnTo>
                    <a:pt x="6816112" y="895022"/>
                  </a:lnTo>
                  <a:lnTo>
                    <a:pt x="6819472" y="942177"/>
                  </a:lnTo>
                  <a:lnTo>
                    <a:pt x="6820604" y="989893"/>
                  </a:lnTo>
                  <a:lnTo>
                    <a:pt x="6819442" y="1037779"/>
                  </a:lnTo>
                  <a:lnTo>
                    <a:pt x="6816006" y="1085075"/>
                  </a:lnTo>
                  <a:lnTo>
                    <a:pt x="6810351" y="1131729"/>
                  </a:lnTo>
                  <a:lnTo>
                    <a:pt x="6802536" y="1177687"/>
                  </a:lnTo>
                  <a:lnTo>
                    <a:pt x="6792767" y="1222339"/>
                  </a:lnTo>
                  <a:lnTo>
                    <a:pt x="6780838" y="1266723"/>
                  </a:lnTo>
                  <a:lnTo>
                    <a:pt x="6766912" y="1310282"/>
                  </a:lnTo>
                  <a:lnTo>
                    <a:pt x="6751044" y="1352962"/>
                  </a:lnTo>
                  <a:lnTo>
                    <a:pt x="6733285" y="1394709"/>
                  </a:lnTo>
                  <a:lnTo>
                    <a:pt x="6713690" y="1435471"/>
                  </a:lnTo>
                  <a:lnTo>
                    <a:pt x="6692311" y="1475194"/>
                  </a:lnTo>
                  <a:lnTo>
                    <a:pt x="6669201" y="1513826"/>
                  </a:lnTo>
                  <a:lnTo>
                    <a:pt x="6644345" y="1551407"/>
                  </a:lnTo>
                  <a:lnTo>
                    <a:pt x="6618004" y="1587600"/>
                  </a:lnTo>
                  <a:lnTo>
                    <a:pt x="6590023" y="1622637"/>
                  </a:lnTo>
                  <a:lnTo>
                    <a:pt x="6560525" y="1656369"/>
                  </a:lnTo>
                  <a:lnTo>
                    <a:pt x="6529562" y="1688743"/>
                  </a:lnTo>
                  <a:lnTo>
                    <a:pt x="6497188" y="1719706"/>
                  </a:lnTo>
                  <a:lnTo>
                    <a:pt x="6463456" y="1749204"/>
                  </a:lnTo>
                  <a:lnTo>
                    <a:pt x="6428419" y="1777186"/>
                  </a:lnTo>
                  <a:lnTo>
                    <a:pt x="6392131" y="1803596"/>
                  </a:lnTo>
                  <a:lnTo>
                    <a:pt x="6354645" y="1828382"/>
                  </a:lnTo>
                  <a:lnTo>
                    <a:pt x="6316013" y="1851492"/>
                  </a:lnTo>
                  <a:lnTo>
                    <a:pt x="6276290" y="1872871"/>
                  </a:lnTo>
                  <a:lnTo>
                    <a:pt x="6235528" y="1892466"/>
                  </a:lnTo>
                  <a:lnTo>
                    <a:pt x="6193781" y="1910225"/>
                  </a:lnTo>
                  <a:lnTo>
                    <a:pt x="6151102" y="1926094"/>
                  </a:lnTo>
                  <a:lnTo>
                    <a:pt x="6107543" y="1940019"/>
                  </a:lnTo>
                  <a:lnTo>
                    <a:pt x="6063159" y="1951948"/>
                  </a:lnTo>
                  <a:lnTo>
                    <a:pt x="6018002" y="1961828"/>
                  </a:lnTo>
                  <a:lnTo>
                    <a:pt x="5972125" y="1969604"/>
                  </a:lnTo>
                  <a:lnTo>
                    <a:pt x="5925583" y="1975225"/>
                  </a:lnTo>
                  <a:lnTo>
                    <a:pt x="5878427" y="1978636"/>
                  </a:lnTo>
                  <a:lnTo>
                    <a:pt x="5830712" y="1979785"/>
                  </a:lnTo>
                  <a:close/>
                </a:path>
              </a:pathLst>
            </a:custGeom>
            <a:solidFill>
              <a:srgbClr val="1C6179"/>
            </a:solidFill>
          </p:spPr>
          <p:txBody>
            <a:bodyPr wrap="square" lIns="0" tIns="0" rIns="0" bIns="0" rtlCol="0"/>
            <a:lstStyle/>
            <a:p>
              <a:endParaRPr/>
            </a:p>
          </p:txBody>
        </p:sp>
        <p:pic>
          <p:nvPicPr>
            <p:cNvPr id="18" name="object 18"/>
            <p:cNvPicPr/>
            <p:nvPr/>
          </p:nvPicPr>
          <p:blipFill>
            <a:blip r:embed="rId6" cstate="print"/>
            <a:stretch>
              <a:fillRect/>
            </a:stretch>
          </p:blipFill>
          <p:spPr>
            <a:xfrm>
              <a:off x="2794056" y="6841916"/>
              <a:ext cx="4933949" cy="3445083"/>
            </a:xfrm>
            <a:prstGeom prst="rect">
              <a:avLst/>
            </a:prstGeom>
          </p:spPr>
        </p:pic>
      </p:grpSp>
      <p:sp>
        <p:nvSpPr>
          <p:cNvPr id="19" name="object 19" descr="$PPTXTitle"/>
          <p:cNvSpPr txBox="1">
            <a:spLocks noGrp="1"/>
          </p:cNvSpPr>
          <p:nvPr>
            <p:ph type="title"/>
          </p:nvPr>
        </p:nvSpPr>
        <p:spPr>
          <a:xfrm>
            <a:off x="-304801" y="-582462"/>
            <a:ext cx="17526001" cy="9239486"/>
          </a:xfrm>
          <a:prstGeom prst="rect">
            <a:avLst/>
          </a:prstGeom>
        </p:spPr>
        <p:txBody>
          <a:bodyPr vert="horz" wrap="square" lIns="0" tIns="463329" rIns="0" bIns="0" rtlCol="0">
            <a:spAutoFit/>
          </a:bodyPr>
          <a:lstStyle/>
          <a:p>
            <a:pPr marL="10960100">
              <a:lnSpc>
                <a:spcPct val="100000"/>
              </a:lnSpc>
              <a:spcBef>
                <a:spcPts val="100"/>
              </a:spcBef>
            </a:pPr>
            <a:br>
              <a:rPr lang="az-Latn-AZ" b="1" dirty="0">
                <a:solidFill>
                  <a:schemeClr val="tx2">
                    <a:lumMod val="75000"/>
                  </a:schemeClr>
                </a:solidFill>
              </a:rPr>
            </a:br>
            <a:br>
              <a:rPr lang="az-Latn-AZ" b="1" dirty="0">
                <a:solidFill>
                  <a:schemeClr val="tx2">
                    <a:lumMod val="75000"/>
                  </a:schemeClr>
                </a:solidFill>
              </a:rPr>
            </a:br>
            <a:br>
              <a:rPr lang="az-Latn-AZ" b="1" dirty="0">
                <a:solidFill>
                  <a:schemeClr val="tx2">
                    <a:lumMod val="75000"/>
                  </a:schemeClr>
                </a:solidFill>
              </a:rPr>
            </a:br>
            <a:br>
              <a:rPr lang="az-Latn-AZ" b="1" dirty="0">
                <a:solidFill>
                  <a:schemeClr val="tx2">
                    <a:lumMod val="75000"/>
                  </a:schemeClr>
                </a:solidFill>
              </a:rPr>
            </a:br>
            <a:br>
              <a:rPr lang="az-Latn-AZ" b="1" dirty="0">
                <a:solidFill>
                  <a:schemeClr val="tx2">
                    <a:lumMod val="75000"/>
                  </a:schemeClr>
                </a:solidFill>
              </a:rPr>
            </a:br>
            <a:br>
              <a:rPr lang="az-Latn-AZ" b="1" dirty="0">
                <a:solidFill>
                  <a:schemeClr val="tx2">
                    <a:lumMod val="75000"/>
                  </a:schemeClr>
                </a:solidFill>
              </a:rPr>
            </a:br>
            <a:br>
              <a:rPr lang="az-Latn-AZ" b="1" dirty="0">
                <a:solidFill>
                  <a:schemeClr val="tx2">
                    <a:lumMod val="75000"/>
                  </a:schemeClr>
                </a:solidFill>
              </a:rPr>
            </a:br>
            <a:r>
              <a:rPr lang="en-US" b="1" dirty="0">
                <a:solidFill>
                  <a:schemeClr val="tx2">
                    <a:lumMod val="75000"/>
                  </a:schemeClr>
                </a:solidFill>
              </a:rPr>
              <a:t>15 May – the International Day of Families</a:t>
            </a:r>
            <a:endParaRPr sz="4700" dirty="0">
              <a:solidFill>
                <a:schemeClr val="tx2">
                  <a:lumMod val="75000"/>
                </a:schemeClr>
              </a:solidFill>
            </a:endParaRPr>
          </a:p>
        </p:txBody>
      </p:sp>
      <p:sp>
        <p:nvSpPr>
          <p:cNvPr id="21" name="object 21"/>
          <p:cNvSpPr/>
          <p:nvPr/>
        </p:nvSpPr>
        <p:spPr>
          <a:xfrm>
            <a:off x="11500305" y="1384617"/>
            <a:ext cx="6334760" cy="24130"/>
          </a:xfrm>
          <a:custGeom>
            <a:avLst/>
            <a:gdLst/>
            <a:ahLst/>
            <a:cxnLst/>
            <a:rect l="l" t="t" r="r" b="b"/>
            <a:pathLst>
              <a:path w="6334759" h="24130">
                <a:moveTo>
                  <a:pt x="0" y="0"/>
                </a:moveTo>
                <a:lnTo>
                  <a:pt x="6334373" y="23812"/>
                </a:lnTo>
              </a:path>
            </a:pathLst>
          </a:custGeom>
          <a:ln w="47624">
            <a:solidFill>
              <a:srgbClr val="1C6179"/>
            </a:solidFill>
          </a:ln>
        </p:spPr>
        <p:txBody>
          <a:bodyPr wrap="square" lIns="0" tIns="0" rIns="0" bIns="0" rtlCol="0"/>
          <a:lstStyle/>
          <a:p>
            <a:endParaRPr/>
          </a:p>
        </p:txBody>
      </p:sp>
    </p:spTree>
    <p:extLst>
      <p:ext uri="{BB962C8B-B14F-4D97-AF65-F5344CB8AC3E}">
        <p14:creationId xmlns:p14="http://schemas.microsoft.com/office/powerpoint/2010/main" val="4895473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905939" y="2075458"/>
            <a:ext cx="7981950" cy="2667000"/>
          </a:xfrm>
          <a:custGeom>
            <a:avLst/>
            <a:gdLst/>
            <a:ahLst/>
            <a:cxnLst/>
            <a:rect l="l" t="t" r="r" b="b"/>
            <a:pathLst>
              <a:path w="7981950" h="2667000">
                <a:moveTo>
                  <a:pt x="7981949" y="2666999"/>
                </a:moveTo>
                <a:lnTo>
                  <a:pt x="0" y="2666999"/>
                </a:lnTo>
                <a:lnTo>
                  <a:pt x="0" y="0"/>
                </a:lnTo>
                <a:lnTo>
                  <a:pt x="7981949" y="0"/>
                </a:lnTo>
                <a:lnTo>
                  <a:pt x="7981949" y="2666999"/>
                </a:lnTo>
                <a:close/>
              </a:path>
            </a:pathLst>
          </a:custGeom>
          <a:solidFill>
            <a:srgbClr val="DAEFE1"/>
          </a:solidFill>
        </p:spPr>
        <p:txBody>
          <a:bodyPr wrap="square" lIns="0" tIns="0" rIns="0" bIns="0" rtlCol="0"/>
          <a:lstStyle/>
          <a:p>
            <a:pPr algn="ctr"/>
            <a:r>
              <a:rPr lang="en-US" sz="2800" b="1" dirty="0">
                <a:solidFill>
                  <a:schemeClr val="tx2">
                    <a:lumMod val="60000"/>
                    <a:lumOff val="40000"/>
                  </a:schemeClr>
                </a:solidFill>
                <a:latin typeface="Times New Roman" panose="02020603050405020304" pitchFamily="18" charset="0"/>
                <a:cs typeface="Times New Roman" panose="02020603050405020304" pitchFamily="18" charset="0"/>
              </a:rPr>
              <a:t>The Family Code of the Republic of Azerbaijan</a:t>
            </a:r>
            <a:endParaRPr sz="2800" b="1" dirty="0">
              <a:solidFill>
                <a:schemeClr val="tx2">
                  <a:lumMod val="60000"/>
                  <a:lumOff val="40000"/>
                </a:schemeClr>
              </a:solidFill>
              <a:latin typeface="Times New Roman" panose="02020603050405020304" pitchFamily="18" charset="0"/>
              <a:cs typeface="Times New Roman" panose="02020603050405020304" pitchFamily="18" charset="0"/>
            </a:endParaRPr>
          </a:p>
        </p:txBody>
      </p:sp>
      <p:sp>
        <p:nvSpPr>
          <p:cNvPr id="3" name="object 3"/>
          <p:cNvSpPr/>
          <p:nvPr/>
        </p:nvSpPr>
        <p:spPr>
          <a:xfrm>
            <a:off x="871120" y="2105931"/>
            <a:ext cx="8039100" cy="2762250"/>
          </a:xfrm>
          <a:custGeom>
            <a:avLst/>
            <a:gdLst/>
            <a:ahLst/>
            <a:cxnLst/>
            <a:rect l="l" t="t" r="r" b="b"/>
            <a:pathLst>
              <a:path w="8039100" h="2762250">
                <a:moveTo>
                  <a:pt x="8039099" y="2762249"/>
                </a:moveTo>
                <a:lnTo>
                  <a:pt x="0" y="2762249"/>
                </a:lnTo>
                <a:lnTo>
                  <a:pt x="0" y="0"/>
                </a:lnTo>
                <a:lnTo>
                  <a:pt x="8039099" y="0"/>
                </a:lnTo>
                <a:lnTo>
                  <a:pt x="8039099" y="2762249"/>
                </a:lnTo>
                <a:close/>
              </a:path>
            </a:pathLst>
          </a:custGeom>
          <a:solidFill>
            <a:srgbClr val="DAEFE1"/>
          </a:solidFill>
        </p:spPr>
        <p:txBody>
          <a:bodyPr wrap="square" lIns="0" tIns="0" rIns="0" bIns="0" rtlCol="0"/>
          <a:lstStyle/>
          <a:p>
            <a:pPr algn="ctr"/>
            <a:r>
              <a:rPr lang="en-US" sz="3200" b="1" dirty="0">
                <a:solidFill>
                  <a:schemeClr val="tx2">
                    <a:lumMod val="60000"/>
                    <a:lumOff val="40000"/>
                  </a:schemeClr>
                </a:solidFill>
                <a:latin typeface="Times New Roman" panose="02020603050405020304" pitchFamily="18" charset="0"/>
                <a:cs typeface="Times New Roman" panose="02020603050405020304" pitchFamily="18" charset="0"/>
              </a:rPr>
              <a:t>The Constitution of the Republic of Azerbaijan</a:t>
            </a:r>
            <a:endParaRPr sz="3200" b="1" dirty="0">
              <a:solidFill>
                <a:schemeClr val="tx2">
                  <a:lumMod val="60000"/>
                  <a:lumOff val="40000"/>
                </a:schemeClr>
              </a:solidFill>
              <a:latin typeface="Times New Roman" panose="02020603050405020304" pitchFamily="18" charset="0"/>
              <a:cs typeface="Times New Roman" panose="02020603050405020304" pitchFamily="18" charset="0"/>
            </a:endParaRPr>
          </a:p>
        </p:txBody>
      </p:sp>
      <p:grpSp>
        <p:nvGrpSpPr>
          <p:cNvPr id="4" name="object 4"/>
          <p:cNvGrpSpPr/>
          <p:nvPr/>
        </p:nvGrpSpPr>
        <p:grpSpPr>
          <a:xfrm>
            <a:off x="16408232" y="0"/>
            <a:ext cx="1880235" cy="2767330"/>
            <a:chOff x="16408232" y="0"/>
            <a:chExt cx="1880235" cy="2767330"/>
          </a:xfrm>
        </p:grpSpPr>
        <p:sp>
          <p:nvSpPr>
            <p:cNvPr id="5" name="object 5"/>
            <p:cNvSpPr/>
            <p:nvPr/>
          </p:nvSpPr>
          <p:spPr>
            <a:xfrm>
              <a:off x="16408232" y="366147"/>
              <a:ext cx="1880235" cy="2400935"/>
            </a:xfrm>
            <a:custGeom>
              <a:avLst/>
              <a:gdLst/>
              <a:ahLst/>
              <a:cxnLst/>
              <a:rect l="l" t="t" r="r" b="b"/>
              <a:pathLst>
                <a:path w="1880234" h="2400935">
                  <a:moveTo>
                    <a:pt x="1879767" y="1542158"/>
                  </a:moveTo>
                  <a:lnTo>
                    <a:pt x="960435" y="2283384"/>
                  </a:lnTo>
                  <a:lnTo>
                    <a:pt x="953700" y="2283384"/>
                  </a:lnTo>
                  <a:lnTo>
                    <a:pt x="914689" y="2310021"/>
                  </a:lnTo>
                  <a:lnTo>
                    <a:pt x="874227" y="2333206"/>
                  </a:lnTo>
                  <a:lnTo>
                    <a:pt x="832519" y="2352957"/>
                  </a:lnTo>
                  <a:lnTo>
                    <a:pt x="789771" y="2369290"/>
                  </a:lnTo>
                  <a:lnTo>
                    <a:pt x="746187" y="2382224"/>
                  </a:lnTo>
                  <a:lnTo>
                    <a:pt x="701975" y="2391776"/>
                  </a:lnTo>
                  <a:lnTo>
                    <a:pt x="657338" y="2397964"/>
                  </a:lnTo>
                  <a:lnTo>
                    <a:pt x="612484" y="2400804"/>
                  </a:lnTo>
                  <a:lnTo>
                    <a:pt x="567616" y="2400316"/>
                  </a:lnTo>
                  <a:lnTo>
                    <a:pt x="522942" y="2396515"/>
                  </a:lnTo>
                  <a:lnTo>
                    <a:pt x="478665" y="2389421"/>
                  </a:lnTo>
                  <a:lnTo>
                    <a:pt x="434993" y="2379050"/>
                  </a:lnTo>
                  <a:lnTo>
                    <a:pt x="392131" y="2365419"/>
                  </a:lnTo>
                  <a:lnTo>
                    <a:pt x="350283" y="2348547"/>
                  </a:lnTo>
                  <a:lnTo>
                    <a:pt x="309656" y="2328451"/>
                  </a:lnTo>
                  <a:lnTo>
                    <a:pt x="270455" y="2305148"/>
                  </a:lnTo>
                  <a:lnTo>
                    <a:pt x="232887" y="2278657"/>
                  </a:lnTo>
                  <a:lnTo>
                    <a:pt x="197155" y="2248994"/>
                  </a:lnTo>
                  <a:lnTo>
                    <a:pt x="163466" y="2216176"/>
                  </a:lnTo>
                  <a:lnTo>
                    <a:pt x="132025" y="2180223"/>
                  </a:lnTo>
                  <a:lnTo>
                    <a:pt x="103534" y="2141892"/>
                  </a:lnTo>
                  <a:lnTo>
                    <a:pt x="78542" y="2102062"/>
                  </a:lnTo>
                  <a:lnTo>
                    <a:pt x="57032" y="2060933"/>
                  </a:lnTo>
                  <a:lnTo>
                    <a:pt x="38983" y="2018703"/>
                  </a:lnTo>
                  <a:lnTo>
                    <a:pt x="24377" y="1975571"/>
                  </a:lnTo>
                  <a:lnTo>
                    <a:pt x="13195" y="1931734"/>
                  </a:lnTo>
                  <a:lnTo>
                    <a:pt x="5417" y="1887393"/>
                  </a:lnTo>
                  <a:lnTo>
                    <a:pt x="1025" y="1842745"/>
                  </a:lnTo>
                  <a:lnTo>
                    <a:pt x="0" y="1797989"/>
                  </a:lnTo>
                  <a:lnTo>
                    <a:pt x="2322" y="1753324"/>
                  </a:lnTo>
                  <a:lnTo>
                    <a:pt x="7972" y="1708948"/>
                  </a:lnTo>
                  <a:lnTo>
                    <a:pt x="16932" y="1665061"/>
                  </a:lnTo>
                  <a:lnTo>
                    <a:pt x="29183" y="1621859"/>
                  </a:lnTo>
                  <a:lnTo>
                    <a:pt x="44704" y="1579544"/>
                  </a:lnTo>
                  <a:lnTo>
                    <a:pt x="63478" y="1538311"/>
                  </a:lnTo>
                  <a:lnTo>
                    <a:pt x="85486" y="1498362"/>
                  </a:lnTo>
                  <a:lnTo>
                    <a:pt x="110707" y="1459894"/>
                  </a:lnTo>
                  <a:lnTo>
                    <a:pt x="139124" y="1423105"/>
                  </a:lnTo>
                  <a:lnTo>
                    <a:pt x="170717" y="1388195"/>
                  </a:lnTo>
                  <a:lnTo>
                    <a:pt x="205466" y="1355361"/>
                  </a:lnTo>
                  <a:lnTo>
                    <a:pt x="202813" y="1352070"/>
                  </a:lnTo>
                  <a:lnTo>
                    <a:pt x="1879767" y="0"/>
                  </a:lnTo>
                  <a:lnTo>
                    <a:pt x="1879767" y="1542158"/>
                  </a:lnTo>
                  <a:close/>
                </a:path>
                <a:path w="1880234" h="2400935">
                  <a:moveTo>
                    <a:pt x="960435" y="2283384"/>
                  </a:moveTo>
                  <a:lnTo>
                    <a:pt x="956353" y="2286675"/>
                  </a:lnTo>
                  <a:lnTo>
                    <a:pt x="953700" y="2283384"/>
                  </a:lnTo>
                  <a:lnTo>
                    <a:pt x="960435" y="2283384"/>
                  </a:lnTo>
                  <a:close/>
                </a:path>
              </a:pathLst>
            </a:custGeom>
            <a:solidFill>
              <a:srgbClr val="61C2A2"/>
            </a:solidFill>
          </p:spPr>
          <p:txBody>
            <a:bodyPr wrap="square" lIns="0" tIns="0" rIns="0" bIns="0" rtlCol="0"/>
            <a:lstStyle/>
            <a:p>
              <a:endParaRPr/>
            </a:p>
          </p:txBody>
        </p:sp>
        <p:sp>
          <p:nvSpPr>
            <p:cNvPr id="6" name="object 6"/>
            <p:cNvSpPr/>
            <p:nvPr/>
          </p:nvSpPr>
          <p:spPr>
            <a:xfrm>
              <a:off x="16722631" y="0"/>
              <a:ext cx="1565910" cy="1793875"/>
            </a:xfrm>
            <a:custGeom>
              <a:avLst/>
              <a:gdLst/>
              <a:ahLst/>
              <a:cxnLst/>
              <a:rect l="l" t="t" r="r" b="b"/>
              <a:pathLst>
                <a:path w="1565909" h="1793875">
                  <a:moveTo>
                    <a:pt x="1565369" y="1188399"/>
                  </a:moveTo>
                  <a:lnTo>
                    <a:pt x="960434" y="1676137"/>
                  </a:lnTo>
                  <a:lnTo>
                    <a:pt x="953699" y="1676137"/>
                  </a:lnTo>
                  <a:lnTo>
                    <a:pt x="914689" y="1702774"/>
                  </a:lnTo>
                  <a:lnTo>
                    <a:pt x="874227" y="1725959"/>
                  </a:lnTo>
                  <a:lnTo>
                    <a:pt x="832519" y="1745709"/>
                  </a:lnTo>
                  <a:lnTo>
                    <a:pt x="789771" y="1762042"/>
                  </a:lnTo>
                  <a:lnTo>
                    <a:pt x="746187" y="1774976"/>
                  </a:lnTo>
                  <a:lnTo>
                    <a:pt x="701975" y="1784528"/>
                  </a:lnTo>
                  <a:lnTo>
                    <a:pt x="657338" y="1790716"/>
                  </a:lnTo>
                  <a:lnTo>
                    <a:pt x="612483" y="1793557"/>
                  </a:lnTo>
                  <a:lnTo>
                    <a:pt x="567616" y="1793068"/>
                  </a:lnTo>
                  <a:lnTo>
                    <a:pt x="522941" y="1789268"/>
                  </a:lnTo>
                  <a:lnTo>
                    <a:pt x="478665" y="1782173"/>
                  </a:lnTo>
                  <a:lnTo>
                    <a:pt x="434993" y="1771802"/>
                  </a:lnTo>
                  <a:lnTo>
                    <a:pt x="392131" y="1758172"/>
                  </a:lnTo>
                  <a:lnTo>
                    <a:pt x="350283" y="1741300"/>
                  </a:lnTo>
                  <a:lnTo>
                    <a:pt x="309656" y="1721204"/>
                  </a:lnTo>
                  <a:lnTo>
                    <a:pt x="270455" y="1697901"/>
                  </a:lnTo>
                  <a:lnTo>
                    <a:pt x="232887" y="1671409"/>
                  </a:lnTo>
                  <a:lnTo>
                    <a:pt x="197155" y="1641746"/>
                  </a:lnTo>
                  <a:lnTo>
                    <a:pt x="163466" y="1608929"/>
                  </a:lnTo>
                  <a:lnTo>
                    <a:pt x="132025" y="1572975"/>
                  </a:lnTo>
                  <a:lnTo>
                    <a:pt x="103534" y="1534644"/>
                  </a:lnTo>
                  <a:lnTo>
                    <a:pt x="78543" y="1494815"/>
                  </a:lnTo>
                  <a:lnTo>
                    <a:pt x="57032" y="1453686"/>
                  </a:lnTo>
                  <a:lnTo>
                    <a:pt x="38983" y="1411456"/>
                  </a:lnTo>
                  <a:lnTo>
                    <a:pt x="24377" y="1368323"/>
                  </a:lnTo>
                  <a:lnTo>
                    <a:pt x="13195" y="1324487"/>
                  </a:lnTo>
                  <a:lnTo>
                    <a:pt x="5417" y="1280145"/>
                  </a:lnTo>
                  <a:lnTo>
                    <a:pt x="1025" y="1235497"/>
                  </a:lnTo>
                  <a:lnTo>
                    <a:pt x="0" y="1190742"/>
                  </a:lnTo>
                  <a:lnTo>
                    <a:pt x="2322" y="1146076"/>
                  </a:lnTo>
                  <a:lnTo>
                    <a:pt x="7972" y="1101701"/>
                  </a:lnTo>
                  <a:lnTo>
                    <a:pt x="16932" y="1057813"/>
                  </a:lnTo>
                  <a:lnTo>
                    <a:pt x="29183" y="1014612"/>
                  </a:lnTo>
                  <a:lnTo>
                    <a:pt x="44704" y="972296"/>
                  </a:lnTo>
                  <a:lnTo>
                    <a:pt x="63478" y="931064"/>
                  </a:lnTo>
                  <a:lnTo>
                    <a:pt x="85486" y="891114"/>
                  </a:lnTo>
                  <a:lnTo>
                    <a:pt x="110707" y="852646"/>
                  </a:lnTo>
                  <a:lnTo>
                    <a:pt x="139124" y="815857"/>
                  </a:lnTo>
                  <a:lnTo>
                    <a:pt x="170716" y="780947"/>
                  </a:lnTo>
                  <a:lnTo>
                    <a:pt x="205466" y="748114"/>
                  </a:lnTo>
                  <a:lnTo>
                    <a:pt x="202813" y="744823"/>
                  </a:lnTo>
                  <a:lnTo>
                    <a:pt x="1126606" y="0"/>
                  </a:lnTo>
                  <a:lnTo>
                    <a:pt x="1565369" y="0"/>
                  </a:lnTo>
                  <a:lnTo>
                    <a:pt x="1565369" y="1188399"/>
                  </a:lnTo>
                  <a:close/>
                </a:path>
                <a:path w="1565909" h="1793875">
                  <a:moveTo>
                    <a:pt x="960434" y="1676137"/>
                  </a:moveTo>
                  <a:lnTo>
                    <a:pt x="956353" y="1679428"/>
                  </a:lnTo>
                  <a:lnTo>
                    <a:pt x="953699" y="1676137"/>
                  </a:lnTo>
                  <a:lnTo>
                    <a:pt x="960434" y="1676137"/>
                  </a:lnTo>
                  <a:close/>
                </a:path>
              </a:pathLst>
            </a:custGeom>
            <a:solidFill>
              <a:srgbClr val="1C6179"/>
            </a:solidFill>
          </p:spPr>
          <p:txBody>
            <a:bodyPr wrap="square" lIns="0" tIns="0" rIns="0" bIns="0" rtlCol="0"/>
            <a:lstStyle/>
            <a:p>
              <a:endParaRPr/>
            </a:p>
          </p:txBody>
        </p:sp>
      </p:grpSp>
      <p:grpSp>
        <p:nvGrpSpPr>
          <p:cNvPr id="7" name="object 7"/>
          <p:cNvGrpSpPr/>
          <p:nvPr/>
        </p:nvGrpSpPr>
        <p:grpSpPr>
          <a:xfrm>
            <a:off x="0" y="8208130"/>
            <a:ext cx="2411730" cy="2078989"/>
            <a:chOff x="0" y="8208130"/>
            <a:chExt cx="2411730" cy="2078989"/>
          </a:xfrm>
        </p:grpSpPr>
        <p:sp>
          <p:nvSpPr>
            <p:cNvPr id="8" name="object 8"/>
            <p:cNvSpPr/>
            <p:nvPr/>
          </p:nvSpPr>
          <p:spPr>
            <a:xfrm>
              <a:off x="0" y="8208130"/>
              <a:ext cx="2411730" cy="2078989"/>
            </a:xfrm>
            <a:custGeom>
              <a:avLst/>
              <a:gdLst/>
              <a:ahLst/>
              <a:cxnLst/>
              <a:rect l="l" t="t" r="r" b="b"/>
              <a:pathLst>
                <a:path w="2411730" h="2078990">
                  <a:moveTo>
                    <a:pt x="2208122" y="1051505"/>
                  </a:moveTo>
                  <a:lnTo>
                    <a:pt x="1036490" y="2078869"/>
                  </a:lnTo>
                  <a:lnTo>
                    <a:pt x="0" y="2078869"/>
                  </a:lnTo>
                  <a:lnTo>
                    <a:pt x="0" y="1391009"/>
                  </a:lnTo>
                  <a:lnTo>
                    <a:pt x="1416604" y="148837"/>
                  </a:lnTo>
                  <a:lnTo>
                    <a:pt x="1453311" y="119068"/>
                  </a:lnTo>
                  <a:lnTo>
                    <a:pt x="1491566" y="92655"/>
                  </a:lnTo>
                  <a:lnTo>
                    <a:pt x="1531181" y="69579"/>
                  </a:lnTo>
                  <a:lnTo>
                    <a:pt x="1571971" y="49824"/>
                  </a:lnTo>
                  <a:lnTo>
                    <a:pt x="1613746" y="33371"/>
                  </a:lnTo>
                  <a:lnTo>
                    <a:pt x="1656322" y="20201"/>
                  </a:lnTo>
                  <a:lnTo>
                    <a:pt x="1699510" y="10297"/>
                  </a:lnTo>
                  <a:lnTo>
                    <a:pt x="1743123" y="3641"/>
                  </a:lnTo>
                  <a:lnTo>
                    <a:pt x="1786975" y="215"/>
                  </a:lnTo>
                  <a:lnTo>
                    <a:pt x="1830878" y="0"/>
                  </a:lnTo>
                  <a:lnTo>
                    <a:pt x="1874645" y="2978"/>
                  </a:lnTo>
                  <a:lnTo>
                    <a:pt x="1918090" y="9131"/>
                  </a:lnTo>
                  <a:lnTo>
                    <a:pt x="1961024" y="18442"/>
                  </a:lnTo>
                  <a:lnTo>
                    <a:pt x="2003262" y="30891"/>
                  </a:lnTo>
                  <a:lnTo>
                    <a:pt x="2044616" y="46462"/>
                  </a:lnTo>
                  <a:lnTo>
                    <a:pt x="2084898" y="65135"/>
                  </a:lnTo>
                  <a:lnTo>
                    <a:pt x="2123922" y="86893"/>
                  </a:lnTo>
                  <a:lnTo>
                    <a:pt x="2161502" y="111718"/>
                  </a:lnTo>
                  <a:lnTo>
                    <a:pt x="2197448" y="139592"/>
                  </a:lnTo>
                  <a:lnTo>
                    <a:pt x="2231576" y="170496"/>
                  </a:lnTo>
                  <a:lnTo>
                    <a:pt x="2263697" y="204412"/>
                  </a:lnTo>
                  <a:lnTo>
                    <a:pt x="2293105" y="240707"/>
                  </a:lnTo>
                  <a:lnTo>
                    <a:pt x="2319228" y="278630"/>
                  </a:lnTo>
                  <a:lnTo>
                    <a:pt x="2342078" y="317988"/>
                  </a:lnTo>
                  <a:lnTo>
                    <a:pt x="2361667" y="358588"/>
                  </a:lnTo>
                  <a:lnTo>
                    <a:pt x="2378008" y="400236"/>
                  </a:lnTo>
                  <a:lnTo>
                    <a:pt x="2391114" y="442740"/>
                  </a:lnTo>
                  <a:lnTo>
                    <a:pt x="2400998" y="485905"/>
                  </a:lnTo>
                  <a:lnTo>
                    <a:pt x="2407673" y="529539"/>
                  </a:lnTo>
                  <a:lnTo>
                    <a:pt x="2411150" y="573448"/>
                  </a:lnTo>
                  <a:lnTo>
                    <a:pt x="2411443" y="617440"/>
                  </a:lnTo>
                  <a:lnTo>
                    <a:pt x="2408564" y="661321"/>
                  </a:lnTo>
                  <a:lnTo>
                    <a:pt x="2402526" y="704897"/>
                  </a:lnTo>
                  <a:lnTo>
                    <a:pt x="2393342" y="747976"/>
                  </a:lnTo>
                  <a:lnTo>
                    <a:pt x="2381024" y="790364"/>
                  </a:lnTo>
                  <a:lnTo>
                    <a:pt x="2365585" y="831868"/>
                  </a:lnTo>
                  <a:lnTo>
                    <a:pt x="2347038" y="872294"/>
                  </a:lnTo>
                  <a:lnTo>
                    <a:pt x="2325395" y="911451"/>
                  </a:lnTo>
                  <a:lnTo>
                    <a:pt x="2300670" y="949143"/>
                  </a:lnTo>
                  <a:lnTo>
                    <a:pt x="2272874" y="985178"/>
                  </a:lnTo>
                  <a:lnTo>
                    <a:pt x="2242020" y="1019364"/>
                  </a:lnTo>
                  <a:lnTo>
                    <a:pt x="2208122" y="1051505"/>
                  </a:lnTo>
                  <a:close/>
                </a:path>
              </a:pathLst>
            </a:custGeom>
            <a:solidFill>
              <a:srgbClr val="61C2A2"/>
            </a:solidFill>
          </p:spPr>
          <p:txBody>
            <a:bodyPr wrap="square" lIns="0" tIns="0" rIns="0" bIns="0" rtlCol="0"/>
            <a:lstStyle/>
            <a:p>
              <a:endParaRPr/>
            </a:p>
          </p:txBody>
        </p:sp>
        <p:sp>
          <p:nvSpPr>
            <p:cNvPr id="9" name="object 9"/>
            <p:cNvSpPr/>
            <p:nvPr/>
          </p:nvSpPr>
          <p:spPr>
            <a:xfrm>
              <a:off x="0" y="8286962"/>
              <a:ext cx="1471930" cy="2000250"/>
            </a:xfrm>
            <a:custGeom>
              <a:avLst/>
              <a:gdLst/>
              <a:ahLst/>
              <a:cxnLst/>
              <a:rect l="l" t="t" r="r" b="b"/>
              <a:pathLst>
                <a:path w="1471930" h="2000250">
                  <a:moveTo>
                    <a:pt x="1268160" y="1051505"/>
                  </a:moveTo>
                  <a:lnTo>
                    <a:pt x="186430" y="2000037"/>
                  </a:lnTo>
                  <a:lnTo>
                    <a:pt x="0" y="2000037"/>
                  </a:lnTo>
                  <a:lnTo>
                    <a:pt x="0" y="566789"/>
                  </a:lnTo>
                  <a:lnTo>
                    <a:pt x="476642" y="148837"/>
                  </a:lnTo>
                  <a:lnTo>
                    <a:pt x="513349" y="119068"/>
                  </a:lnTo>
                  <a:lnTo>
                    <a:pt x="551604" y="92655"/>
                  </a:lnTo>
                  <a:lnTo>
                    <a:pt x="591219" y="69579"/>
                  </a:lnTo>
                  <a:lnTo>
                    <a:pt x="632009" y="49824"/>
                  </a:lnTo>
                  <a:lnTo>
                    <a:pt x="673784" y="33371"/>
                  </a:lnTo>
                  <a:lnTo>
                    <a:pt x="716360" y="20201"/>
                  </a:lnTo>
                  <a:lnTo>
                    <a:pt x="759548" y="10297"/>
                  </a:lnTo>
                  <a:lnTo>
                    <a:pt x="803161" y="3641"/>
                  </a:lnTo>
                  <a:lnTo>
                    <a:pt x="847013" y="215"/>
                  </a:lnTo>
                  <a:lnTo>
                    <a:pt x="890916" y="0"/>
                  </a:lnTo>
                  <a:lnTo>
                    <a:pt x="934683" y="2978"/>
                  </a:lnTo>
                  <a:lnTo>
                    <a:pt x="978128" y="9131"/>
                  </a:lnTo>
                  <a:lnTo>
                    <a:pt x="1021062" y="18442"/>
                  </a:lnTo>
                  <a:lnTo>
                    <a:pt x="1063300" y="30891"/>
                  </a:lnTo>
                  <a:lnTo>
                    <a:pt x="1104653" y="46462"/>
                  </a:lnTo>
                  <a:lnTo>
                    <a:pt x="1144936" y="65135"/>
                  </a:lnTo>
                  <a:lnTo>
                    <a:pt x="1183960" y="86893"/>
                  </a:lnTo>
                  <a:lnTo>
                    <a:pt x="1221540" y="111718"/>
                  </a:lnTo>
                  <a:lnTo>
                    <a:pt x="1257486" y="139592"/>
                  </a:lnTo>
                  <a:lnTo>
                    <a:pt x="1291614" y="170496"/>
                  </a:lnTo>
                  <a:lnTo>
                    <a:pt x="1323735" y="204412"/>
                  </a:lnTo>
                  <a:lnTo>
                    <a:pt x="1353143" y="240707"/>
                  </a:lnTo>
                  <a:lnTo>
                    <a:pt x="1379266" y="278630"/>
                  </a:lnTo>
                  <a:lnTo>
                    <a:pt x="1402116" y="317988"/>
                  </a:lnTo>
                  <a:lnTo>
                    <a:pt x="1421705" y="358588"/>
                  </a:lnTo>
                  <a:lnTo>
                    <a:pt x="1438046" y="400236"/>
                  </a:lnTo>
                  <a:lnTo>
                    <a:pt x="1451152" y="442740"/>
                  </a:lnTo>
                  <a:lnTo>
                    <a:pt x="1461036" y="485905"/>
                  </a:lnTo>
                  <a:lnTo>
                    <a:pt x="1467710" y="529539"/>
                  </a:lnTo>
                  <a:lnTo>
                    <a:pt x="1471188" y="573448"/>
                  </a:lnTo>
                  <a:lnTo>
                    <a:pt x="1471480" y="617440"/>
                  </a:lnTo>
                  <a:lnTo>
                    <a:pt x="1468602" y="661320"/>
                  </a:lnTo>
                  <a:lnTo>
                    <a:pt x="1462564" y="704896"/>
                  </a:lnTo>
                  <a:lnTo>
                    <a:pt x="1453380" y="747975"/>
                  </a:lnTo>
                  <a:lnTo>
                    <a:pt x="1441062" y="790363"/>
                  </a:lnTo>
                  <a:lnTo>
                    <a:pt x="1425623" y="831867"/>
                  </a:lnTo>
                  <a:lnTo>
                    <a:pt x="1407076" y="872294"/>
                  </a:lnTo>
                  <a:lnTo>
                    <a:pt x="1385433" y="911450"/>
                  </a:lnTo>
                  <a:lnTo>
                    <a:pt x="1360708" y="949142"/>
                  </a:lnTo>
                  <a:lnTo>
                    <a:pt x="1332912" y="985178"/>
                  </a:lnTo>
                  <a:lnTo>
                    <a:pt x="1302058" y="1019363"/>
                  </a:lnTo>
                  <a:lnTo>
                    <a:pt x="1268160" y="1051505"/>
                  </a:lnTo>
                  <a:close/>
                </a:path>
              </a:pathLst>
            </a:custGeom>
            <a:solidFill>
              <a:srgbClr val="1C6179"/>
            </a:solidFill>
          </p:spPr>
          <p:txBody>
            <a:bodyPr wrap="square" lIns="0" tIns="0" rIns="0" bIns="0" rtlCol="0"/>
            <a:lstStyle/>
            <a:p>
              <a:endParaRPr/>
            </a:p>
          </p:txBody>
        </p:sp>
      </p:grpSp>
      <p:sp>
        <p:nvSpPr>
          <p:cNvPr id="10" name="object 10" descr="$PPTXTitle"/>
          <p:cNvSpPr txBox="1">
            <a:spLocks noGrp="1"/>
          </p:cNvSpPr>
          <p:nvPr>
            <p:ph type="title"/>
          </p:nvPr>
        </p:nvSpPr>
        <p:spPr>
          <a:xfrm>
            <a:off x="539958" y="114902"/>
            <a:ext cx="17250657" cy="1528752"/>
          </a:xfrm>
          <a:prstGeom prst="rect">
            <a:avLst/>
          </a:prstGeom>
        </p:spPr>
        <p:txBody>
          <a:bodyPr vert="horz" wrap="square" lIns="0" tIns="599567" rIns="0" bIns="0" rtlCol="0">
            <a:spAutoFit/>
          </a:bodyPr>
          <a:lstStyle/>
          <a:p>
            <a:pPr marL="6607809">
              <a:lnSpc>
                <a:spcPct val="100000"/>
              </a:lnSpc>
              <a:spcBef>
                <a:spcPts val="100"/>
              </a:spcBef>
            </a:pPr>
            <a:r>
              <a:rPr lang="it-IT" sz="6000" b="1" dirty="0">
                <a:solidFill>
                  <a:schemeClr val="tx2">
                    <a:lumMod val="60000"/>
                    <a:lumOff val="40000"/>
                  </a:schemeClr>
                </a:solidFill>
              </a:rPr>
              <a:t>Legislative framework</a:t>
            </a:r>
            <a:r>
              <a:rPr lang="it-IT" sz="6000" dirty="0">
                <a:solidFill>
                  <a:schemeClr val="tx2">
                    <a:lumMod val="60000"/>
                    <a:lumOff val="40000"/>
                  </a:schemeClr>
                </a:solidFill>
              </a:rPr>
              <a:t> </a:t>
            </a:r>
            <a:endParaRPr sz="6000" dirty="0">
              <a:solidFill>
                <a:schemeClr val="tx2">
                  <a:lumMod val="60000"/>
                  <a:lumOff val="40000"/>
                </a:schemeClr>
              </a:solidFill>
              <a:latin typeface="Palatino Linotype"/>
              <a:cs typeface="Palatino Linotype"/>
            </a:endParaRPr>
          </a:p>
        </p:txBody>
      </p:sp>
      <p:grpSp>
        <p:nvGrpSpPr>
          <p:cNvPr id="13" name="object 13"/>
          <p:cNvGrpSpPr/>
          <p:nvPr/>
        </p:nvGrpSpPr>
        <p:grpSpPr>
          <a:xfrm>
            <a:off x="732764" y="1481210"/>
            <a:ext cx="16075025" cy="5961380"/>
            <a:chOff x="732764" y="1481210"/>
            <a:chExt cx="16075025" cy="5961380"/>
          </a:xfrm>
        </p:grpSpPr>
        <p:sp>
          <p:nvSpPr>
            <p:cNvPr id="14" name="object 14"/>
            <p:cNvSpPr/>
            <p:nvPr/>
          </p:nvSpPr>
          <p:spPr>
            <a:xfrm>
              <a:off x="1559503" y="1505022"/>
              <a:ext cx="15224760" cy="0"/>
            </a:xfrm>
            <a:custGeom>
              <a:avLst/>
              <a:gdLst/>
              <a:ahLst/>
              <a:cxnLst/>
              <a:rect l="l" t="t" r="r" b="b"/>
              <a:pathLst>
                <a:path w="15224760">
                  <a:moveTo>
                    <a:pt x="0" y="0"/>
                  </a:moveTo>
                  <a:lnTo>
                    <a:pt x="15224152" y="0"/>
                  </a:lnTo>
                </a:path>
              </a:pathLst>
            </a:custGeom>
            <a:ln w="47624">
              <a:solidFill>
                <a:srgbClr val="12538A"/>
              </a:solidFill>
            </a:ln>
          </p:spPr>
          <p:txBody>
            <a:bodyPr wrap="square" lIns="0" tIns="0" rIns="0" bIns="0" rtlCol="0"/>
            <a:lstStyle/>
            <a:p>
              <a:endParaRPr/>
            </a:p>
          </p:txBody>
        </p:sp>
        <p:sp>
          <p:nvSpPr>
            <p:cNvPr id="15" name="object 15"/>
            <p:cNvSpPr/>
            <p:nvPr/>
          </p:nvSpPr>
          <p:spPr>
            <a:xfrm>
              <a:off x="732764" y="5327667"/>
              <a:ext cx="8191500" cy="2114550"/>
            </a:xfrm>
            <a:custGeom>
              <a:avLst/>
              <a:gdLst/>
              <a:ahLst/>
              <a:cxnLst/>
              <a:rect l="l" t="t" r="r" b="b"/>
              <a:pathLst>
                <a:path w="8191500" h="2114550">
                  <a:moveTo>
                    <a:pt x="8191499" y="2114549"/>
                  </a:moveTo>
                  <a:lnTo>
                    <a:pt x="0" y="2114549"/>
                  </a:lnTo>
                  <a:lnTo>
                    <a:pt x="0" y="0"/>
                  </a:lnTo>
                  <a:lnTo>
                    <a:pt x="8191499" y="0"/>
                  </a:lnTo>
                  <a:lnTo>
                    <a:pt x="8191499" y="2114549"/>
                  </a:lnTo>
                  <a:close/>
                </a:path>
              </a:pathLst>
            </a:custGeom>
            <a:solidFill>
              <a:srgbClr val="DAEFE1"/>
            </a:solidFill>
          </p:spPr>
          <p:txBody>
            <a:bodyPr wrap="square" lIns="0" tIns="0" rIns="0" bIns="0" rtlCol="0"/>
            <a:lstStyle/>
            <a:p>
              <a:endParaRPr/>
            </a:p>
          </p:txBody>
        </p:sp>
      </p:grpSp>
      <p:sp>
        <p:nvSpPr>
          <p:cNvPr id="16" name="object 16"/>
          <p:cNvSpPr/>
          <p:nvPr/>
        </p:nvSpPr>
        <p:spPr>
          <a:xfrm>
            <a:off x="10108420" y="5383496"/>
            <a:ext cx="7600950" cy="2057400"/>
          </a:xfrm>
          <a:custGeom>
            <a:avLst/>
            <a:gdLst/>
            <a:ahLst/>
            <a:cxnLst/>
            <a:rect l="l" t="t" r="r" b="b"/>
            <a:pathLst>
              <a:path w="7600950" h="2057400">
                <a:moveTo>
                  <a:pt x="7600949" y="2057399"/>
                </a:moveTo>
                <a:lnTo>
                  <a:pt x="0" y="2057399"/>
                </a:lnTo>
                <a:lnTo>
                  <a:pt x="0" y="0"/>
                </a:lnTo>
                <a:lnTo>
                  <a:pt x="7600949" y="0"/>
                </a:lnTo>
                <a:lnTo>
                  <a:pt x="7600949" y="2057399"/>
                </a:lnTo>
                <a:close/>
              </a:path>
            </a:pathLst>
          </a:custGeom>
          <a:solidFill>
            <a:srgbClr val="DAEFE1"/>
          </a:solidFill>
        </p:spPr>
        <p:txBody>
          <a:bodyPr wrap="square" lIns="0" tIns="0" rIns="0" bIns="0" rtlCol="0"/>
          <a:lstStyle/>
          <a:p>
            <a:pPr algn="ctr"/>
            <a:r>
              <a:rPr lang="en-US" sz="2800" b="1" dirty="0">
                <a:solidFill>
                  <a:schemeClr val="tx2">
                    <a:lumMod val="60000"/>
                    <a:lumOff val="40000"/>
                  </a:schemeClr>
                </a:solidFill>
                <a:latin typeface="Times New Roman" panose="02020603050405020304" pitchFamily="18" charset="0"/>
                <a:cs typeface="Times New Roman" panose="02020603050405020304" pitchFamily="18" charset="0"/>
              </a:rPr>
              <a:t>The Law of the Republic of Azerbaijan on Guarantees of Gender Equality</a:t>
            </a:r>
            <a:endParaRPr sz="2800" b="1" dirty="0">
              <a:solidFill>
                <a:schemeClr val="tx2">
                  <a:lumMod val="60000"/>
                  <a:lumOff val="40000"/>
                </a:schemeClr>
              </a:solidFill>
              <a:latin typeface="Times New Roman" panose="02020603050405020304" pitchFamily="18" charset="0"/>
              <a:cs typeface="Times New Roman" panose="02020603050405020304" pitchFamily="18" charset="0"/>
            </a:endParaRPr>
          </a:p>
        </p:txBody>
      </p:sp>
      <p:sp>
        <p:nvSpPr>
          <p:cNvPr id="17" name="object 17"/>
          <p:cNvSpPr txBox="1"/>
          <p:nvPr/>
        </p:nvSpPr>
        <p:spPr>
          <a:xfrm>
            <a:off x="10865934" y="5364369"/>
            <a:ext cx="5887085" cy="517449"/>
          </a:xfrm>
          <a:prstGeom prst="rect">
            <a:avLst/>
          </a:prstGeom>
        </p:spPr>
        <p:txBody>
          <a:bodyPr vert="horz" wrap="square" lIns="0" tIns="12700" rIns="0" bIns="0" rtlCol="0">
            <a:spAutoFit/>
          </a:bodyPr>
          <a:lstStyle/>
          <a:p>
            <a:pPr marL="12700" marR="5080" indent="631825">
              <a:lnSpc>
                <a:spcPct val="114900"/>
              </a:lnSpc>
              <a:spcBef>
                <a:spcPts val="100"/>
              </a:spcBef>
            </a:pPr>
            <a:endParaRPr sz="3100" dirty="0">
              <a:latin typeface="Times New Roman"/>
              <a:cs typeface="Times New Roman"/>
            </a:endParaRPr>
          </a:p>
        </p:txBody>
      </p:sp>
      <p:grpSp>
        <p:nvGrpSpPr>
          <p:cNvPr id="19" name="object 19"/>
          <p:cNvGrpSpPr/>
          <p:nvPr/>
        </p:nvGrpSpPr>
        <p:grpSpPr>
          <a:xfrm>
            <a:off x="0" y="0"/>
            <a:ext cx="5335905" cy="7346315"/>
            <a:chOff x="0" y="0"/>
            <a:chExt cx="5335905" cy="7346315"/>
          </a:xfrm>
        </p:grpSpPr>
        <p:sp>
          <p:nvSpPr>
            <p:cNvPr id="20" name="object 20"/>
            <p:cNvSpPr/>
            <p:nvPr/>
          </p:nvSpPr>
          <p:spPr>
            <a:xfrm>
              <a:off x="0" y="0"/>
              <a:ext cx="5335905" cy="4005579"/>
            </a:xfrm>
            <a:custGeom>
              <a:avLst/>
              <a:gdLst/>
              <a:ahLst/>
              <a:cxnLst/>
              <a:rect l="l" t="t" r="r" b="b"/>
              <a:pathLst>
                <a:path w="5335905" h="4005579">
                  <a:moveTo>
                    <a:pt x="5335854" y="0"/>
                  </a:moveTo>
                  <a:lnTo>
                    <a:pt x="1732500" y="3603354"/>
                  </a:lnTo>
                  <a:lnTo>
                    <a:pt x="1717336" y="3603354"/>
                  </a:lnTo>
                  <a:lnTo>
                    <a:pt x="1681451" y="3635442"/>
                  </a:lnTo>
                  <a:lnTo>
                    <a:pt x="1644780" y="3666201"/>
                  </a:lnTo>
                  <a:lnTo>
                    <a:pt x="1607357" y="3695630"/>
                  </a:lnTo>
                  <a:lnTo>
                    <a:pt x="1569216" y="3723729"/>
                  </a:lnTo>
                  <a:lnTo>
                    <a:pt x="1530390" y="3750497"/>
                  </a:lnTo>
                  <a:lnTo>
                    <a:pt x="1490912" y="3775933"/>
                  </a:lnTo>
                  <a:lnTo>
                    <a:pt x="1450817" y="3800036"/>
                  </a:lnTo>
                  <a:lnTo>
                    <a:pt x="1410137" y="3822806"/>
                  </a:lnTo>
                  <a:lnTo>
                    <a:pt x="1368906" y="3844241"/>
                  </a:lnTo>
                  <a:lnTo>
                    <a:pt x="1327158" y="3864342"/>
                  </a:lnTo>
                  <a:lnTo>
                    <a:pt x="1284926" y="3883107"/>
                  </a:lnTo>
                  <a:lnTo>
                    <a:pt x="1242243" y="3900536"/>
                  </a:lnTo>
                  <a:lnTo>
                    <a:pt x="1199143" y="3916628"/>
                  </a:lnTo>
                  <a:lnTo>
                    <a:pt x="1155659" y="3931382"/>
                  </a:lnTo>
                  <a:lnTo>
                    <a:pt x="1111826" y="3944798"/>
                  </a:lnTo>
                  <a:lnTo>
                    <a:pt x="1067676" y="3956874"/>
                  </a:lnTo>
                  <a:lnTo>
                    <a:pt x="1023242" y="3967611"/>
                  </a:lnTo>
                  <a:lnTo>
                    <a:pt x="978559" y="3977007"/>
                  </a:lnTo>
                  <a:lnTo>
                    <a:pt x="933660" y="3985061"/>
                  </a:lnTo>
                  <a:lnTo>
                    <a:pt x="888579" y="3991773"/>
                  </a:lnTo>
                  <a:lnTo>
                    <a:pt x="843348" y="3997143"/>
                  </a:lnTo>
                  <a:lnTo>
                    <a:pt x="798001" y="4001169"/>
                  </a:lnTo>
                  <a:lnTo>
                    <a:pt x="752572" y="4003850"/>
                  </a:lnTo>
                  <a:lnTo>
                    <a:pt x="707094" y="4005187"/>
                  </a:lnTo>
                  <a:lnTo>
                    <a:pt x="661911" y="4005187"/>
                  </a:lnTo>
                  <a:lnTo>
                    <a:pt x="617079" y="4003850"/>
                  </a:lnTo>
                  <a:lnTo>
                    <a:pt x="616604" y="4003850"/>
                  </a:lnTo>
                  <a:lnTo>
                    <a:pt x="571540" y="4001169"/>
                  </a:lnTo>
                  <a:lnTo>
                    <a:pt x="571260" y="4001169"/>
                  </a:lnTo>
                  <a:lnTo>
                    <a:pt x="526202" y="3997143"/>
                  </a:lnTo>
                  <a:lnTo>
                    <a:pt x="525992" y="3997143"/>
                  </a:lnTo>
                  <a:lnTo>
                    <a:pt x="481024" y="3991773"/>
                  </a:lnTo>
                  <a:lnTo>
                    <a:pt x="435079" y="3984919"/>
                  </a:lnTo>
                  <a:lnTo>
                    <a:pt x="390197" y="3976820"/>
                  </a:lnTo>
                  <a:lnTo>
                    <a:pt x="345535" y="3967370"/>
                  </a:lnTo>
                  <a:lnTo>
                    <a:pt x="301125" y="3956569"/>
                  </a:lnTo>
                  <a:lnTo>
                    <a:pt x="257001" y="3944415"/>
                  </a:lnTo>
                  <a:lnTo>
                    <a:pt x="213196" y="3930908"/>
                  </a:lnTo>
                  <a:lnTo>
                    <a:pt x="169745" y="3916048"/>
                  </a:lnTo>
                  <a:lnTo>
                    <a:pt x="126680" y="3899832"/>
                  </a:lnTo>
                  <a:lnTo>
                    <a:pt x="84035" y="3882262"/>
                  </a:lnTo>
                  <a:lnTo>
                    <a:pt x="41843" y="3863336"/>
                  </a:lnTo>
                  <a:lnTo>
                    <a:pt x="139" y="3843053"/>
                  </a:lnTo>
                  <a:lnTo>
                    <a:pt x="0" y="3842980"/>
                  </a:lnTo>
                  <a:lnTo>
                    <a:pt x="0" y="1029516"/>
                  </a:lnTo>
                  <a:lnTo>
                    <a:pt x="1029516" y="0"/>
                  </a:lnTo>
                  <a:lnTo>
                    <a:pt x="5335854" y="0"/>
                  </a:lnTo>
                  <a:close/>
                </a:path>
                <a:path w="5335905" h="4005579">
                  <a:moveTo>
                    <a:pt x="1732500" y="3603354"/>
                  </a:moveTo>
                  <a:lnTo>
                    <a:pt x="1724918" y="3610935"/>
                  </a:lnTo>
                  <a:lnTo>
                    <a:pt x="1717336" y="3603354"/>
                  </a:lnTo>
                  <a:lnTo>
                    <a:pt x="1732500" y="3603354"/>
                  </a:lnTo>
                  <a:close/>
                </a:path>
              </a:pathLst>
            </a:custGeom>
            <a:solidFill>
              <a:srgbClr val="61C2A2">
                <a:alpha val="14999"/>
              </a:srgbClr>
            </a:solidFill>
          </p:spPr>
          <p:txBody>
            <a:bodyPr wrap="square" lIns="0" tIns="0" rIns="0" bIns="0" rtlCol="0"/>
            <a:lstStyle/>
            <a:p>
              <a:endParaRPr/>
            </a:p>
          </p:txBody>
        </p:sp>
        <p:sp>
          <p:nvSpPr>
            <p:cNvPr id="21" name="object 21"/>
            <p:cNvSpPr/>
            <p:nvPr/>
          </p:nvSpPr>
          <p:spPr>
            <a:xfrm>
              <a:off x="0" y="379397"/>
              <a:ext cx="4811395" cy="6967220"/>
            </a:xfrm>
            <a:custGeom>
              <a:avLst/>
              <a:gdLst/>
              <a:ahLst/>
              <a:cxnLst/>
              <a:rect l="l" t="t" r="r" b="b"/>
              <a:pathLst>
                <a:path w="4811395" h="6967220">
                  <a:moveTo>
                    <a:pt x="4367306" y="2599535"/>
                  </a:moveTo>
                  <a:lnTo>
                    <a:pt x="0" y="6966841"/>
                  </a:lnTo>
                  <a:lnTo>
                    <a:pt x="0" y="2660503"/>
                  </a:lnTo>
                  <a:lnTo>
                    <a:pt x="2214137" y="446365"/>
                  </a:lnTo>
                  <a:lnTo>
                    <a:pt x="2249090" y="412484"/>
                  </a:lnTo>
                  <a:lnTo>
                    <a:pt x="2284819" y="379947"/>
                  </a:lnTo>
                  <a:lnTo>
                    <a:pt x="2321293" y="348754"/>
                  </a:lnTo>
                  <a:lnTo>
                    <a:pt x="2358480" y="318904"/>
                  </a:lnTo>
                  <a:lnTo>
                    <a:pt x="2396350" y="290396"/>
                  </a:lnTo>
                  <a:lnTo>
                    <a:pt x="2434870" y="263229"/>
                  </a:lnTo>
                  <a:lnTo>
                    <a:pt x="2474009" y="237401"/>
                  </a:lnTo>
                  <a:lnTo>
                    <a:pt x="2513736" y="212913"/>
                  </a:lnTo>
                  <a:lnTo>
                    <a:pt x="2554019" y="189763"/>
                  </a:lnTo>
                  <a:lnTo>
                    <a:pt x="2594827" y="167951"/>
                  </a:lnTo>
                  <a:lnTo>
                    <a:pt x="2636129" y="147474"/>
                  </a:lnTo>
                  <a:lnTo>
                    <a:pt x="2677894" y="128332"/>
                  </a:lnTo>
                  <a:lnTo>
                    <a:pt x="2720089" y="110525"/>
                  </a:lnTo>
                  <a:lnTo>
                    <a:pt x="2762684" y="94051"/>
                  </a:lnTo>
                  <a:lnTo>
                    <a:pt x="2805647" y="78909"/>
                  </a:lnTo>
                  <a:lnTo>
                    <a:pt x="2848947" y="65098"/>
                  </a:lnTo>
                  <a:lnTo>
                    <a:pt x="2892552" y="52618"/>
                  </a:lnTo>
                  <a:lnTo>
                    <a:pt x="2936432" y="41467"/>
                  </a:lnTo>
                  <a:lnTo>
                    <a:pt x="2980554" y="31645"/>
                  </a:lnTo>
                  <a:lnTo>
                    <a:pt x="3024887" y="23149"/>
                  </a:lnTo>
                  <a:lnTo>
                    <a:pt x="3069400" y="15981"/>
                  </a:lnTo>
                  <a:lnTo>
                    <a:pt x="3114061" y="10137"/>
                  </a:lnTo>
                  <a:lnTo>
                    <a:pt x="3158840" y="5619"/>
                  </a:lnTo>
                  <a:lnTo>
                    <a:pt x="3203704" y="2423"/>
                  </a:lnTo>
                  <a:lnTo>
                    <a:pt x="3248623" y="551"/>
                  </a:lnTo>
                  <a:lnTo>
                    <a:pt x="3293565" y="0"/>
                  </a:lnTo>
                  <a:lnTo>
                    <a:pt x="3338498" y="769"/>
                  </a:lnTo>
                  <a:lnTo>
                    <a:pt x="3383392" y="2858"/>
                  </a:lnTo>
                  <a:lnTo>
                    <a:pt x="3428214" y="6266"/>
                  </a:lnTo>
                  <a:lnTo>
                    <a:pt x="3472934" y="10991"/>
                  </a:lnTo>
                  <a:lnTo>
                    <a:pt x="3517520" y="17034"/>
                  </a:lnTo>
                  <a:lnTo>
                    <a:pt x="3561940" y="24391"/>
                  </a:lnTo>
                  <a:lnTo>
                    <a:pt x="3606164" y="33064"/>
                  </a:lnTo>
                  <a:lnTo>
                    <a:pt x="3650160" y="43051"/>
                  </a:lnTo>
                  <a:lnTo>
                    <a:pt x="3693896" y="54350"/>
                  </a:lnTo>
                  <a:lnTo>
                    <a:pt x="3737341" y="66961"/>
                  </a:lnTo>
                  <a:lnTo>
                    <a:pt x="3780465" y="80884"/>
                  </a:lnTo>
                  <a:lnTo>
                    <a:pt x="3823234" y="96116"/>
                  </a:lnTo>
                  <a:lnTo>
                    <a:pt x="3865619" y="112657"/>
                  </a:lnTo>
                  <a:lnTo>
                    <a:pt x="3907587" y="130506"/>
                  </a:lnTo>
                  <a:lnTo>
                    <a:pt x="3949108" y="149662"/>
                  </a:lnTo>
                  <a:lnTo>
                    <a:pt x="3990149" y="170124"/>
                  </a:lnTo>
                  <a:lnTo>
                    <a:pt x="4030680" y="191891"/>
                  </a:lnTo>
                  <a:lnTo>
                    <a:pt x="4070669" y="214963"/>
                  </a:lnTo>
                  <a:lnTo>
                    <a:pt x="4110084" y="239337"/>
                  </a:lnTo>
                  <a:lnTo>
                    <a:pt x="4148895" y="265014"/>
                  </a:lnTo>
                  <a:lnTo>
                    <a:pt x="4187070" y="291992"/>
                  </a:lnTo>
                  <a:lnTo>
                    <a:pt x="4224578" y="320270"/>
                  </a:lnTo>
                  <a:lnTo>
                    <a:pt x="4261387" y="349847"/>
                  </a:lnTo>
                  <a:lnTo>
                    <a:pt x="4297465" y="380723"/>
                  </a:lnTo>
                  <a:lnTo>
                    <a:pt x="4332782" y="412896"/>
                  </a:lnTo>
                  <a:lnTo>
                    <a:pt x="4367307" y="446365"/>
                  </a:lnTo>
                  <a:lnTo>
                    <a:pt x="4400767" y="480897"/>
                  </a:lnTo>
                  <a:lnTo>
                    <a:pt x="4432916" y="516238"/>
                  </a:lnTo>
                  <a:lnTo>
                    <a:pt x="4463753" y="552356"/>
                  </a:lnTo>
                  <a:lnTo>
                    <a:pt x="4493277" y="589217"/>
                  </a:lnTo>
                  <a:lnTo>
                    <a:pt x="4521489" y="626791"/>
                  </a:lnTo>
                  <a:lnTo>
                    <a:pt x="4548389" y="665044"/>
                  </a:lnTo>
                  <a:lnTo>
                    <a:pt x="4573977" y="703943"/>
                  </a:lnTo>
                  <a:lnTo>
                    <a:pt x="4598253" y="743458"/>
                  </a:lnTo>
                  <a:lnTo>
                    <a:pt x="4621216" y="783555"/>
                  </a:lnTo>
                  <a:lnTo>
                    <a:pt x="4642868" y="824202"/>
                  </a:lnTo>
                  <a:lnTo>
                    <a:pt x="4663207" y="865366"/>
                  </a:lnTo>
                  <a:lnTo>
                    <a:pt x="4682233" y="907016"/>
                  </a:lnTo>
                  <a:lnTo>
                    <a:pt x="4699948" y="949118"/>
                  </a:lnTo>
                  <a:lnTo>
                    <a:pt x="4716351" y="991642"/>
                  </a:lnTo>
                  <a:lnTo>
                    <a:pt x="4731441" y="1034553"/>
                  </a:lnTo>
                  <a:lnTo>
                    <a:pt x="4745219" y="1077820"/>
                  </a:lnTo>
                  <a:lnTo>
                    <a:pt x="4757685" y="1121411"/>
                  </a:lnTo>
                  <a:lnTo>
                    <a:pt x="4768838" y="1165293"/>
                  </a:lnTo>
                  <a:lnTo>
                    <a:pt x="4778680" y="1209434"/>
                  </a:lnTo>
                  <a:lnTo>
                    <a:pt x="4787209" y="1253801"/>
                  </a:lnTo>
                  <a:lnTo>
                    <a:pt x="4794426" y="1298363"/>
                  </a:lnTo>
                  <a:lnTo>
                    <a:pt x="4800331" y="1343086"/>
                  </a:lnTo>
                  <a:lnTo>
                    <a:pt x="4804924" y="1387939"/>
                  </a:lnTo>
                  <a:lnTo>
                    <a:pt x="4808204" y="1432888"/>
                  </a:lnTo>
                  <a:lnTo>
                    <a:pt x="4810173" y="1477903"/>
                  </a:lnTo>
                  <a:lnTo>
                    <a:pt x="4810829" y="1522949"/>
                  </a:lnTo>
                  <a:lnTo>
                    <a:pt x="4810173" y="1567996"/>
                  </a:lnTo>
                  <a:lnTo>
                    <a:pt x="4808204" y="1613010"/>
                  </a:lnTo>
                  <a:lnTo>
                    <a:pt x="4804924" y="1657960"/>
                  </a:lnTo>
                  <a:lnTo>
                    <a:pt x="4800331" y="1702813"/>
                  </a:lnTo>
                  <a:lnTo>
                    <a:pt x="4794426" y="1747536"/>
                  </a:lnTo>
                  <a:lnTo>
                    <a:pt x="4787209" y="1792097"/>
                  </a:lnTo>
                  <a:lnTo>
                    <a:pt x="4778680" y="1836465"/>
                  </a:lnTo>
                  <a:lnTo>
                    <a:pt x="4768838" y="1880605"/>
                  </a:lnTo>
                  <a:lnTo>
                    <a:pt x="4757685" y="1924488"/>
                  </a:lnTo>
                  <a:lnTo>
                    <a:pt x="4745219" y="1968078"/>
                  </a:lnTo>
                  <a:lnTo>
                    <a:pt x="4731441" y="2011346"/>
                  </a:lnTo>
                  <a:lnTo>
                    <a:pt x="4716351" y="2054257"/>
                  </a:lnTo>
                  <a:lnTo>
                    <a:pt x="4699948" y="2096781"/>
                  </a:lnTo>
                  <a:lnTo>
                    <a:pt x="4682233" y="2138883"/>
                  </a:lnTo>
                  <a:lnTo>
                    <a:pt x="4663207" y="2180533"/>
                  </a:lnTo>
                  <a:lnTo>
                    <a:pt x="4642868" y="2221697"/>
                  </a:lnTo>
                  <a:lnTo>
                    <a:pt x="4621216" y="2262344"/>
                  </a:lnTo>
                  <a:lnTo>
                    <a:pt x="4598253" y="2302441"/>
                  </a:lnTo>
                  <a:lnTo>
                    <a:pt x="4573977" y="2341956"/>
                  </a:lnTo>
                  <a:lnTo>
                    <a:pt x="4548389" y="2380856"/>
                  </a:lnTo>
                  <a:lnTo>
                    <a:pt x="4521489" y="2419108"/>
                  </a:lnTo>
                  <a:lnTo>
                    <a:pt x="4493277" y="2456682"/>
                  </a:lnTo>
                  <a:lnTo>
                    <a:pt x="4463753" y="2493544"/>
                  </a:lnTo>
                  <a:lnTo>
                    <a:pt x="4432916" y="2529661"/>
                  </a:lnTo>
                  <a:lnTo>
                    <a:pt x="4400767" y="2565002"/>
                  </a:lnTo>
                  <a:lnTo>
                    <a:pt x="4367306" y="2599535"/>
                  </a:lnTo>
                  <a:close/>
                </a:path>
              </a:pathLst>
            </a:custGeom>
            <a:solidFill>
              <a:srgbClr val="1C6179">
                <a:alpha val="14999"/>
              </a:srgbClr>
            </a:solidFill>
          </p:spPr>
          <p:txBody>
            <a:bodyPr wrap="square" lIns="0" tIns="0" rIns="0" bIns="0" rtlCol="0"/>
            <a:lstStyle/>
            <a:p>
              <a:endParaRPr dirty="0"/>
            </a:p>
          </p:txBody>
        </p:sp>
      </p:grpSp>
      <p:sp>
        <p:nvSpPr>
          <p:cNvPr id="26" name="object 26"/>
          <p:cNvSpPr txBox="1"/>
          <p:nvPr/>
        </p:nvSpPr>
        <p:spPr>
          <a:xfrm>
            <a:off x="7198559" y="8386873"/>
            <a:ext cx="6538587" cy="470534"/>
          </a:xfrm>
          <a:prstGeom prst="rect">
            <a:avLst/>
          </a:prstGeom>
        </p:spPr>
        <p:txBody>
          <a:bodyPr vert="horz" wrap="square" lIns="0" tIns="15240" rIns="0" bIns="0" rtlCol="0">
            <a:spAutoFit/>
          </a:bodyPr>
          <a:lstStyle/>
          <a:p>
            <a:pPr marL="12700">
              <a:lnSpc>
                <a:spcPct val="100000"/>
              </a:lnSpc>
              <a:spcBef>
                <a:spcPts val="120"/>
              </a:spcBef>
            </a:pPr>
            <a:endParaRPr sz="2900" dirty="0">
              <a:latin typeface="Palatino Linotype"/>
              <a:cs typeface="Palatino Linotype"/>
            </a:endParaRPr>
          </a:p>
        </p:txBody>
      </p:sp>
      <p:sp>
        <p:nvSpPr>
          <p:cNvPr id="27" name="Прямоугольник 26">
            <a:extLst>
              <a:ext uri="{FF2B5EF4-FFF2-40B4-BE49-F238E27FC236}">
                <a16:creationId xmlns:a16="http://schemas.microsoft.com/office/drawing/2014/main" id="{639A2049-BCF5-4A62-8EE5-F685883DA7D1}"/>
              </a:ext>
            </a:extLst>
          </p:cNvPr>
          <p:cNvSpPr/>
          <p:nvPr/>
        </p:nvSpPr>
        <p:spPr>
          <a:xfrm>
            <a:off x="1471930" y="5697497"/>
            <a:ext cx="7101039" cy="954107"/>
          </a:xfrm>
          <a:prstGeom prst="rect">
            <a:avLst/>
          </a:prstGeom>
        </p:spPr>
        <p:txBody>
          <a:bodyPr wrap="square">
            <a:spAutoFit/>
          </a:bodyPr>
          <a:lstStyle/>
          <a:p>
            <a:pPr algn="ctr"/>
            <a:r>
              <a:rPr lang="en-US" sz="2800" b="1" dirty="0">
                <a:solidFill>
                  <a:schemeClr val="tx2">
                    <a:lumMod val="60000"/>
                    <a:lumOff val="40000"/>
                  </a:schemeClr>
                </a:solidFill>
                <a:latin typeface="Times New Roman" panose="02020603050405020304" pitchFamily="18" charset="0"/>
                <a:cs typeface="Times New Roman" panose="02020603050405020304" pitchFamily="18" charset="0"/>
              </a:rPr>
              <a:t>The Law of the Republic of Azerbaijan on the Rights of the Child</a:t>
            </a:r>
            <a:endParaRPr lang="ru-RU" sz="2800" b="1" dirty="0">
              <a:solidFill>
                <a:schemeClr val="tx2">
                  <a:lumMod val="60000"/>
                  <a:lumOff val="40000"/>
                </a:schemeClr>
              </a:solidFill>
              <a:latin typeface="Times New Roman" panose="02020603050405020304" pitchFamily="18" charset="0"/>
              <a:cs typeface="Times New Roman" panose="02020603050405020304" pitchFamily="18" charset="0"/>
            </a:endParaRPr>
          </a:p>
        </p:txBody>
      </p:sp>
      <p:sp>
        <p:nvSpPr>
          <p:cNvPr id="28" name="Прямоугольник 27">
            <a:extLst>
              <a:ext uri="{FF2B5EF4-FFF2-40B4-BE49-F238E27FC236}">
                <a16:creationId xmlns:a16="http://schemas.microsoft.com/office/drawing/2014/main" id="{4656A1A6-5161-40DD-8BEE-BDBA06E99E93}"/>
              </a:ext>
            </a:extLst>
          </p:cNvPr>
          <p:cNvSpPr/>
          <p:nvPr/>
        </p:nvSpPr>
        <p:spPr>
          <a:xfrm>
            <a:off x="5346046" y="8286962"/>
            <a:ext cx="4411078" cy="523220"/>
          </a:xfrm>
          <a:prstGeom prst="rect">
            <a:avLst/>
          </a:prstGeom>
        </p:spPr>
        <p:txBody>
          <a:bodyPr wrap="square">
            <a:spAutoFit/>
          </a:bodyPr>
          <a:lstStyle/>
          <a:p>
            <a:pPr algn="ctr"/>
            <a:r>
              <a:rPr lang="it-IT" sz="2800" b="1" dirty="0">
                <a:solidFill>
                  <a:schemeClr val="tx2">
                    <a:lumMod val="60000"/>
                    <a:lumOff val="40000"/>
                  </a:schemeClr>
                </a:solidFill>
                <a:latin typeface="Times New Roman" panose="02020603050405020304" pitchFamily="18" charset="0"/>
                <a:cs typeface="Times New Roman" panose="02020603050405020304" pitchFamily="18" charset="0"/>
              </a:rPr>
              <a:t>State programs</a:t>
            </a:r>
            <a:endParaRPr lang="ru-RU" sz="2800" b="1" dirty="0">
              <a:solidFill>
                <a:schemeClr val="tx2">
                  <a:lumMod val="60000"/>
                  <a:lumOff val="40000"/>
                </a:schemeClr>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376815" y="0"/>
            <a:ext cx="452755" cy="10287000"/>
          </a:xfrm>
          <a:custGeom>
            <a:avLst/>
            <a:gdLst/>
            <a:ahLst/>
            <a:cxnLst/>
            <a:rect l="l" t="t" r="r" b="b"/>
            <a:pathLst>
              <a:path w="452755" h="10287000">
                <a:moveTo>
                  <a:pt x="452407" y="10286980"/>
                </a:moveTo>
                <a:lnTo>
                  <a:pt x="0" y="10286980"/>
                </a:lnTo>
                <a:lnTo>
                  <a:pt x="0" y="0"/>
                </a:lnTo>
                <a:lnTo>
                  <a:pt x="452407" y="0"/>
                </a:lnTo>
                <a:lnTo>
                  <a:pt x="452407" y="10286980"/>
                </a:lnTo>
                <a:close/>
              </a:path>
            </a:pathLst>
          </a:custGeom>
          <a:solidFill>
            <a:srgbClr val="1C6179"/>
          </a:solidFill>
        </p:spPr>
        <p:txBody>
          <a:bodyPr wrap="square" lIns="0" tIns="0" rIns="0" bIns="0" rtlCol="0"/>
          <a:lstStyle/>
          <a:p>
            <a:endParaRPr/>
          </a:p>
        </p:txBody>
      </p:sp>
      <p:sp>
        <p:nvSpPr>
          <p:cNvPr id="3" name="object 3"/>
          <p:cNvSpPr/>
          <p:nvPr/>
        </p:nvSpPr>
        <p:spPr>
          <a:xfrm>
            <a:off x="16483984" y="0"/>
            <a:ext cx="1804035" cy="2620645"/>
          </a:xfrm>
          <a:custGeom>
            <a:avLst/>
            <a:gdLst/>
            <a:ahLst/>
            <a:cxnLst/>
            <a:rect l="l" t="t" r="r" b="b"/>
            <a:pathLst>
              <a:path w="1804034" h="2620645">
                <a:moveTo>
                  <a:pt x="1804014" y="0"/>
                </a:moveTo>
                <a:lnTo>
                  <a:pt x="1804014" y="2620604"/>
                </a:lnTo>
                <a:lnTo>
                  <a:pt x="0" y="2620604"/>
                </a:lnTo>
                <a:lnTo>
                  <a:pt x="0" y="0"/>
                </a:lnTo>
                <a:lnTo>
                  <a:pt x="1804014" y="0"/>
                </a:lnTo>
                <a:close/>
              </a:path>
            </a:pathLst>
          </a:custGeom>
          <a:solidFill>
            <a:srgbClr val="56A18A"/>
          </a:solidFill>
        </p:spPr>
        <p:txBody>
          <a:bodyPr wrap="square" lIns="0" tIns="0" rIns="0" bIns="0" rtlCol="0"/>
          <a:lstStyle/>
          <a:p>
            <a:endParaRPr/>
          </a:p>
        </p:txBody>
      </p:sp>
      <p:sp>
        <p:nvSpPr>
          <p:cNvPr id="4" name="object 4"/>
          <p:cNvSpPr/>
          <p:nvPr/>
        </p:nvSpPr>
        <p:spPr>
          <a:xfrm>
            <a:off x="1829192" y="43643"/>
            <a:ext cx="7948930" cy="1628775"/>
          </a:xfrm>
          <a:custGeom>
            <a:avLst/>
            <a:gdLst/>
            <a:ahLst/>
            <a:cxnLst/>
            <a:rect l="l" t="t" r="r" b="b"/>
            <a:pathLst>
              <a:path w="7948930" h="1628775">
                <a:moveTo>
                  <a:pt x="7948696" y="747537"/>
                </a:moveTo>
                <a:lnTo>
                  <a:pt x="7948696" y="877068"/>
                </a:lnTo>
                <a:lnTo>
                  <a:pt x="7943356" y="925496"/>
                </a:lnTo>
                <a:lnTo>
                  <a:pt x="7933620" y="980435"/>
                </a:lnTo>
                <a:lnTo>
                  <a:pt x="7920720" y="1033898"/>
                </a:lnTo>
                <a:lnTo>
                  <a:pt x="7905078" y="1085252"/>
                </a:lnTo>
                <a:lnTo>
                  <a:pt x="7888125" y="1129450"/>
                </a:lnTo>
                <a:lnTo>
                  <a:pt x="7868698" y="1172355"/>
                </a:lnTo>
                <a:lnTo>
                  <a:pt x="7846792" y="1214008"/>
                </a:lnTo>
                <a:lnTo>
                  <a:pt x="7822708" y="1253945"/>
                </a:lnTo>
                <a:lnTo>
                  <a:pt x="7796291" y="1292459"/>
                </a:lnTo>
                <a:lnTo>
                  <a:pt x="7767689" y="1329339"/>
                </a:lnTo>
                <a:lnTo>
                  <a:pt x="7736973" y="1364498"/>
                </a:lnTo>
                <a:lnTo>
                  <a:pt x="7704217" y="1397852"/>
                </a:lnTo>
                <a:lnTo>
                  <a:pt x="7669492" y="1429316"/>
                </a:lnTo>
                <a:lnTo>
                  <a:pt x="7632870" y="1458803"/>
                </a:lnTo>
                <a:lnTo>
                  <a:pt x="7594424" y="1486229"/>
                </a:lnTo>
                <a:lnTo>
                  <a:pt x="7554226" y="1511508"/>
                </a:lnTo>
                <a:lnTo>
                  <a:pt x="7512349" y="1534555"/>
                </a:lnTo>
                <a:lnTo>
                  <a:pt x="7468864" y="1555284"/>
                </a:lnTo>
                <a:lnTo>
                  <a:pt x="7423844" y="1573610"/>
                </a:lnTo>
                <a:lnTo>
                  <a:pt x="7377361" y="1589447"/>
                </a:lnTo>
                <a:lnTo>
                  <a:pt x="7329487" y="1602710"/>
                </a:lnTo>
                <a:lnTo>
                  <a:pt x="7280295" y="1613315"/>
                </a:lnTo>
                <a:lnTo>
                  <a:pt x="7229856" y="1621174"/>
                </a:lnTo>
                <a:lnTo>
                  <a:pt x="7178244" y="1626203"/>
                </a:lnTo>
                <a:lnTo>
                  <a:pt x="7125529" y="1628317"/>
                </a:lnTo>
                <a:lnTo>
                  <a:pt x="0" y="1628317"/>
                </a:lnTo>
                <a:lnTo>
                  <a:pt x="0" y="0"/>
                </a:lnTo>
                <a:lnTo>
                  <a:pt x="7130997" y="0"/>
                </a:lnTo>
                <a:lnTo>
                  <a:pt x="7182728" y="2136"/>
                </a:lnTo>
                <a:lnTo>
                  <a:pt x="7233453" y="7229"/>
                </a:lnTo>
                <a:lnTo>
                  <a:pt x="7283095" y="15187"/>
                </a:lnTo>
                <a:lnTo>
                  <a:pt x="7331581" y="25916"/>
                </a:lnTo>
                <a:lnTo>
                  <a:pt x="7378835" y="39325"/>
                </a:lnTo>
                <a:lnTo>
                  <a:pt x="7424782" y="55322"/>
                </a:lnTo>
                <a:lnTo>
                  <a:pt x="7469346" y="73814"/>
                </a:lnTo>
                <a:lnTo>
                  <a:pt x="7512349" y="94660"/>
                </a:lnTo>
                <a:lnTo>
                  <a:pt x="7554025" y="117916"/>
                </a:lnTo>
                <a:lnTo>
                  <a:pt x="7593990" y="143340"/>
                </a:lnTo>
                <a:lnTo>
                  <a:pt x="7632272" y="170891"/>
                </a:lnTo>
                <a:lnTo>
                  <a:pt x="7668795" y="200477"/>
                </a:lnTo>
                <a:lnTo>
                  <a:pt x="7703484" y="232004"/>
                </a:lnTo>
                <a:lnTo>
                  <a:pt x="7736265" y="265381"/>
                </a:lnTo>
                <a:lnTo>
                  <a:pt x="7767061" y="300516"/>
                </a:lnTo>
                <a:lnTo>
                  <a:pt x="7795797" y="337315"/>
                </a:lnTo>
                <a:lnTo>
                  <a:pt x="7822399" y="375688"/>
                </a:lnTo>
                <a:lnTo>
                  <a:pt x="7846792" y="415542"/>
                </a:lnTo>
                <a:lnTo>
                  <a:pt x="7868899" y="456784"/>
                </a:lnTo>
                <a:lnTo>
                  <a:pt x="7888646" y="499323"/>
                </a:lnTo>
                <a:lnTo>
                  <a:pt x="7905957" y="543065"/>
                </a:lnTo>
                <a:lnTo>
                  <a:pt x="7906836" y="544823"/>
                </a:lnTo>
                <a:lnTo>
                  <a:pt x="7906836" y="546580"/>
                </a:lnTo>
                <a:lnTo>
                  <a:pt x="7907714" y="548338"/>
                </a:lnTo>
                <a:lnTo>
                  <a:pt x="7923082" y="598714"/>
                </a:lnTo>
                <a:lnTo>
                  <a:pt x="7935328" y="650610"/>
                </a:lnTo>
                <a:lnTo>
                  <a:pt x="7944284" y="703855"/>
                </a:lnTo>
                <a:lnTo>
                  <a:pt x="7948696" y="747537"/>
                </a:lnTo>
                <a:close/>
              </a:path>
            </a:pathLst>
          </a:custGeom>
          <a:solidFill>
            <a:srgbClr val="56A18A"/>
          </a:solidFill>
        </p:spPr>
        <p:txBody>
          <a:bodyPr wrap="square" lIns="0" tIns="0" rIns="0" bIns="0" rtlCol="0"/>
          <a:lstStyle/>
          <a:p>
            <a:endParaRPr/>
          </a:p>
        </p:txBody>
      </p:sp>
      <p:sp>
        <p:nvSpPr>
          <p:cNvPr id="5" name="object 5" descr="$PPTXTitle"/>
          <p:cNvSpPr txBox="1">
            <a:spLocks noGrp="1"/>
          </p:cNvSpPr>
          <p:nvPr>
            <p:ph type="title"/>
          </p:nvPr>
        </p:nvSpPr>
        <p:spPr>
          <a:xfrm>
            <a:off x="2567805" y="647700"/>
            <a:ext cx="6423795" cy="581569"/>
          </a:xfrm>
          <a:prstGeom prst="rect">
            <a:avLst/>
          </a:prstGeom>
        </p:spPr>
        <p:txBody>
          <a:bodyPr vert="horz" wrap="square" lIns="0" tIns="17145" rIns="0" bIns="0" rtlCol="0">
            <a:spAutoFit/>
          </a:bodyPr>
          <a:lstStyle/>
          <a:p>
            <a:pPr algn="ctr">
              <a:lnSpc>
                <a:spcPts val="4435"/>
              </a:lnSpc>
              <a:spcBef>
                <a:spcPts val="135"/>
              </a:spcBef>
            </a:pPr>
            <a:r>
              <a:rPr lang="it-IT" sz="4000" b="1" dirty="0">
                <a:solidFill>
                  <a:srgbClr val="002060"/>
                </a:solidFill>
              </a:rPr>
              <a:t>STATE PROGRAMMES</a:t>
            </a:r>
            <a:endParaRPr sz="3950" b="1" dirty="0">
              <a:solidFill>
                <a:srgbClr val="002060"/>
              </a:solidFill>
            </a:endParaRPr>
          </a:p>
        </p:txBody>
      </p:sp>
      <p:sp>
        <p:nvSpPr>
          <p:cNvPr id="6" name="object 6"/>
          <p:cNvSpPr/>
          <p:nvPr/>
        </p:nvSpPr>
        <p:spPr>
          <a:xfrm>
            <a:off x="0" y="1589190"/>
            <a:ext cx="1958975" cy="678815"/>
          </a:xfrm>
          <a:custGeom>
            <a:avLst/>
            <a:gdLst/>
            <a:ahLst/>
            <a:cxnLst/>
            <a:rect l="l" t="t" r="r" b="b"/>
            <a:pathLst>
              <a:path w="1958975" h="678814">
                <a:moveTo>
                  <a:pt x="1958715" y="310295"/>
                </a:moveTo>
                <a:lnTo>
                  <a:pt x="1958715" y="364696"/>
                </a:lnTo>
                <a:lnTo>
                  <a:pt x="1958545" y="368276"/>
                </a:lnTo>
                <a:lnTo>
                  <a:pt x="1948497" y="425371"/>
                </a:lnTo>
                <a:lnTo>
                  <a:pt x="1922443" y="494404"/>
                </a:lnTo>
                <a:lnTo>
                  <a:pt x="1899013" y="533346"/>
                </a:lnTo>
                <a:lnTo>
                  <a:pt x="1870656" y="568644"/>
                </a:lnTo>
                <a:lnTo>
                  <a:pt x="1837795" y="599846"/>
                </a:lnTo>
                <a:lnTo>
                  <a:pt x="1800857" y="626499"/>
                </a:lnTo>
                <a:lnTo>
                  <a:pt x="1760160" y="648192"/>
                </a:lnTo>
                <a:lnTo>
                  <a:pt x="1716658" y="664276"/>
                </a:lnTo>
                <a:lnTo>
                  <a:pt x="1669829" y="674650"/>
                </a:lnTo>
                <a:lnTo>
                  <a:pt x="1622073" y="678489"/>
                </a:lnTo>
                <a:lnTo>
                  <a:pt x="0" y="678589"/>
                </a:lnTo>
                <a:lnTo>
                  <a:pt x="0" y="0"/>
                </a:lnTo>
                <a:lnTo>
                  <a:pt x="1622073" y="0"/>
                </a:lnTo>
                <a:lnTo>
                  <a:pt x="1669829" y="3933"/>
                </a:lnTo>
                <a:lnTo>
                  <a:pt x="1670485" y="3987"/>
                </a:lnTo>
                <a:lnTo>
                  <a:pt x="1716449" y="14357"/>
                </a:lnTo>
                <a:lnTo>
                  <a:pt x="1716658" y="14404"/>
                </a:lnTo>
                <a:lnTo>
                  <a:pt x="1760160" y="30761"/>
                </a:lnTo>
                <a:lnTo>
                  <a:pt x="1800560" y="52571"/>
                </a:lnTo>
                <a:lnTo>
                  <a:pt x="1837425" y="79345"/>
                </a:lnTo>
                <a:lnTo>
                  <a:pt x="1870322" y="110595"/>
                </a:lnTo>
                <a:lnTo>
                  <a:pt x="1898820" y="145833"/>
                </a:lnTo>
                <a:lnTo>
                  <a:pt x="1922443" y="184501"/>
                </a:lnTo>
                <a:lnTo>
                  <a:pt x="1940887" y="226318"/>
                </a:lnTo>
                <a:lnTo>
                  <a:pt x="1941253" y="227050"/>
                </a:lnTo>
                <a:lnTo>
                  <a:pt x="1941253" y="227783"/>
                </a:lnTo>
                <a:lnTo>
                  <a:pt x="1941619" y="228515"/>
                </a:lnTo>
                <a:lnTo>
                  <a:pt x="1949424" y="254860"/>
                </a:lnTo>
                <a:lnTo>
                  <a:pt x="1955169" y="282165"/>
                </a:lnTo>
                <a:lnTo>
                  <a:pt x="1958715" y="310295"/>
                </a:lnTo>
                <a:close/>
              </a:path>
            </a:pathLst>
          </a:custGeom>
          <a:solidFill>
            <a:srgbClr val="56A18A"/>
          </a:solidFill>
        </p:spPr>
        <p:txBody>
          <a:bodyPr wrap="square" lIns="0" tIns="0" rIns="0" bIns="0" rtlCol="0"/>
          <a:lstStyle/>
          <a:p>
            <a:endParaRPr/>
          </a:p>
        </p:txBody>
      </p:sp>
      <p:sp>
        <p:nvSpPr>
          <p:cNvPr id="7" name="object 7"/>
          <p:cNvSpPr/>
          <p:nvPr/>
        </p:nvSpPr>
        <p:spPr>
          <a:xfrm>
            <a:off x="0" y="2825659"/>
            <a:ext cx="1966595" cy="583565"/>
          </a:xfrm>
          <a:custGeom>
            <a:avLst/>
            <a:gdLst/>
            <a:ahLst/>
            <a:cxnLst/>
            <a:rect l="l" t="t" r="r" b="b"/>
            <a:pathLst>
              <a:path w="1966595" h="583564">
                <a:moveTo>
                  <a:pt x="1966410" y="291453"/>
                </a:moveTo>
                <a:lnTo>
                  <a:pt x="1961846" y="341380"/>
                </a:lnTo>
                <a:lnTo>
                  <a:pt x="1949728" y="388710"/>
                </a:lnTo>
                <a:lnTo>
                  <a:pt x="1931917" y="429264"/>
                </a:lnTo>
                <a:lnTo>
                  <a:pt x="1908327" y="466284"/>
                </a:lnTo>
                <a:lnTo>
                  <a:pt x="1879468" y="499218"/>
                </a:lnTo>
                <a:lnTo>
                  <a:pt x="1845846" y="527512"/>
                </a:lnTo>
                <a:lnTo>
                  <a:pt x="1807969" y="550613"/>
                </a:lnTo>
                <a:lnTo>
                  <a:pt x="1766343" y="567967"/>
                </a:lnTo>
                <a:lnTo>
                  <a:pt x="1721478" y="579021"/>
                </a:lnTo>
                <a:lnTo>
                  <a:pt x="1673879" y="583222"/>
                </a:lnTo>
                <a:lnTo>
                  <a:pt x="0" y="583222"/>
                </a:lnTo>
                <a:lnTo>
                  <a:pt x="0" y="0"/>
                </a:lnTo>
                <a:lnTo>
                  <a:pt x="1675165" y="0"/>
                </a:lnTo>
                <a:lnTo>
                  <a:pt x="1728645" y="5439"/>
                </a:lnTo>
                <a:lnTo>
                  <a:pt x="1778679" y="19815"/>
                </a:lnTo>
                <a:lnTo>
                  <a:pt x="1824492" y="42234"/>
                </a:lnTo>
                <a:lnTo>
                  <a:pt x="1865310" y="71806"/>
                </a:lnTo>
                <a:lnTo>
                  <a:pt x="1900357" y="107637"/>
                </a:lnTo>
                <a:lnTo>
                  <a:pt x="1928859" y="148836"/>
                </a:lnTo>
                <a:lnTo>
                  <a:pt x="1950358" y="195141"/>
                </a:lnTo>
                <a:lnTo>
                  <a:pt x="1950358" y="195771"/>
                </a:lnTo>
                <a:lnTo>
                  <a:pt x="1950673" y="196401"/>
                </a:lnTo>
                <a:lnTo>
                  <a:pt x="1957381" y="219042"/>
                </a:lnTo>
                <a:lnTo>
                  <a:pt x="1962318" y="242511"/>
                </a:lnTo>
                <a:lnTo>
                  <a:pt x="1965367" y="266687"/>
                </a:lnTo>
                <a:lnTo>
                  <a:pt x="1966410" y="291453"/>
                </a:lnTo>
                <a:close/>
              </a:path>
            </a:pathLst>
          </a:custGeom>
          <a:solidFill>
            <a:srgbClr val="56A18A"/>
          </a:solidFill>
        </p:spPr>
        <p:txBody>
          <a:bodyPr wrap="square" lIns="0" tIns="0" rIns="0" bIns="0" rtlCol="0"/>
          <a:lstStyle/>
          <a:p>
            <a:endParaRPr/>
          </a:p>
        </p:txBody>
      </p:sp>
      <p:sp>
        <p:nvSpPr>
          <p:cNvPr id="8" name="object 8"/>
          <p:cNvSpPr/>
          <p:nvPr/>
        </p:nvSpPr>
        <p:spPr>
          <a:xfrm>
            <a:off x="45471" y="4062693"/>
            <a:ext cx="1914525" cy="637540"/>
          </a:xfrm>
          <a:custGeom>
            <a:avLst/>
            <a:gdLst/>
            <a:ahLst/>
            <a:cxnLst/>
            <a:rect l="l" t="t" r="r" b="b"/>
            <a:pathLst>
              <a:path w="1914525" h="637539">
                <a:moveTo>
                  <a:pt x="1914463" y="318407"/>
                </a:moveTo>
                <a:lnTo>
                  <a:pt x="1909477" y="372951"/>
                </a:lnTo>
                <a:lnTo>
                  <a:pt x="1896239" y="424657"/>
                </a:lnTo>
                <a:lnTo>
                  <a:pt x="1876782" y="468962"/>
                </a:lnTo>
                <a:lnTo>
                  <a:pt x="1851024" y="509406"/>
                </a:lnTo>
                <a:lnTo>
                  <a:pt x="1819530" y="545386"/>
                </a:lnTo>
                <a:lnTo>
                  <a:pt x="1782865" y="576296"/>
                </a:lnTo>
                <a:lnTo>
                  <a:pt x="1741596" y="601533"/>
                </a:lnTo>
                <a:lnTo>
                  <a:pt x="1696286" y="620492"/>
                </a:lnTo>
                <a:lnTo>
                  <a:pt x="1647501" y="632569"/>
                </a:lnTo>
                <a:lnTo>
                  <a:pt x="1595806" y="637158"/>
                </a:lnTo>
                <a:lnTo>
                  <a:pt x="0" y="637158"/>
                </a:lnTo>
                <a:lnTo>
                  <a:pt x="0" y="0"/>
                </a:lnTo>
                <a:lnTo>
                  <a:pt x="1597025" y="0"/>
                </a:lnTo>
                <a:lnTo>
                  <a:pt x="1648092" y="4646"/>
                </a:lnTo>
                <a:lnTo>
                  <a:pt x="1696418" y="16859"/>
                </a:lnTo>
                <a:lnTo>
                  <a:pt x="1741428" y="35987"/>
                </a:lnTo>
                <a:lnTo>
                  <a:pt x="1782545" y="61377"/>
                </a:lnTo>
                <a:lnTo>
                  <a:pt x="1819195" y="92376"/>
                </a:lnTo>
                <a:lnTo>
                  <a:pt x="1850801" y="128332"/>
                </a:lnTo>
                <a:lnTo>
                  <a:pt x="1876789" y="168591"/>
                </a:lnTo>
                <a:lnTo>
                  <a:pt x="1896583" y="212500"/>
                </a:lnTo>
                <a:lnTo>
                  <a:pt x="1896927" y="213188"/>
                </a:lnTo>
                <a:lnTo>
                  <a:pt x="1896927" y="213876"/>
                </a:lnTo>
                <a:lnTo>
                  <a:pt x="1897271" y="214564"/>
                </a:lnTo>
                <a:lnTo>
                  <a:pt x="1904599" y="239299"/>
                </a:lnTo>
                <a:lnTo>
                  <a:pt x="1909993" y="264938"/>
                </a:lnTo>
                <a:lnTo>
                  <a:pt x="1913324" y="291350"/>
                </a:lnTo>
                <a:lnTo>
                  <a:pt x="1914463" y="318407"/>
                </a:lnTo>
                <a:close/>
              </a:path>
            </a:pathLst>
          </a:custGeom>
          <a:solidFill>
            <a:srgbClr val="56A18A"/>
          </a:solidFill>
        </p:spPr>
        <p:txBody>
          <a:bodyPr wrap="square" lIns="0" tIns="0" rIns="0" bIns="0" rtlCol="0"/>
          <a:lstStyle/>
          <a:p>
            <a:endParaRPr/>
          </a:p>
        </p:txBody>
      </p:sp>
      <p:sp>
        <p:nvSpPr>
          <p:cNvPr id="9" name="object 9"/>
          <p:cNvSpPr/>
          <p:nvPr/>
        </p:nvSpPr>
        <p:spPr>
          <a:xfrm>
            <a:off x="19553" y="5357387"/>
            <a:ext cx="1940560" cy="615950"/>
          </a:xfrm>
          <a:custGeom>
            <a:avLst/>
            <a:gdLst/>
            <a:ahLst/>
            <a:cxnLst/>
            <a:rect l="l" t="t" r="r" b="b"/>
            <a:pathLst>
              <a:path w="1940560" h="615950">
                <a:moveTo>
                  <a:pt x="1940327" y="307593"/>
                </a:moveTo>
                <a:lnTo>
                  <a:pt x="1935510" y="360284"/>
                </a:lnTo>
                <a:lnTo>
                  <a:pt x="1922722" y="410235"/>
                </a:lnTo>
                <a:lnTo>
                  <a:pt x="1903925" y="453034"/>
                </a:lnTo>
                <a:lnTo>
                  <a:pt x="1879037" y="492105"/>
                </a:lnTo>
                <a:lnTo>
                  <a:pt x="1848599" y="526863"/>
                </a:lnTo>
                <a:lnTo>
                  <a:pt x="1813155" y="556723"/>
                </a:lnTo>
                <a:lnTo>
                  <a:pt x="1773245" y="581103"/>
                </a:lnTo>
                <a:lnTo>
                  <a:pt x="1729412" y="599418"/>
                </a:lnTo>
                <a:lnTo>
                  <a:pt x="1682197" y="611084"/>
                </a:lnTo>
                <a:lnTo>
                  <a:pt x="1632143" y="615518"/>
                </a:lnTo>
                <a:lnTo>
                  <a:pt x="0" y="615518"/>
                </a:lnTo>
                <a:lnTo>
                  <a:pt x="0" y="0"/>
                </a:lnTo>
                <a:lnTo>
                  <a:pt x="1633391" y="0"/>
                </a:lnTo>
                <a:lnTo>
                  <a:pt x="1682816" y="4488"/>
                </a:lnTo>
                <a:lnTo>
                  <a:pt x="1729570" y="16286"/>
                </a:lnTo>
                <a:lnTo>
                  <a:pt x="1773100" y="34765"/>
                </a:lnTo>
                <a:lnTo>
                  <a:pt x="1812854" y="59293"/>
                </a:lnTo>
                <a:lnTo>
                  <a:pt x="1848279" y="89239"/>
                </a:lnTo>
                <a:lnTo>
                  <a:pt x="1878823" y="123973"/>
                </a:lnTo>
                <a:lnTo>
                  <a:pt x="1903932" y="162865"/>
                </a:lnTo>
                <a:lnTo>
                  <a:pt x="1923054" y="205283"/>
                </a:lnTo>
                <a:lnTo>
                  <a:pt x="1923386" y="205948"/>
                </a:lnTo>
                <a:lnTo>
                  <a:pt x="1923386" y="206612"/>
                </a:lnTo>
                <a:lnTo>
                  <a:pt x="1923718" y="207276"/>
                </a:lnTo>
                <a:lnTo>
                  <a:pt x="1930798" y="231172"/>
                </a:lnTo>
                <a:lnTo>
                  <a:pt x="1936009" y="255940"/>
                </a:lnTo>
                <a:lnTo>
                  <a:pt x="1939227" y="281455"/>
                </a:lnTo>
                <a:lnTo>
                  <a:pt x="1940327" y="307593"/>
                </a:lnTo>
                <a:close/>
              </a:path>
            </a:pathLst>
          </a:custGeom>
          <a:solidFill>
            <a:srgbClr val="56A18A"/>
          </a:solidFill>
        </p:spPr>
        <p:txBody>
          <a:bodyPr wrap="square" lIns="0" tIns="0" rIns="0" bIns="0" rtlCol="0"/>
          <a:lstStyle/>
          <a:p>
            <a:endParaRPr/>
          </a:p>
        </p:txBody>
      </p:sp>
      <p:sp>
        <p:nvSpPr>
          <p:cNvPr id="10" name="object 10"/>
          <p:cNvSpPr/>
          <p:nvPr/>
        </p:nvSpPr>
        <p:spPr>
          <a:xfrm>
            <a:off x="0" y="8577825"/>
            <a:ext cx="2019300" cy="680085"/>
          </a:xfrm>
          <a:custGeom>
            <a:avLst/>
            <a:gdLst/>
            <a:ahLst/>
            <a:cxnLst/>
            <a:rect l="l" t="t" r="r" b="b"/>
            <a:pathLst>
              <a:path w="2019300" h="680084">
                <a:moveTo>
                  <a:pt x="2019196" y="339564"/>
                </a:moveTo>
                <a:lnTo>
                  <a:pt x="2013837" y="397732"/>
                </a:lnTo>
                <a:lnTo>
                  <a:pt x="1999720" y="452875"/>
                </a:lnTo>
                <a:lnTo>
                  <a:pt x="1981617" y="495065"/>
                </a:lnTo>
                <a:lnTo>
                  <a:pt x="1958149" y="534059"/>
                </a:lnTo>
                <a:lnTo>
                  <a:pt x="1929735" y="569404"/>
                </a:lnTo>
                <a:lnTo>
                  <a:pt x="1896794" y="600648"/>
                </a:lnTo>
                <a:lnTo>
                  <a:pt x="1859746" y="627337"/>
                </a:lnTo>
                <a:lnTo>
                  <a:pt x="1819012" y="649019"/>
                </a:lnTo>
                <a:lnTo>
                  <a:pt x="1775010" y="665241"/>
                </a:lnTo>
                <a:lnTo>
                  <a:pt x="1728160" y="675551"/>
                </a:lnTo>
                <a:lnTo>
                  <a:pt x="1678883" y="679496"/>
                </a:lnTo>
                <a:lnTo>
                  <a:pt x="0" y="679496"/>
                </a:lnTo>
                <a:lnTo>
                  <a:pt x="0" y="0"/>
                </a:lnTo>
                <a:lnTo>
                  <a:pt x="1680271" y="0"/>
                </a:lnTo>
                <a:lnTo>
                  <a:pt x="1728918" y="3993"/>
                </a:lnTo>
                <a:lnTo>
                  <a:pt x="1775287" y="14423"/>
                </a:lnTo>
                <a:lnTo>
                  <a:pt x="1818948" y="30803"/>
                </a:lnTo>
                <a:lnTo>
                  <a:pt x="1859473" y="52642"/>
                </a:lnTo>
                <a:lnTo>
                  <a:pt x="1896436" y="79452"/>
                </a:lnTo>
                <a:lnTo>
                  <a:pt x="1929406" y="110743"/>
                </a:lnTo>
                <a:lnTo>
                  <a:pt x="1957957" y="146028"/>
                </a:lnTo>
                <a:lnTo>
                  <a:pt x="1981659" y="184817"/>
                </a:lnTo>
                <a:lnTo>
                  <a:pt x="2000086" y="226621"/>
                </a:lnTo>
                <a:lnTo>
                  <a:pt x="2000453" y="227355"/>
                </a:lnTo>
                <a:lnTo>
                  <a:pt x="2000453" y="228087"/>
                </a:lnTo>
                <a:lnTo>
                  <a:pt x="2000820" y="228821"/>
                </a:lnTo>
                <a:lnTo>
                  <a:pt x="2008635" y="255201"/>
                </a:lnTo>
                <a:lnTo>
                  <a:pt x="2014388" y="282543"/>
                </a:lnTo>
                <a:lnTo>
                  <a:pt x="2017940" y="310710"/>
                </a:lnTo>
                <a:lnTo>
                  <a:pt x="2019196" y="339564"/>
                </a:lnTo>
                <a:close/>
              </a:path>
            </a:pathLst>
          </a:custGeom>
          <a:solidFill>
            <a:srgbClr val="56A18A"/>
          </a:solidFill>
        </p:spPr>
        <p:txBody>
          <a:bodyPr wrap="square" lIns="0" tIns="0" rIns="0" bIns="0" rtlCol="0"/>
          <a:lstStyle/>
          <a:p>
            <a:endParaRPr/>
          </a:p>
        </p:txBody>
      </p:sp>
      <p:sp>
        <p:nvSpPr>
          <p:cNvPr id="11" name="object 11"/>
          <p:cNvSpPr/>
          <p:nvPr/>
        </p:nvSpPr>
        <p:spPr>
          <a:xfrm>
            <a:off x="0" y="7616326"/>
            <a:ext cx="1985645" cy="638810"/>
          </a:xfrm>
          <a:custGeom>
            <a:avLst/>
            <a:gdLst/>
            <a:ahLst/>
            <a:cxnLst/>
            <a:rect l="l" t="t" r="r" b="b"/>
            <a:pathLst>
              <a:path w="1985645" h="638809">
                <a:moveTo>
                  <a:pt x="1985325" y="301721"/>
                </a:moveTo>
                <a:lnTo>
                  <a:pt x="1985325" y="334302"/>
                </a:lnTo>
                <a:lnTo>
                  <a:pt x="1984750" y="346425"/>
                </a:lnTo>
                <a:lnTo>
                  <a:pt x="1975298" y="400133"/>
                </a:lnTo>
                <a:lnTo>
                  <a:pt x="1948300" y="469822"/>
                </a:lnTo>
                <a:lnTo>
                  <a:pt x="1922480" y="510340"/>
                </a:lnTo>
                <a:lnTo>
                  <a:pt x="1890890" y="546386"/>
                </a:lnTo>
                <a:lnTo>
                  <a:pt x="1854083" y="577353"/>
                </a:lnTo>
                <a:lnTo>
                  <a:pt x="1812496" y="602685"/>
                </a:lnTo>
                <a:lnTo>
                  <a:pt x="1767256" y="621537"/>
                </a:lnTo>
                <a:lnTo>
                  <a:pt x="1767036" y="621629"/>
                </a:lnTo>
                <a:lnTo>
                  <a:pt x="1717903" y="633728"/>
                </a:lnTo>
                <a:lnTo>
                  <a:pt x="1667199" y="638200"/>
                </a:lnTo>
                <a:lnTo>
                  <a:pt x="0" y="638326"/>
                </a:lnTo>
                <a:lnTo>
                  <a:pt x="0" y="0"/>
                </a:lnTo>
                <a:lnTo>
                  <a:pt x="1667199" y="0"/>
                </a:lnTo>
                <a:lnTo>
                  <a:pt x="1717903" y="4588"/>
                </a:lnTo>
                <a:lnTo>
                  <a:pt x="1767036" y="16835"/>
                </a:lnTo>
                <a:lnTo>
                  <a:pt x="1812496" y="36053"/>
                </a:lnTo>
                <a:lnTo>
                  <a:pt x="1853788" y="61490"/>
                </a:lnTo>
                <a:lnTo>
                  <a:pt x="1890565" y="92546"/>
                </a:lnTo>
                <a:lnTo>
                  <a:pt x="1922261" y="128567"/>
                </a:lnTo>
                <a:lnTo>
                  <a:pt x="1948300" y="168888"/>
                </a:lnTo>
                <a:lnTo>
                  <a:pt x="1968139" y="212890"/>
                </a:lnTo>
                <a:lnTo>
                  <a:pt x="1968484" y="213579"/>
                </a:lnTo>
                <a:lnTo>
                  <a:pt x="1968484" y="214268"/>
                </a:lnTo>
                <a:lnTo>
                  <a:pt x="1968828" y="214956"/>
                </a:lnTo>
                <a:lnTo>
                  <a:pt x="1976170" y="239738"/>
                </a:lnTo>
                <a:lnTo>
                  <a:pt x="1981574" y="265424"/>
                </a:lnTo>
                <a:lnTo>
                  <a:pt x="1984911" y="291884"/>
                </a:lnTo>
                <a:lnTo>
                  <a:pt x="1985325" y="301721"/>
                </a:lnTo>
                <a:close/>
              </a:path>
            </a:pathLst>
          </a:custGeom>
          <a:solidFill>
            <a:srgbClr val="56A18A"/>
          </a:solidFill>
        </p:spPr>
        <p:txBody>
          <a:bodyPr wrap="square" lIns="0" tIns="0" rIns="0" bIns="0" rtlCol="0"/>
          <a:lstStyle/>
          <a:p>
            <a:endParaRPr/>
          </a:p>
        </p:txBody>
      </p:sp>
      <p:sp>
        <p:nvSpPr>
          <p:cNvPr id="12" name="object 12"/>
          <p:cNvSpPr/>
          <p:nvPr/>
        </p:nvSpPr>
        <p:spPr>
          <a:xfrm>
            <a:off x="0" y="6419477"/>
            <a:ext cx="1958975" cy="734060"/>
          </a:xfrm>
          <a:custGeom>
            <a:avLst/>
            <a:gdLst/>
            <a:ahLst/>
            <a:cxnLst/>
            <a:rect l="l" t="t" r="r" b="b"/>
            <a:pathLst>
              <a:path w="1958975" h="734059">
                <a:moveTo>
                  <a:pt x="1958906" y="342740"/>
                </a:moveTo>
                <a:lnTo>
                  <a:pt x="1958906" y="387848"/>
                </a:lnTo>
                <a:lnTo>
                  <a:pt x="1958415" y="398183"/>
                </a:lnTo>
                <a:lnTo>
                  <a:pt x="1947551" y="459914"/>
                </a:lnTo>
                <a:lnTo>
                  <a:pt x="1919382" y="534553"/>
                </a:lnTo>
                <a:lnTo>
                  <a:pt x="1894051" y="576657"/>
                </a:lnTo>
                <a:lnTo>
                  <a:pt x="1863393" y="614821"/>
                </a:lnTo>
                <a:lnTo>
                  <a:pt x="1827870" y="648557"/>
                </a:lnTo>
                <a:lnTo>
                  <a:pt x="1787942" y="677375"/>
                </a:lnTo>
                <a:lnTo>
                  <a:pt x="1743947" y="700831"/>
                </a:lnTo>
                <a:lnTo>
                  <a:pt x="1696927" y="718223"/>
                </a:lnTo>
                <a:lnTo>
                  <a:pt x="1646332" y="729435"/>
                </a:lnTo>
                <a:lnTo>
                  <a:pt x="1594710" y="733588"/>
                </a:lnTo>
                <a:lnTo>
                  <a:pt x="0" y="733694"/>
                </a:lnTo>
                <a:lnTo>
                  <a:pt x="0" y="0"/>
                </a:lnTo>
                <a:lnTo>
                  <a:pt x="1594710" y="0"/>
                </a:lnTo>
                <a:lnTo>
                  <a:pt x="1646332" y="4254"/>
                </a:lnTo>
                <a:lnTo>
                  <a:pt x="1696712" y="15525"/>
                </a:lnTo>
                <a:lnTo>
                  <a:pt x="1743947" y="33260"/>
                </a:lnTo>
                <a:lnTo>
                  <a:pt x="1787616" y="56841"/>
                </a:lnTo>
                <a:lnTo>
                  <a:pt x="1827467" y="85789"/>
                </a:lnTo>
                <a:lnTo>
                  <a:pt x="1863031" y="119577"/>
                </a:lnTo>
                <a:lnTo>
                  <a:pt x="1893841" y="157676"/>
                </a:lnTo>
                <a:lnTo>
                  <a:pt x="1919382" y="199485"/>
                </a:lnTo>
                <a:lnTo>
                  <a:pt x="1939323" y="244697"/>
                </a:lnTo>
                <a:lnTo>
                  <a:pt x="1939719" y="245488"/>
                </a:lnTo>
                <a:lnTo>
                  <a:pt x="1939719" y="246280"/>
                </a:lnTo>
                <a:lnTo>
                  <a:pt x="1940115" y="247072"/>
                </a:lnTo>
                <a:lnTo>
                  <a:pt x="1948553" y="275556"/>
                </a:lnTo>
                <a:lnTo>
                  <a:pt x="1954765" y="305079"/>
                </a:lnTo>
                <a:lnTo>
                  <a:pt x="1958601" y="335493"/>
                </a:lnTo>
                <a:lnTo>
                  <a:pt x="1958906" y="342740"/>
                </a:lnTo>
                <a:close/>
              </a:path>
            </a:pathLst>
          </a:custGeom>
          <a:solidFill>
            <a:srgbClr val="56A18A"/>
          </a:solidFill>
        </p:spPr>
        <p:txBody>
          <a:bodyPr wrap="square" lIns="0" tIns="0" rIns="0" bIns="0" rtlCol="0"/>
          <a:lstStyle/>
          <a:p>
            <a:endParaRPr/>
          </a:p>
        </p:txBody>
      </p:sp>
      <p:sp>
        <p:nvSpPr>
          <p:cNvPr id="13" name="object 13"/>
          <p:cNvSpPr/>
          <p:nvPr/>
        </p:nvSpPr>
        <p:spPr>
          <a:xfrm>
            <a:off x="16241157" y="8891110"/>
            <a:ext cx="2047239" cy="1396365"/>
          </a:xfrm>
          <a:custGeom>
            <a:avLst/>
            <a:gdLst/>
            <a:ahLst/>
            <a:cxnLst/>
            <a:rect l="l" t="t" r="r" b="b"/>
            <a:pathLst>
              <a:path w="2047240" h="1396365">
                <a:moveTo>
                  <a:pt x="2046842" y="0"/>
                </a:moveTo>
                <a:lnTo>
                  <a:pt x="2046842" y="1395888"/>
                </a:lnTo>
                <a:lnTo>
                  <a:pt x="0" y="1395888"/>
                </a:lnTo>
                <a:lnTo>
                  <a:pt x="0" y="0"/>
                </a:lnTo>
                <a:lnTo>
                  <a:pt x="2046842" y="0"/>
                </a:lnTo>
                <a:close/>
              </a:path>
            </a:pathLst>
          </a:custGeom>
          <a:solidFill>
            <a:srgbClr val="56A18A"/>
          </a:solidFill>
        </p:spPr>
        <p:txBody>
          <a:bodyPr wrap="square" lIns="0" tIns="0" rIns="0" bIns="0" rtlCol="0"/>
          <a:lstStyle/>
          <a:p>
            <a:endParaRPr/>
          </a:p>
        </p:txBody>
      </p:sp>
      <p:sp>
        <p:nvSpPr>
          <p:cNvPr id="14" name="object 14"/>
          <p:cNvSpPr txBox="1"/>
          <p:nvPr/>
        </p:nvSpPr>
        <p:spPr>
          <a:xfrm>
            <a:off x="1973373" y="1747115"/>
            <a:ext cx="15935325" cy="366767"/>
          </a:xfrm>
          <a:prstGeom prst="rect">
            <a:avLst/>
          </a:prstGeom>
        </p:spPr>
        <p:txBody>
          <a:bodyPr vert="horz" wrap="square" lIns="0" tIns="12700" rIns="0" bIns="0" rtlCol="0">
            <a:spAutoFit/>
          </a:bodyPr>
          <a:lstStyle/>
          <a:p>
            <a:pPr marL="114300">
              <a:lnSpc>
                <a:spcPct val="100000"/>
              </a:lnSpc>
              <a:spcBef>
                <a:spcPts val="100"/>
              </a:spcBef>
            </a:pPr>
            <a:endParaRPr sz="2300" dirty="0">
              <a:latin typeface="Times New Roman"/>
              <a:cs typeface="Times New Roman"/>
            </a:endParaRPr>
          </a:p>
        </p:txBody>
      </p:sp>
      <p:sp>
        <p:nvSpPr>
          <p:cNvPr id="15" name="object 15"/>
          <p:cNvSpPr/>
          <p:nvPr/>
        </p:nvSpPr>
        <p:spPr>
          <a:xfrm>
            <a:off x="0" y="9525794"/>
            <a:ext cx="1990089" cy="680085"/>
          </a:xfrm>
          <a:custGeom>
            <a:avLst/>
            <a:gdLst/>
            <a:ahLst/>
            <a:cxnLst/>
            <a:rect l="l" t="t" r="r" b="b"/>
            <a:pathLst>
              <a:path w="1990089" h="680084">
                <a:moveTo>
                  <a:pt x="1989585" y="339564"/>
                </a:moveTo>
                <a:lnTo>
                  <a:pt x="1984227" y="397732"/>
                </a:lnTo>
                <a:lnTo>
                  <a:pt x="1970109" y="452875"/>
                </a:lnTo>
                <a:lnTo>
                  <a:pt x="1952007" y="495065"/>
                </a:lnTo>
                <a:lnTo>
                  <a:pt x="1928539" y="534059"/>
                </a:lnTo>
                <a:lnTo>
                  <a:pt x="1900124" y="569404"/>
                </a:lnTo>
                <a:lnTo>
                  <a:pt x="1867183" y="600648"/>
                </a:lnTo>
                <a:lnTo>
                  <a:pt x="1830136" y="627337"/>
                </a:lnTo>
                <a:lnTo>
                  <a:pt x="1789401" y="649019"/>
                </a:lnTo>
                <a:lnTo>
                  <a:pt x="1745399" y="665241"/>
                </a:lnTo>
                <a:lnTo>
                  <a:pt x="1698549" y="675551"/>
                </a:lnTo>
                <a:lnTo>
                  <a:pt x="1649272" y="679496"/>
                </a:lnTo>
                <a:lnTo>
                  <a:pt x="0" y="679496"/>
                </a:lnTo>
                <a:lnTo>
                  <a:pt x="0" y="0"/>
                </a:lnTo>
                <a:lnTo>
                  <a:pt x="1650660" y="0"/>
                </a:lnTo>
                <a:lnTo>
                  <a:pt x="1699308" y="3993"/>
                </a:lnTo>
                <a:lnTo>
                  <a:pt x="1745676" y="14423"/>
                </a:lnTo>
                <a:lnTo>
                  <a:pt x="1789337" y="30803"/>
                </a:lnTo>
                <a:lnTo>
                  <a:pt x="1829863" y="52642"/>
                </a:lnTo>
                <a:lnTo>
                  <a:pt x="1866825" y="79452"/>
                </a:lnTo>
                <a:lnTo>
                  <a:pt x="1899795" y="110743"/>
                </a:lnTo>
                <a:lnTo>
                  <a:pt x="1928346" y="146028"/>
                </a:lnTo>
                <a:lnTo>
                  <a:pt x="1952049" y="184817"/>
                </a:lnTo>
                <a:lnTo>
                  <a:pt x="1970475" y="226621"/>
                </a:lnTo>
                <a:lnTo>
                  <a:pt x="1970842" y="227354"/>
                </a:lnTo>
                <a:lnTo>
                  <a:pt x="1970842" y="228088"/>
                </a:lnTo>
                <a:lnTo>
                  <a:pt x="1971209" y="228821"/>
                </a:lnTo>
                <a:lnTo>
                  <a:pt x="1979024" y="255201"/>
                </a:lnTo>
                <a:lnTo>
                  <a:pt x="1984777" y="282543"/>
                </a:lnTo>
                <a:lnTo>
                  <a:pt x="1988329" y="310710"/>
                </a:lnTo>
                <a:lnTo>
                  <a:pt x="1989585" y="339564"/>
                </a:lnTo>
                <a:close/>
              </a:path>
            </a:pathLst>
          </a:custGeom>
          <a:solidFill>
            <a:srgbClr val="56A18A"/>
          </a:solidFill>
        </p:spPr>
        <p:txBody>
          <a:bodyPr wrap="square" lIns="0" tIns="0" rIns="0" bIns="0" rtlCol="0"/>
          <a:lstStyle/>
          <a:p>
            <a:endParaRPr/>
          </a:p>
        </p:txBody>
      </p:sp>
      <p:sp>
        <p:nvSpPr>
          <p:cNvPr id="17" name="Rectangle 2">
            <a:extLst>
              <a:ext uri="{FF2B5EF4-FFF2-40B4-BE49-F238E27FC236}">
                <a16:creationId xmlns:a16="http://schemas.microsoft.com/office/drawing/2014/main" id="{517160D7-0FF8-4A82-99D8-D5F949A27C02}"/>
              </a:ext>
            </a:extLst>
          </p:cNvPr>
          <p:cNvSpPr>
            <a:spLocks noChangeArrowheads="1"/>
          </p:cNvSpPr>
          <p:nvPr/>
        </p:nvSpPr>
        <p:spPr bwMode="auto">
          <a:xfrm>
            <a:off x="2438400" y="1628695"/>
            <a:ext cx="13334999" cy="7017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ru-RU" sz="30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"Young Family </a:t>
            </a:r>
            <a:r>
              <a:rPr kumimoji="0" lang="en-US" altLang="ru-RU" sz="3000" b="1" i="0" u="none" strike="noStrike" cap="none" normalizeH="0" baseline="0" dirty="0" err="1">
                <a:ln>
                  <a:noFill/>
                </a:ln>
                <a:solidFill>
                  <a:srgbClr val="002060"/>
                </a:solidFill>
                <a:effectLst/>
                <a:latin typeface="Times New Roman" panose="02020603050405020304" pitchFamily="18" charset="0"/>
                <a:cs typeface="Times New Roman" panose="02020603050405020304" pitchFamily="18" charset="0"/>
              </a:rPr>
              <a:t>Programme</a:t>
            </a:r>
            <a:r>
              <a:rPr kumimoji="0" lang="en-US" altLang="ru-RU" sz="30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 (1999)</a:t>
            </a:r>
            <a:r>
              <a:rPr kumimoji="0" lang="en-US" altLang="ru-RU" sz="3000" b="0"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ru-RU" sz="30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"Strategy on Children" and the Action Plan for its Implementation for 2020–2025</a:t>
            </a:r>
            <a:r>
              <a:rPr kumimoji="0" lang="en-US" altLang="ru-RU" sz="3000" b="0"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ru-RU" sz="30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"Action Plan for 2020–2025 on Preventing Sex Selection Before Birth"</a:t>
            </a:r>
            <a:r>
              <a:rPr kumimoji="0" lang="en-US" altLang="ru-RU" sz="3000" b="0"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ru-RU" sz="30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"Guidelines on Raising Awareness among Young People on the Importance, Protection and Strengthening of Family and Marriage, and on the Negative Consequences of Early Marriage and Marriage between Relatives"</a:t>
            </a:r>
            <a:r>
              <a:rPr kumimoji="0" lang="en-US" altLang="ru-RU" sz="3000" b="0"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ru-RU" sz="30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Action Plan for the Implementation of the "Socio-Economic Development Strategy of the Republic of Azerbaijan for 2022–2026"</a:t>
            </a:r>
            <a:r>
              <a:rPr kumimoji="0" lang="en-US" altLang="ru-RU" sz="3000" b="0"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ru-RU" sz="30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"First State </a:t>
            </a:r>
            <a:r>
              <a:rPr kumimoji="0" lang="en-US" altLang="ru-RU" sz="3000" b="1" i="0" u="none" strike="noStrike" cap="none" normalizeH="0" baseline="0" dirty="0" err="1">
                <a:ln>
                  <a:noFill/>
                </a:ln>
                <a:solidFill>
                  <a:srgbClr val="002060"/>
                </a:solidFill>
                <a:effectLst/>
                <a:latin typeface="Times New Roman" panose="02020603050405020304" pitchFamily="18" charset="0"/>
                <a:cs typeface="Times New Roman" panose="02020603050405020304" pitchFamily="18" charset="0"/>
              </a:rPr>
              <a:t>Programme</a:t>
            </a:r>
            <a:r>
              <a:rPr kumimoji="0" lang="en-US" altLang="ru-RU" sz="30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 on the Great Return to the Territories of the Republic of Azerbaijan Liberated from Occupation"</a:t>
            </a:r>
            <a:r>
              <a:rPr kumimoji="0" lang="en-US" altLang="ru-RU" sz="3000" b="0"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ru-RU" sz="30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"State </a:t>
            </a:r>
            <a:r>
              <a:rPr kumimoji="0" lang="en-US" altLang="ru-RU" sz="3000" b="1" i="0" u="none" strike="noStrike" cap="none" normalizeH="0" baseline="0" dirty="0" err="1">
                <a:ln>
                  <a:noFill/>
                </a:ln>
                <a:solidFill>
                  <a:srgbClr val="002060"/>
                </a:solidFill>
                <a:effectLst/>
                <a:latin typeface="Times New Roman" panose="02020603050405020304" pitchFamily="18" charset="0"/>
                <a:cs typeface="Times New Roman" panose="02020603050405020304" pitchFamily="18" charset="0"/>
              </a:rPr>
              <a:t>Programme</a:t>
            </a:r>
            <a:r>
              <a:rPr kumimoji="0" lang="en-US" altLang="ru-RU" sz="30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 on the Development of Social Services in the Republic of Azerbaijan for 2023–2026"</a:t>
            </a:r>
            <a:r>
              <a:rPr kumimoji="0" lang="en-US" altLang="ru-RU" sz="3000" b="0"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ru-RU" sz="30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Action Plan for the Implementation of the "Strategy of the Republic of Azerbaijan on Information Security and Cybersecurity for 2023–2027"</a:t>
            </a:r>
            <a:r>
              <a:rPr kumimoji="0" lang="en-US" altLang="ru-RU" sz="3000" b="0"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rPr>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122035" y="6940316"/>
            <a:ext cx="10321290" cy="44450"/>
          </a:xfrm>
          <a:custGeom>
            <a:avLst/>
            <a:gdLst/>
            <a:ahLst/>
            <a:cxnLst/>
            <a:rect l="l" t="t" r="r" b="b"/>
            <a:pathLst>
              <a:path w="10321290" h="44450">
                <a:moveTo>
                  <a:pt x="10298466" y="44104"/>
                </a:moveTo>
                <a:lnTo>
                  <a:pt x="22712" y="44104"/>
                </a:lnTo>
                <a:lnTo>
                  <a:pt x="5224" y="36565"/>
                </a:lnTo>
                <a:lnTo>
                  <a:pt x="0" y="21668"/>
                </a:lnTo>
                <a:lnTo>
                  <a:pt x="5241" y="6771"/>
                </a:lnTo>
                <a:lnTo>
                  <a:pt x="20931" y="0"/>
                </a:lnTo>
                <a:lnTo>
                  <a:pt x="10300245" y="0"/>
                </a:lnTo>
                <a:lnTo>
                  <a:pt x="10315952" y="6771"/>
                </a:lnTo>
                <a:lnTo>
                  <a:pt x="10321177" y="21668"/>
                </a:lnTo>
                <a:lnTo>
                  <a:pt x="10315936" y="36565"/>
                </a:lnTo>
                <a:lnTo>
                  <a:pt x="10298466" y="44104"/>
                </a:lnTo>
                <a:close/>
              </a:path>
            </a:pathLst>
          </a:custGeom>
          <a:solidFill>
            <a:srgbClr val="12538A"/>
          </a:solidFill>
        </p:spPr>
        <p:txBody>
          <a:bodyPr wrap="square" lIns="0" tIns="0" rIns="0" bIns="0" rtlCol="0"/>
          <a:lstStyle/>
          <a:p>
            <a:endParaRPr/>
          </a:p>
        </p:txBody>
      </p:sp>
      <p:sp>
        <p:nvSpPr>
          <p:cNvPr id="3" name="object 3"/>
          <p:cNvSpPr/>
          <p:nvPr/>
        </p:nvSpPr>
        <p:spPr>
          <a:xfrm>
            <a:off x="3729353" y="2744211"/>
            <a:ext cx="10711180" cy="44450"/>
          </a:xfrm>
          <a:custGeom>
            <a:avLst/>
            <a:gdLst/>
            <a:ahLst/>
            <a:cxnLst/>
            <a:rect l="l" t="t" r="r" b="b"/>
            <a:pathLst>
              <a:path w="10711180" h="44450">
                <a:moveTo>
                  <a:pt x="10688131" y="44415"/>
                </a:moveTo>
                <a:lnTo>
                  <a:pt x="22826" y="44415"/>
                </a:lnTo>
                <a:lnTo>
                  <a:pt x="5264" y="36844"/>
                </a:lnTo>
                <a:lnTo>
                  <a:pt x="0" y="21833"/>
                </a:lnTo>
                <a:lnTo>
                  <a:pt x="5280" y="6822"/>
                </a:lnTo>
                <a:lnTo>
                  <a:pt x="21091" y="0"/>
                </a:lnTo>
                <a:lnTo>
                  <a:pt x="10689864" y="0"/>
                </a:lnTo>
                <a:lnTo>
                  <a:pt x="10705691" y="6822"/>
                </a:lnTo>
                <a:lnTo>
                  <a:pt x="10710955" y="21833"/>
                </a:lnTo>
                <a:lnTo>
                  <a:pt x="10705675" y="36844"/>
                </a:lnTo>
                <a:lnTo>
                  <a:pt x="10688131" y="44415"/>
                </a:lnTo>
                <a:close/>
              </a:path>
            </a:pathLst>
          </a:custGeom>
          <a:solidFill>
            <a:srgbClr val="2E665C"/>
          </a:solidFill>
        </p:spPr>
        <p:txBody>
          <a:bodyPr wrap="square" lIns="0" tIns="0" rIns="0" bIns="0" rtlCol="0"/>
          <a:lstStyle/>
          <a:p>
            <a:endParaRPr/>
          </a:p>
        </p:txBody>
      </p:sp>
      <p:sp>
        <p:nvSpPr>
          <p:cNvPr id="4" name="object 4"/>
          <p:cNvSpPr/>
          <p:nvPr/>
        </p:nvSpPr>
        <p:spPr>
          <a:xfrm>
            <a:off x="5243662" y="440587"/>
            <a:ext cx="7458709" cy="1633855"/>
          </a:xfrm>
          <a:custGeom>
            <a:avLst/>
            <a:gdLst/>
            <a:ahLst/>
            <a:cxnLst/>
            <a:rect l="l" t="t" r="r" b="b"/>
            <a:pathLst>
              <a:path w="7458709" h="1633855">
                <a:moveTo>
                  <a:pt x="6694537" y="1633554"/>
                </a:moveTo>
                <a:lnTo>
                  <a:pt x="763997" y="1633554"/>
                </a:lnTo>
                <a:lnTo>
                  <a:pt x="722281" y="1629933"/>
                </a:lnTo>
                <a:lnTo>
                  <a:pt x="675746" y="1623178"/>
                </a:lnTo>
                <a:lnTo>
                  <a:pt x="630100" y="1613853"/>
                </a:lnTo>
                <a:lnTo>
                  <a:pt x="585419" y="1602034"/>
                </a:lnTo>
                <a:lnTo>
                  <a:pt x="541781" y="1587799"/>
                </a:lnTo>
                <a:lnTo>
                  <a:pt x="499262" y="1571223"/>
                </a:lnTo>
                <a:lnTo>
                  <a:pt x="457937" y="1552383"/>
                </a:lnTo>
                <a:lnTo>
                  <a:pt x="417884" y="1531354"/>
                </a:lnTo>
                <a:lnTo>
                  <a:pt x="379178" y="1508215"/>
                </a:lnTo>
                <a:lnTo>
                  <a:pt x="341896" y="1483040"/>
                </a:lnTo>
                <a:lnTo>
                  <a:pt x="306115" y="1455907"/>
                </a:lnTo>
                <a:lnTo>
                  <a:pt x="271911" y="1426891"/>
                </a:lnTo>
                <a:lnTo>
                  <a:pt x="239359" y="1396069"/>
                </a:lnTo>
                <a:lnTo>
                  <a:pt x="208538" y="1363518"/>
                </a:lnTo>
                <a:lnTo>
                  <a:pt x="179522" y="1329314"/>
                </a:lnTo>
                <a:lnTo>
                  <a:pt x="152389" y="1293532"/>
                </a:lnTo>
                <a:lnTo>
                  <a:pt x="127214" y="1256251"/>
                </a:lnTo>
                <a:lnTo>
                  <a:pt x="104074" y="1217545"/>
                </a:lnTo>
                <a:lnTo>
                  <a:pt x="83046" y="1177492"/>
                </a:lnTo>
                <a:lnTo>
                  <a:pt x="64206" y="1136167"/>
                </a:lnTo>
                <a:lnTo>
                  <a:pt x="47630" y="1093648"/>
                </a:lnTo>
                <a:lnTo>
                  <a:pt x="33394" y="1050009"/>
                </a:lnTo>
                <a:lnTo>
                  <a:pt x="21576" y="1005329"/>
                </a:lnTo>
                <a:lnTo>
                  <a:pt x="12251" y="959683"/>
                </a:lnTo>
                <a:lnTo>
                  <a:pt x="5496" y="913148"/>
                </a:lnTo>
                <a:lnTo>
                  <a:pt x="1386" y="865799"/>
                </a:lnTo>
                <a:lnTo>
                  <a:pt x="0" y="817714"/>
                </a:lnTo>
                <a:lnTo>
                  <a:pt x="0" y="815839"/>
                </a:lnTo>
                <a:lnTo>
                  <a:pt x="1386" y="769629"/>
                </a:lnTo>
                <a:lnTo>
                  <a:pt x="5506" y="722281"/>
                </a:lnTo>
                <a:lnTo>
                  <a:pt x="12144" y="676482"/>
                </a:lnTo>
                <a:lnTo>
                  <a:pt x="21576" y="630099"/>
                </a:lnTo>
                <a:lnTo>
                  <a:pt x="33394" y="585419"/>
                </a:lnTo>
                <a:lnTo>
                  <a:pt x="47630" y="541781"/>
                </a:lnTo>
                <a:lnTo>
                  <a:pt x="64206" y="499262"/>
                </a:lnTo>
                <a:lnTo>
                  <a:pt x="83046" y="457937"/>
                </a:lnTo>
                <a:lnTo>
                  <a:pt x="104074" y="417884"/>
                </a:lnTo>
                <a:lnTo>
                  <a:pt x="127214" y="379178"/>
                </a:lnTo>
                <a:lnTo>
                  <a:pt x="152389" y="341896"/>
                </a:lnTo>
                <a:lnTo>
                  <a:pt x="179522" y="306115"/>
                </a:lnTo>
                <a:lnTo>
                  <a:pt x="208538" y="271911"/>
                </a:lnTo>
                <a:lnTo>
                  <a:pt x="239359" y="239359"/>
                </a:lnTo>
                <a:lnTo>
                  <a:pt x="271911" y="208538"/>
                </a:lnTo>
                <a:lnTo>
                  <a:pt x="306115" y="179522"/>
                </a:lnTo>
                <a:lnTo>
                  <a:pt x="341896" y="152389"/>
                </a:lnTo>
                <a:lnTo>
                  <a:pt x="379178" y="127214"/>
                </a:lnTo>
                <a:lnTo>
                  <a:pt x="417884" y="104074"/>
                </a:lnTo>
                <a:lnTo>
                  <a:pt x="457937" y="83046"/>
                </a:lnTo>
                <a:lnTo>
                  <a:pt x="499262" y="64206"/>
                </a:lnTo>
                <a:lnTo>
                  <a:pt x="541781" y="47630"/>
                </a:lnTo>
                <a:lnTo>
                  <a:pt x="585419" y="33394"/>
                </a:lnTo>
                <a:lnTo>
                  <a:pt x="630100" y="21576"/>
                </a:lnTo>
                <a:lnTo>
                  <a:pt x="675746" y="12251"/>
                </a:lnTo>
                <a:lnTo>
                  <a:pt x="722281" y="5495"/>
                </a:lnTo>
                <a:lnTo>
                  <a:pt x="769630" y="1386"/>
                </a:lnTo>
                <a:lnTo>
                  <a:pt x="817715" y="0"/>
                </a:lnTo>
                <a:lnTo>
                  <a:pt x="6640819" y="0"/>
                </a:lnTo>
                <a:lnTo>
                  <a:pt x="6688711" y="1386"/>
                </a:lnTo>
                <a:lnTo>
                  <a:pt x="6735880" y="5495"/>
                </a:lnTo>
                <a:lnTo>
                  <a:pt x="6782250" y="12251"/>
                </a:lnTo>
                <a:lnTo>
                  <a:pt x="6827745" y="21576"/>
                </a:lnTo>
                <a:lnTo>
                  <a:pt x="6872289" y="33394"/>
                </a:lnTo>
                <a:lnTo>
                  <a:pt x="6915805" y="47630"/>
                </a:lnTo>
                <a:lnTo>
                  <a:pt x="6958217" y="64206"/>
                </a:lnTo>
                <a:lnTo>
                  <a:pt x="6965464" y="67517"/>
                </a:lnTo>
                <a:lnTo>
                  <a:pt x="817715" y="67517"/>
                </a:lnTo>
                <a:lnTo>
                  <a:pt x="770462" y="68992"/>
                </a:lnTo>
                <a:lnTo>
                  <a:pt x="723980" y="73359"/>
                </a:lnTo>
                <a:lnTo>
                  <a:pt x="678357" y="80528"/>
                </a:lnTo>
                <a:lnTo>
                  <a:pt x="633682" y="90412"/>
                </a:lnTo>
                <a:lnTo>
                  <a:pt x="590043" y="102923"/>
                </a:lnTo>
                <a:lnTo>
                  <a:pt x="547528" y="117971"/>
                </a:lnTo>
                <a:lnTo>
                  <a:pt x="506226" y="135469"/>
                </a:lnTo>
                <a:lnTo>
                  <a:pt x="466225" y="155328"/>
                </a:lnTo>
                <a:lnTo>
                  <a:pt x="427613" y="177460"/>
                </a:lnTo>
                <a:lnTo>
                  <a:pt x="390479" y="201777"/>
                </a:lnTo>
                <a:lnTo>
                  <a:pt x="354910" y="228189"/>
                </a:lnTo>
                <a:lnTo>
                  <a:pt x="320997" y="256610"/>
                </a:lnTo>
                <a:lnTo>
                  <a:pt x="288825" y="286950"/>
                </a:lnTo>
                <a:lnTo>
                  <a:pt x="258485" y="319121"/>
                </a:lnTo>
                <a:lnTo>
                  <a:pt x="230065" y="353035"/>
                </a:lnTo>
                <a:lnTo>
                  <a:pt x="203652" y="388603"/>
                </a:lnTo>
                <a:lnTo>
                  <a:pt x="179336" y="425737"/>
                </a:lnTo>
                <a:lnTo>
                  <a:pt x="157204" y="464349"/>
                </a:lnTo>
                <a:lnTo>
                  <a:pt x="137345" y="504350"/>
                </a:lnTo>
                <a:lnTo>
                  <a:pt x="119847" y="545653"/>
                </a:lnTo>
                <a:lnTo>
                  <a:pt x="104798" y="588168"/>
                </a:lnTo>
                <a:lnTo>
                  <a:pt x="92288" y="631807"/>
                </a:lnTo>
                <a:lnTo>
                  <a:pt x="82404" y="676482"/>
                </a:lnTo>
                <a:lnTo>
                  <a:pt x="75246" y="722104"/>
                </a:lnTo>
                <a:lnTo>
                  <a:pt x="70868" y="768586"/>
                </a:lnTo>
                <a:lnTo>
                  <a:pt x="69393" y="815839"/>
                </a:lnTo>
                <a:lnTo>
                  <a:pt x="70868" y="863092"/>
                </a:lnTo>
                <a:lnTo>
                  <a:pt x="75234" y="909573"/>
                </a:lnTo>
                <a:lnTo>
                  <a:pt x="82404" y="955196"/>
                </a:lnTo>
                <a:lnTo>
                  <a:pt x="92288" y="999871"/>
                </a:lnTo>
                <a:lnTo>
                  <a:pt x="104798" y="1043510"/>
                </a:lnTo>
                <a:lnTo>
                  <a:pt x="119847" y="1086025"/>
                </a:lnTo>
                <a:lnTo>
                  <a:pt x="137345" y="1127327"/>
                </a:lnTo>
                <a:lnTo>
                  <a:pt x="157204" y="1167329"/>
                </a:lnTo>
                <a:lnTo>
                  <a:pt x="179336" y="1205940"/>
                </a:lnTo>
                <a:lnTo>
                  <a:pt x="203652" y="1243075"/>
                </a:lnTo>
                <a:lnTo>
                  <a:pt x="230065" y="1278643"/>
                </a:lnTo>
                <a:lnTo>
                  <a:pt x="258485" y="1312557"/>
                </a:lnTo>
                <a:lnTo>
                  <a:pt x="288825" y="1344728"/>
                </a:lnTo>
                <a:lnTo>
                  <a:pt x="320997" y="1375068"/>
                </a:lnTo>
                <a:lnTo>
                  <a:pt x="354910" y="1403488"/>
                </a:lnTo>
                <a:lnTo>
                  <a:pt x="390479" y="1429901"/>
                </a:lnTo>
                <a:lnTo>
                  <a:pt x="427613" y="1454217"/>
                </a:lnTo>
                <a:lnTo>
                  <a:pt x="466225" y="1476349"/>
                </a:lnTo>
                <a:lnTo>
                  <a:pt x="506226" y="1496209"/>
                </a:lnTo>
                <a:lnTo>
                  <a:pt x="547528" y="1513706"/>
                </a:lnTo>
                <a:lnTo>
                  <a:pt x="590043" y="1528755"/>
                </a:lnTo>
                <a:lnTo>
                  <a:pt x="633682" y="1541265"/>
                </a:lnTo>
                <a:lnTo>
                  <a:pt x="678357" y="1551149"/>
                </a:lnTo>
                <a:lnTo>
                  <a:pt x="723980" y="1558319"/>
                </a:lnTo>
                <a:lnTo>
                  <a:pt x="770462" y="1562685"/>
                </a:lnTo>
                <a:lnTo>
                  <a:pt x="817715" y="1564160"/>
                </a:lnTo>
                <a:lnTo>
                  <a:pt x="6974763" y="1564160"/>
                </a:lnTo>
                <a:lnTo>
                  <a:pt x="6959272" y="1571223"/>
                </a:lnTo>
                <a:lnTo>
                  <a:pt x="6916753" y="1587799"/>
                </a:lnTo>
                <a:lnTo>
                  <a:pt x="6873114" y="1602034"/>
                </a:lnTo>
                <a:lnTo>
                  <a:pt x="6828434" y="1613853"/>
                </a:lnTo>
                <a:lnTo>
                  <a:pt x="6782788" y="1623178"/>
                </a:lnTo>
                <a:lnTo>
                  <a:pt x="6736253" y="1629933"/>
                </a:lnTo>
                <a:lnTo>
                  <a:pt x="6694537" y="1633554"/>
                </a:lnTo>
                <a:close/>
              </a:path>
              <a:path w="7458709" h="1633855">
                <a:moveTo>
                  <a:pt x="6974763" y="1564160"/>
                </a:moveTo>
                <a:lnTo>
                  <a:pt x="6640819" y="1564160"/>
                </a:lnTo>
                <a:lnTo>
                  <a:pt x="6688072" y="1562685"/>
                </a:lnTo>
                <a:lnTo>
                  <a:pt x="6734554" y="1558319"/>
                </a:lnTo>
                <a:lnTo>
                  <a:pt x="6780177" y="1551149"/>
                </a:lnTo>
                <a:lnTo>
                  <a:pt x="6824852" y="1541265"/>
                </a:lnTo>
                <a:lnTo>
                  <a:pt x="6868491" y="1528755"/>
                </a:lnTo>
                <a:lnTo>
                  <a:pt x="6911006" y="1513706"/>
                </a:lnTo>
                <a:lnTo>
                  <a:pt x="6952308" y="1496209"/>
                </a:lnTo>
                <a:lnTo>
                  <a:pt x="6992310" y="1476349"/>
                </a:lnTo>
                <a:lnTo>
                  <a:pt x="7030922" y="1454217"/>
                </a:lnTo>
                <a:lnTo>
                  <a:pt x="7068056" y="1429901"/>
                </a:lnTo>
                <a:lnTo>
                  <a:pt x="7103624" y="1403488"/>
                </a:lnTo>
                <a:lnTo>
                  <a:pt x="7137538" y="1375068"/>
                </a:lnTo>
                <a:lnTo>
                  <a:pt x="7169709" y="1344728"/>
                </a:lnTo>
                <a:lnTo>
                  <a:pt x="7200049" y="1312557"/>
                </a:lnTo>
                <a:lnTo>
                  <a:pt x="7228470" y="1278643"/>
                </a:lnTo>
                <a:lnTo>
                  <a:pt x="7254882" y="1243075"/>
                </a:lnTo>
                <a:lnTo>
                  <a:pt x="7279199" y="1205940"/>
                </a:lnTo>
                <a:lnTo>
                  <a:pt x="7301331" y="1167329"/>
                </a:lnTo>
                <a:lnTo>
                  <a:pt x="7321190" y="1127327"/>
                </a:lnTo>
                <a:lnTo>
                  <a:pt x="7338688" y="1086025"/>
                </a:lnTo>
                <a:lnTo>
                  <a:pt x="7353736" y="1043510"/>
                </a:lnTo>
                <a:lnTo>
                  <a:pt x="7366247" y="999871"/>
                </a:lnTo>
                <a:lnTo>
                  <a:pt x="7376131" y="955196"/>
                </a:lnTo>
                <a:lnTo>
                  <a:pt x="7383300" y="909573"/>
                </a:lnTo>
                <a:lnTo>
                  <a:pt x="7387667" y="863092"/>
                </a:lnTo>
                <a:lnTo>
                  <a:pt x="7389083" y="817714"/>
                </a:lnTo>
                <a:lnTo>
                  <a:pt x="7389142" y="815839"/>
                </a:lnTo>
                <a:lnTo>
                  <a:pt x="7387699" y="769629"/>
                </a:lnTo>
                <a:lnTo>
                  <a:pt x="7387667" y="768586"/>
                </a:lnTo>
                <a:lnTo>
                  <a:pt x="7383317" y="722281"/>
                </a:lnTo>
                <a:lnTo>
                  <a:pt x="7376131" y="676482"/>
                </a:lnTo>
                <a:lnTo>
                  <a:pt x="7366247" y="631807"/>
                </a:lnTo>
                <a:lnTo>
                  <a:pt x="7353736" y="588168"/>
                </a:lnTo>
                <a:lnTo>
                  <a:pt x="7338688" y="545653"/>
                </a:lnTo>
                <a:lnTo>
                  <a:pt x="7321190" y="504350"/>
                </a:lnTo>
                <a:lnTo>
                  <a:pt x="7301331" y="464349"/>
                </a:lnTo>
                <a:lnTo>
                  <a:pt x="7279199" y="425737"/>
                </a:lnTo>
                <a:lnTo>
                  <a:pt x="7254882" y="388603"/>
                </a:lnTo>
                <a:lnTo>
                  <a:pt x="7228470" y="353035"/>
                </a:lnTo>
                <a:lnTo>
                  <a:pt x="7200049" y="319121"/>
                </a:lnTo>
                <a:lnTo>
                  <a:pt x="7169709" y="286950"/>
                </a:lnTo>
                <a:lnTo>
                  <a:pt x="7137538" y="256610"/>
                </a:lnTo>
                <a:lnTo>
                  <a:pt x="7103624" y="228189"/>
                </a:lnTo>
                <a:lnTo>
                  <a:pt x="7068056" y="201777"/>
                </a:lnTo>
                <a:lnTo>
                  <a:pt x="7030922" y="177460"/>
                </a:lnTo>
                <a:lnTo>
                  <a:pt x="6992310" y="155328"/>
                </a:lnTo>
                <a:lnTo>
                  <a:pt x="6952308" y="135469"/>
                </a:lnTo>
                <a:lnTo>
                  <a:pt x="6911006" y="117971"/>
                </a:lnTo>
                <a:lnTo>
                  <a:pt x="6868491" y="102923"/>
                </a:lnTo>
                <a:lnTo>
                  <a:pt x="6824852" y="90412"/>
                </a:lnTo>
                <a:lnTo>
                  <a:pt x="6780177" y="80528"/>
                </a:lnTo>
                <a:lnTo>
                  <a:pt x="6734554" y="73359"/>
                </a:lnTo>
                <a:lnTo>
                  <a:pt x="6688072" y="68992"/>
                </a:lnTo>
                <a:lnTo>
                  <a:pt x="6640819" y="67517"/>
                </a:lnTo>
                <a:lnTo>
                  <a:pt x="6965464" y="67517"/>
                </a:lnTo>
                <a:lnTo>
                  <a:pt x="7039423" y="104074"/>
                </a:lnTo>
                <a:lnTo>
                  <a:pt x="7078064" y="127214"/>
                </a:lnTo>
                <a:lnTo>
                  <a:pt x="7115296" y="152389"/>
                </a:lnTo>
                <a:lnTo>
                  <a:pt x="7151041" y="179522"/>
                </a:lnTo>
                <a:lnTo>
                  <a:pt x="7185224" y="208538"/>
                </a:lnTo>
                <a:lnTo>
                  <a:pt x="7217768" y="239359"/>
                </a:lnTo>
                <a:lnTo>
                  <a:pt x="7248597" y="271911"/>
                </a:lnTo>
                <a:lnTo>
                  <a:pt x="7277634" y="306115"/>
                </a:lnTo>
                <a:lnTo>
                  <a:pt x="7304804" y="341896"/>
                </a:lnTo>
                <a:lnTo>
                  <a:pt x="7330029" y="379178"/>
                </a:lnTo>
                <a:lnTo>
                  <a:pt x="7353233" y="417884"/>
                </a:lnTo>
                <a:lnTo>
                  <a:pt x="7374340" y="457937"/>
                </a:lnTo>
                <a:lnTo>
                  <a:pt x="7393273" y="499262"/>
                </a:lnTo>
                <a:lnTo>
                  <a:pt x="7409957" y="541781"/>
                </a:lnTo>
                <a:lnTo>
                  <a:pt x="7424315" y="585419"/>
                </a:lnTo>
                <a:lnTo>
                  <a:pt x="7436269" y="630099"/>
                </a:lnTo>
                <a:lnTo>
                  <a:pt x="7445745" y="675745"/>
                </a:lnTo>
                <a:lnTo>
                  <a:pt x="7452639" y="722104"/>
                </a:lnTo>
                <a:lnTo>
                  <a:pt x="7456860" y="768586"/>
                </a:lnTo>
                <a:lnTo>
                  <a:pt x="7458473" y="815839"/>
                </a:lnTo>
                <a:lnTo>
                  <a:pt x="7458534" y="817714"/>
                </a:lnTo>
                <a:lnTo>
                  <a:pt x="7457226" y="863092"/>
                </a:lnTo>
                <a:lnTo>
                  <a:pt x="7453039" y="913148"/>
                </a:lnTo>
                <a:lnTo>
                  <a:pt x="7446283" y="959683"/>
                </a:lnTo>
                <a:lnTo>
                  <a:pt x="7436958" y="1005329"/>
                </a:lnTo>
                <a:lnTo>
                  <a:pt x="7425140" y="1050009"/>
                </a:lnTo>
                <a:lnTo>
                  <a:pt x="7410904" y="1093648"/>
                </a:lnTo>
                <a:lnTo>
                  <a:pt x="7394328" y="1136167"/>
                </a:lnTo>
                <a:lnTo>
                  <a:pt x="7375488" y="1177492"/>
                </a:lnTo>
                <a:lnTo>
                  <a:pt x="7354460" y="1217545"/>
                </a:lnTo>
                <a:lnTo>
                  <a:pt x="7331320" y="1256251"/>
                </a:lnTo>
                <a:lnTo>
                  <a:pt x="7306145" y="1293532"/>
                </a:lnTo>
                <a:lnTo>
                  <a:pt x="7279012" y="1329314"/>
                </a:lnTo>
                <a:lnTo>
                  <a:pt x="7249996" y="1363518"/>
                </a:lnTo>
                <a:lnTo>
                  <a:pt x="7219175" y="1396069"/>
                </a:lnTo>
                <a:lnTo>
                  <a:pt x="7186623" y="1426891"/>
                </a:lnTo>
                <a:lnTo>
                  <a:pt x="7152419" y="1455907"/>
                </a:lnTo>
                <a:lnTo>
                  <a:pt x="7116638" y="1483040"/>
                </a:lnTo>
                <a:lnTo>
                  <a:pt x="7079356" y="1508215"/>
                </a:lnTo>
                <a:lnTo>
                  <a:pt x="7040650" y="1531354"/>
                </a:lnTo>
                <a:lnTo>
                  <a:pt x="7000597" y="1552383"/>
                </a:lnTo>
                <a:lnTo>
                  <a:pt x="6974763" y="1564160"/>
                </a:lnTo>
                <a:close/>
              </a:path>
            </a:pathLst>
          </a:custGeom>
          <a:solidFill>
            <a:srgbClr val="1C6179"/>
          </a:solidFill>
        </p:spPr>
        <p:txBody>
          <a:bodyPr wrap="square" lIns="0" tIns="0" rIns="0" bIns="0" rtlCol="0"/>
          <a:lstStyle/>
          <a:p>
            <a:endParaRPr/>
          </a:p>
        </p:txBody>
      </p:sp>
      <p:sp>
        <p:nvSpPr>
          <p:cNvPr id="5" name="object 5"/>
          <p:cNvSpPr txBox="1"/>
          <p:nvPr/>
        </p:nvSpPr>
        <p:spPr>
          <a:xfrm>
            <a:off x="7398691" y="806777"/>
            <a:ext cx="5303680" cy="950901"/>
          </a:xfrm>
          <a:prstGeom prst="rect">
            <a:avLst/>
          </a:prstGeom>
        </p:spPr>
        <p:txBody>
          <a:bodyPr vert="horz" wrap="square" lIns="0" tIns="65405" rIns="0" bIns="0" rtlCol="0">
            <a:spAutoFit/>
          </a:bodyPr>
          <a:lstStyle/>
          <a:p>
            <a:pPr marL="1092835" marR="5080" indent="-1080770">
              <a:lnSpc>
                <a:spcPts val="3229"/>
              </a:lnSpc>
              <a:spcBef>
                <a:spcPts val="515"/>
              </a:spcBef>
            </a:pPr>
            <a:r>
              <a:rPr sz="3000" spc="400" dirty="0">
                <a:solidFill>
                  <a:srgbClr val="1C6179"/>
                </a:solidFill>
                <a:latin typeface="Times New Roman"/>
                <a:cs typeface="Times New Roman"/>
              </a:rPr>
              <a:t> </a:t>
            </a:r>
            <a:r>
              <a:rPr lang="it-IT" sz="3200" b="1" spc="400" dirty="0">
                <a:solidFill>
                  <a:srgbClr val="7030A0"/>
                </a:solidFill>
                <a:latin typeface="Times New Roman" panose="02020603050405020304" pitchFamily="18" charset="0"/>
                <a:cs typeface="Times New Roman" panose="02020603050405020304" pitchFamily="18" charset="0"/>
              </a:rPr>
              <a:t>F</a:t>
            </a:r>
            <a:r>
              <a:rPr lang="it-IT" sz="3200" b="1" dirty="0">
                <a:solidFill>
                  <a:srgbClr val="7030A0"/>
                </a:solidFill>
                <a:latin typeface="Times New Roman" panose="02020603050405020304" pitchFamily="18" charset="0"/>
                <a:cs typeface="Times New Roman" panose="02020603050405020304" pitchFamily="18" charset="0"/>
              </a:rPr>
              <a:t>amilies in Azerbaijan </a:t>
            </a:r>
          </a:p>
          <a:p>
            <a:pPr marL="1092835" marR="5080" indent="-1080770">
              <a:lnSpc>
                <a:spcPts val="3229"/>
              </a:lnSpc>
              <a:spcBef>
                <a:spcPts val="515"/>
              </a:spcBef>
            </a:pPr>
            <a:r>
              <a:rPr lang="it-IT" sz="3200" b="1" spc="85" dirty="0">
                <a:solidFill>
                  <a:srgbClr val="7030A0"/>
                </a:solidFill>
                <a:latin typeface="Times New Roman" panose="02020603050405020304" pitchFamily="18" charset="0"/>
                <a:cs typeface="Times New Roman" panose="02020603050405020304" pitchFamily="18" charset="0"/>
              </a:rPr>
              <a:t>       2 </a:t>
            </a:r>
            <a:r>
              <a:rPr sz="3200" b="1" spc="85" dirty="0">
                <a:solidFill>
                  <a:srgbClr val="7030A0"/>
                </a:solidFill>
                <a:latin typeface="Times New Roman" panose="02020603050405020304" pitchFamily="18" charset="0"/>
                <a:cs typeface="Times New Roman" panose="02020603050405020304" pitchFamily="18" charset="0"/>
              </a:rPr>
              <a:t>293</a:t>
            </a:r>
            <a:r>
              <a:rPr sz="3200" b="1" spc="405" dirty="0">
                <a:solidFill>
                  <a:srgbClr val="7030A0"/>
                </a:solidFill>
                <a:latin typeface="Times New Roman" panose="02020603050405020304" pitchFamily="18" charset="0"/>
                <a:cs typeface="Times New Roman" panose="02020603050405020304" pitchFamily="18" charset="0"/>
              </a:rPr>
              <a:t> </a:t>
            </a:r>
            <a:r>
              <a:rPr sz="3200" b="1" spc="-25" dirty="0">
                <a:solidFill>
                  <a:srgbClr val="7030A0"/>
                </a:solidFill>
                <a:latin typeface="Times New Roman" panose="02020603050405020304" pitchFamily="18" charset="0"/>
                <a:cs typeface="Times New Roman" panose="02020603050405020304" pitchFamily="18" charset="0"/>
              </a:rPr>
              <a:t>812</a:t>
            </a:r>
            <a:endParaRPr sz="3200" b="1" dirty="0">
              <a:solidFill>
                <a:srgbClr val="7030A0"/>
              </a:solidFill>
              <a:latin typeface="Times New Roman" panose="02020603050405020304" pitchFamily="18" charset="0"/>
              <a:cs typeface="Times New Roman" panose="02020603050405020304" pitchFamily="18" charset="0"/>
            </a:endParaRPr>
          </a:p>
        </p:txBody>
      </p:sp>
      <p:grpSp>
        <p:nvGrpSpPr>
          <p:cNvPr id="6" name="object 6"/>
          <p:cNvGrpSpPr/>
          <p:nvPr/>
        </p:nvGrpSpPr>
        <p:grpSpPr>
          <a:xfrm>
            <a:off x="3992789" y="7672389"/>
            <a:ext cx="10877550" cy="1358900"/>
            <a:chOff x="3992789" y="7672389"/>
            <a:chExt cx="10877550" cy="1358900"/>
          </a:xfrm>
        </p:grpSpPr>
        <p:sp>
          <p:nvSpPr>
            <p:cNvPr id="7" name="object 7"/>
            <p:cNvSpPr/>
            <p:nvPr/>
          </p:nvSpPr>
          <p:spPr>
            <a:xfrm>
              <a:off x="3992789" y="7672389"/>
              <a:ext cx="10877550" cy="1358900"/>
            </a:xfrm>
            <a:custGeom>
              <a:avLst/>
              <a:gdLst/>
              <a:ahLst/>
              <a:cxnLst/>
              <a:rect l="l" t="t" r="r" b="b"/>
              <a:pathLst>
                <a:path w="10877550" h="1358900">
                  <a:moveTo>
                    <a:pt x="10204135" y="1358452"/>
                  </a:moveTo>
                  <a:lnTo>
                    <a:pt x="8297477" y="1358452"/>
                  </a:lnTo>
                  <a:lnTo>
                    <a:pt x="676125" y="1352250"/>
                  </a:lnTo>
                  <a:lnTo>
                    <a:pt x="627801" y="1350554"/>
                  </a:lnTo>
                  <a:lnTo>
                    <a:pt x="580400" y="1345542"/>
                  </a:lnTo>
                  <a:lnTo>
                    <a:pt x="534036" y="1337328"/>
                  </a:lnTo>
                  <a:lnTo>
                    <a:pt x="488823" y="1326027"/>
                  </a:lnTo>
                  <a:lnTo>
                    <a:pt x="444875" y="1311751"/>
                  </a:lnTo>
                  <a:lnTo>
                    <a:pt x="402306" y="1294615"/>
                  </a:lnTo>
                  <a:lnTo>
                    <a:pt x="361230" y="1274733"/>
                  </a:lnTo>
                  <a:lnTo>
                    <a:pt x="321760" y="1252219"/>
                  </a:lnTo>
                  <a:lnTo>
                    <a:pt x="284011" y="1227186"/>
                  </a:lnTo>
                  <a:lnTo>
                    <a:pt x="248096" y="1199750"/>
                  </a:lnTo>
                  <a:lnTo>
                    <a:pt x="214130" y="1170023"/>
                  </a:lnTo>
                  <a:lnTo>
                    <a:pt x="182227" y="1138119"/>
                  </a:lnTo>
                  <a:lnTo>
                    <a:pt x="152500" y="1104153"/>
                  </a:lnTo>
                  <a:lnTo>
                    <a:pt x="125063" y="1068238"/>
                  </a:lnTo>
                  <a:lnTo>
                    <a:pt x="100030" y="1030489"/>
                  </a:lnTo>
                  <a:lnTo>
                    <a:pt x="77516" y="991019"/>
                  </a:lnTo>
                  <a:lnTo>
                    <a:pt x="57634" y="949943"/>
                  </a:lnTo>
                  <a:lnTo>
                    <a:pt x="40498" y="907374"/>
                  </a:lnTo>
                  <a:lnTo>
                    <a:pt x="26223" y="863426"/>
                  </a:lnTo>
                  <a:lnTo>
                    <a:pt x="14921" y="818213"/>
                  </a:lnTo>
                  <a:lnTo>
                    <a:pt x="6707" y="771849"/>
                  </a:lnTo>
                  <a:lnTo>
                    <a:pt x="1696" y="724448"/>
                  </a:lnTo>
                  <a:lnTo>
                    <a:pt x="0" y="676124"/>
                  </a:lnTo>
                  <a:lnTo>
                    <a:pt x="1696" y="627801"/>
                  </a:lnTo>
                  <a:lnTo>
                    <a:pt x="6707" y="580400"/>
                  </a:lnTo>
                  <a:lnTo>
                    <a:pt x="14921" y="534036"/>
                  </a:lnTo>
                  <a:lnTo>
                    <a:pt x="26223" y="488823"/>
                  </a:lnTo>
                  <a:lnTo>
                    <a:pt x="40498" y="444875"/>
                  </a:lnTo>
                  <a:lnTo>
                    <a:pt x="57634" y="402306"/>
                  </a:lnTo>
                  <a:lnTo>
                    <a:pt x="77516" y="361230"/>
                  </a:lnTo>
                  <a:lnTo>
                    <a:pt x="100030" y="321760"/>
                  </a:lnTo>
                  <a:lnTo>
                    <a:pt x="125063" y="284011"/>
                  </a:lnTo>
                  <a:lnTo>
                    <a:pt x="152500" y="248096"/>
                  </a:lnTo>
                  <a:lnTo>
                    <a:pt x="182227" y="214130"/>
                  </a:lnTo>
                  <a:lnTo>
                    <a:pt x="214130" y="182227"/>
                  </a:lnTo>
                  <a:lnTo>
                    <a:pt x="248096" y="152500"/>
                  </a:lnTo>
                  <a:lnTo>
                    <a:pt x="284011" y="125063"/>
                  </a:lnTo>
                  <a:lnTo>
                    <a:pt x="321760" y="100031"/>
                  </a:lnTo>
                  <a:lnTo>
                    <a:pt x="361230" y="77516"/>
                  </a:lnTo>
                  <a:lnTo>
                    <a:pt x="402306" y="57634"/>
                  </a:lnTo>
                  <a:lnTo>
                    <a:pt x="444875" y="40499"/>
                  </a:lnTo>
                  <a:lnTo>
                    <a:pt x="488823" y="26223"/>
                  </a:lnTo>
                  <a:lnTo>
                    <a:pt x="534036" y="14921"/>
                  </a:lnTo>
                  <a:lnTo>
                    <a:pt x="580400" y="6707"/>
                  </a:lnTo>
                  <a:lnTo>
                    <a:pt x="627801" y="1696"/>
                  </a:lnTo>
                  <a:lnTo>
                    <a:pt x="676125" y="0"/>
                  </a:lnTo>
                  <a:lnTo>
                    <a:pt x="10202591" y="0"/>
                  </a:lnTo>
                  <a:lnTo>
                    <a:pt x="10877167" y="682327"/>
                  </a:lnTo>
                  <a:lnTo>
                    <a:pt x="10204135" y="1358452"/>
                  </a:lnTo>
                  <a:close/>
                </a:path>
              </a:pathLst>
            </a:custGeom>
            <a:solidFill>
              <a:srgbClr val="318F99"/>
            </a:solidFill>
          </p:spPr>
          <p:txBody>
            <a:bodyPr wrap="square" lIns="0" tIns="0" rIns="0" bIns="0" rtlCol="0"/>
            <a:lstStyle/>
            <a:p>
              <a:endParaRPr/>
            </a:p>
          </p:txBody>
        </p:sp>
        <p:sp>
          <p:nvSpPr>
            <p:cNvPr id="8" name="object 8"/>
            <p:cNvSpPr/>
            <p:nvPr/>
          </p:nvSpPr>
          <p:spPr>
            <a:xfrm>
              <a:off x="4189734" y="7883290"/>
              <a:ext cx="930910" cy="930910"/>
            </a:xfrm>
            <a:custGeom>
              <a:avLst/>
              <a:gdLst/>
              <a:ahLst/>
              <a:cxnLst/>
              <a:rect l="l" t="t" r="r" b="b"/>
              <a:pathLst>
                <a:path w="930910" h="930909">
                  <a:moveTo>
                    <a:pt x="465223" y="930447"/>
                  </a:moveTo>
                  <a:lnTo>
                    <a:pt x="415797" y="927820"/>
                  </a:lnTo>
                  <a:lnTo>
                    <a:pt x="367476" y="920074"/>
                  </a:lnTo>
                  <a:lnTo>
                    <a:pt x="320606" y="907408"/>
                  </a:lnTo>
                  <a:lnTo>
                    <a:pt x="275536" y="890023"/>
                  </a:lnTo>
                  <a:lnTo>
                    <a:pt x="232611" y="868119"/>
                  </a:lnTo>
                  <a:lnTo>
                    <a:pt x="192180" y="841897"/>
                  </a:lnTo>
                  <a:lnTo>
                    <a:pt x="154589" y="811557"/>
                  </a:lnTo>
                  <a:lnTo>
                    <a:pt x="120185" y="777300"/>
                  </a:lnTo>
                  <a:lnTo>
                    <a:pt x="89315" y="739326"/>
                  </a:lnTo>
                  <a:lnTo>
                    <a:pt x="62328" y="697835"/>
                  </a:lnTo>
                  <a:lnTo>
                    <a:pt x="39889" y="653718"/>
                  </a:lnTo>
                  <a:lnTo>
                    <a:pt x="22438" y="607997"/>
                  </a:lnTo>
                  <a:lnTo>
                    <a:pt x="9972" y="561074"/>
                  </a:lnTo>
                  <a:lnTo>
                    <a:pt x="2493" y="513349"/>
                  </a:lnTo>
                  <a:lnTo>
                    <a:pt x="0" y="465223"/>
                  </a:lnTo>
                  <a:lnTo>
                    <a:pt x="2493" y="417098"/>
                  </a:lnTo>
                  <a:lnTo>
                    <a:pt x="9972" y="369373"/>
                  </a:lnTo>
                  <a:lnTo>
                    <a:pt x="22438" y="322449"/>
                  </a:lnTo>
                  <a:lnTo>
                    <a:pt x="39889" y="276729"/>
                  </a:lnTo>
                  <a:lnTo>
                    <a:pt x="62328" y="232611"/>
                  </a:lnTo>
                  <a:lnTo>
                    <a:pt x="89315" y="191121"/>
                  </a:lnTo>
                  <a:lnTo>
                    <a:pt x="120185" y="153146"/>
                  </a:lnTo>
                  <a:lnTo>
                    <a:pt x="154589" y="118889"/>
                  </a:lnTo>
                  <a:lnTo>
                    <a:pt x="192180" y="88550"/>
                  </a:lnTo>
                  <a:lnTo>
                    <a:pt x="232611" y="62328"/>
                  </a:lnTo>
                  <a:lnTo>
                    <a:pt x="275536" y="40424"/>
                  </a:lnTo>
                  <a:lnTo>
                    <a:pt x="320606" y="23039"/>
                  </a:lnTo>
                  <a:lnTo>
                    <a:pt x="367476" y="10373"/>
                  </a:lnTo>
                  <a:lnTo>
                    <a:pt x="415797" y="2626"/>
                  </a:lnTo>
                  <a:lnTo>
                    <a:pt x="465223" y="0"/>
                  </a:lnTo>
                  <a:lnTo>
                    <a:pt x="514649" y="2626"/>
                  </a:lnTo>
                  <a:lnTo>
                    <a:pt x="562970" y="10373"/>
                  </a:lnTo>
                  <a:lnTo>
                    <a:pt x="609840" y="23039"/>
                  </a:lnTo>
                  <a:lnTo>
                    <a:pt x="654910" y="40424"/>
                  </a:lnTo>
                  <a:lnTo>
                    <a:pt x="697835" y="62328"/>
                  </a:lnTo>
                  <a:lnTo>
                    <a:pt x="738266" y="88550"/>
                  </a:lnTo>
                  <a:lnTo>
                    <a:pt x="775858" y="118889"/>
                  </a:lnTo>
                  <a:lnTo>
                    <a:pt x="810262" y="153146"/>
                  </a:lnTo>
                  <a:lnTo>
                    <a:pt x="841131" y="191121"/>
                  </a:lnTo>
                  <a:lnTo>
                    <a:pt x="868119" y="232611"/>
                  </a:lnTo>
                  <a:lnTo>
                    <a:pt x="890557" y="276729"/>
                  </a:lnTo>
                  <a:lnTo>
                    <a:pt x="908009" y="322449"/>
                  </a:lnTo>
                  <a:lnTo>
                    <a:pt x="920474" y="369373"/>
                  </a:lnTo>
                  <a:lnTo>
                    <a:pt x="927954" y="417098"/>
                  </a:lnTo>
                  <a:lnTo>
                    <a:pt x="930447" y="465223"/>
                  </a:lnTo>
                  <a:lnTo>
                    <a:pt x="927954" y="513349"/>
                  </a:lnTo>
                  <a:lnTo>
                    <a:pt x="920474" y="561074"/>
                  </a:lnTo>
                  <a:lnTo>
                    <a:pt x="908009" y="607997"/>
                  </a:lnTo>
                  <a:lnTo>
                    <a:pt x="890557" y="653718"/>
                  </a:lnTo>
                  <a:lnTo>
                    <a:pt x="868119" y="697835"/>
                  </a:lnTo>
                  <a:lnTo>
                    <a:pt x="841131" y="739326"/>
                  </a:lnTo>
                  <a:lnTo>
                    <a:pt x="810262" y="777300"/>
                  </a:lnTo>
                  <a:lnTo>
                    <a:pt x="775858" y="811557"/>
                  </a:lnTo>
                  <a:lnTo>
                    <a:pt x="738266" y="841897"/>
                  </a:lnTo>
                  <a:lnTo>
                    <a:pt x="697835" y="868119"/>
                  </a:lnTo>
                  <a:lnTo>
                    <a:pt x="654910" y="890023"/>
                  </a:lnTo>
                  <a:lnTo>
                    <a:pt x="609840" y="907408"/>
                  </a:lnTo>
                  <a:lnTo>
                    <a:pt x="562970" y="920074"/>
                  </a:lnTo>
                  <a:lnTo>
                    <a:pt x="514649" y="927820"/>
                  </a:lnTo>
                  <a:lnTo>
                    <a:pt x="465223" y="930447"/>
                  </a:lnTo>
                  <a:close/>
                </a:path>
              </a:pathLst>
            </a:custGeom>
            <a:solidFill>
              <a:srgbClr val="FFFFFF"/>
            </a:solidFill>
          </p:spPr>
          <p:txBody>
            <a:bodyPr wrap="square" lIns="0" tIns="0" rIns="0" bIns="0" rtlCol="0"/>
            <a:lstStyle/>
            <a:p>
              <a:endParaRPr/>
            </a:p>
          </p:txBody>
        </p:sp>
      </p:grpSp>
      <p:grpSp>
        <p:nvGrpSpPr>
          <p:cNvPr id="9" name="object 9"/>
          <p:cNvGrpSpPr/>
          <p:nvPr/>
        </p:nvGrpSpPr>
        <p:grpSpPr>
          <a:xfrm>
            <a:off x="9952119" y="3004892"/>
            <a:ext cx="4604385" cy="1314450"/>
            <a:chOff x="9952119" y="3004892"/>
            <a:chExt cx="4604385" cy="1314450"/>
          </a:xfrm>
        </p:grpSpPr>
        <p:sp>
          <p:nvSpPr>
            <p:cNvPr id="10" name="object 10"/>
            <p:cNvSpPr/>
            <p:nvPr/>
          </p:nvSpPr>
          <p:spPr>
            <a:xfrm>
              <a:off x="9952119" y="3004892"/>
              <a:ext cx="4604385" cy="1314450"/>
            </a:xfrm>
            <a:custGeom>
              <a:avLst/>
              <a:gdLst/>
              <a:ahLst/>
              <a:cxnLst/>
              <a:rect l="l" t="t" r="r" b="b"/>
              <a:pathLst>
                <a:path w="4604384" h="1314450">
                  <a:moveTo>
                    <a:pt x="650048" y="0"/>
                  </a:moveTo>
                  <a:lnTo>
                    <a:pt x="1311210" y="0"/>
                  </a:lnTo>
                  <a:lnTo>
                    <a:pt x="3950001" y="5999"/>
                  </a:lnTo>
                  <a:lnTo>
                    <a:pt x="3998846" y="7791"/>
                  </a:lnTo>
                  <a:lnTo>
                    <a:pt x="4046710" y="13083"/>
                  </a:lnTo>
                  <a:lnTo>
                    <a:pt x="4093467" y="21749"/>
                  </a:lnTo>
                  <a:lnTo>
                    <a:pt x="4138990" y="33663"/>
                  </a:lnTo>
                  <a:lnTo>
                    <a:pt x="4183155" y="48700"/>
                  </a:lnTo>
                  <a:lnTo>
                    <a:pt x="4225834" y="66732"/>
                  </a:lnTo>
                  <a:lnTo>
                    <a:pt x="4266903" y="87635"/>
                  </a:lnTo>
                  <a:lnTo>
                    <a:pt x="4306234" y="111282"/>
                  </a:lnTo>
                  <a:lnTo>
                    <a:pt x="4343703" y="137548"/>
                  </a:lnTo>
                  <a:lnTo>
                    <a:pt x="4379183" y="166306"/>
                  </a:lnTo>
                  <a:lnTo>
                    <a:pt x="4412548" y="197431"/>
                  </a:lnTo>
                  <a:lnTo>
                    <a:pt x="4443673" y="230796"/>
                  </a:lnTo>
                  <a:lnTo>
                    <a:pt x="4472431" y="266276"/>
                  </a:lnTo>
                  <a:lnTo>
                    <a:pt x="4498697" y="303745"/>
                  </a:lnTo>
                  <a:lnTo>
                    <a:pt x="4522344" y="343076"/>
                  </a:lnTo>
                  <a:lnTo>
                    <a:pt x="4543247" y="384145"/>
                  </a:lnTo>
                  <a:lnTo>
                    <a:pt x="4561279" y="426824"/>
                  </a:lnTo>
                  <a:lnTo>
                    <a:pt x="4576316" y="470989"/>
                  </a:lnTo>
                  <a:lnTo>
                    <a:pt x="4588230" y="516512"/>
                  </a:lnTo>
                  <a:lnTo>
                    <a:pt x="4596896" y="563269"/>
                  </a:lnTo>
                  <a:lnTo>
                    <a:pt x="4602188" y="611133"/>
                  </a:lnTo>
                  <a:lnTo>
                    <a:pt x="4603980" y="659978"/>
                  </a:lnTo>
                  <a:lnTo>
                    <a:pt x="4602188" y="708823"/>
                  </a:lnTo>
                  <a:lnTo>
                    <a:pt x="4596896" y="756687"/>
                  </a:lnTo>
                  <a:lnTo>
                    <a:pt x="4588230" y="803443"/>
                  </a:lnTo>
                  <a:lnTo>
                    <a:pt x="4576316" y="848967"/>
                  </a:lnTo>
                  <a:lnTo>
                    <a:pt x="4561279" y="893131"/>
                  </a:lnTo>
                  <a:lnTo>
                    <a:pt x="4543247" y="935811"/>
                  </a:lnTo>
                  <a:lnTo>
                    <a:pt x="4522344" y="976879"/>
                  </a:lnTo>
                  <a:lnTo>
                    <a:pt x="4498697" y="1016211"/>
                  </a:lnTo>
                  <a:lnTo>
                    <a:pt x="4472431" y="1053679"/>
                  </a:lnTo>
                  <a:lnTo>
                    <a:pt x="4443673" y="1089159"/>
                  </a:lnTo>
                  <a:lnTo>
                    <a:pt x="4412548" y="1122525"/>
                  </a:lnTo>
                  <a:lnTo>
                    <a:pt x="4379183" y="1153649"/>
                  </a:lnTo>
                  <a:lnTo>
                    <a:pt x="4343703" y="1182408"/>
                  </a:lnTo>
                  <a:lnTo>
                    <a:pt x="4306234" y="1208673"/>
                  </a:lnTo>
                  <a:lnTo>
                    <a:pt x="4266903" y="1232320"/>
                  </a:lnTo>
                  <a:lnTo>
                    <a:pt x="4225834" y="1253223"/>
                  </a:lnTo>
                  <a:lnTo>
                    <a:pt x="4183155" y="1271256"/>
                  </a:lnTo>
                  <a:lnTo>
                    <a:pt x="4138990" y="1286292"/>
                  </a:lnTo>
                  <a:lnTo>
                    <a:pt x="4093467" y="1298206"/>
                  </a:lnTo>
                  <a:lnTo>
                    <a:pt x="4046710" y="1306872"/>
                  </a:lnTo>
                  <a:lnTo>
                    <a:pt x="3998846" y="1312164"/>
                  </a:lnTo>
                  <a:lnTo>
                    <a:pt x="3950001" y="1313956"/>
                  </a:lnTo>
                  <a:lnTo>
                    <a:pt x="651541" y="1313956"/>
                  </a:lnTo>
                  <a:lnTo>
                    <a:pt x="0" y="654926"/>
                  </a:lnTo>
                  <a:lnTo>
                    <a:pt x="0" y="653036"/>
                  </a:lnTo>
                  <a:lnTo>
                    <a:pt x="650048" y="0"/>
                  </a:lnTo>
                  <a:close/>
                </a:path>
              </a:pathLst>
            </a:custGeom>
            <a:solidFill>
              <a:srgbClr val="318F99"/>
            </a:solidFill>
          </p:spPr>
          <p:txBody>
            <a:bodyPr wrap="square" lIns="0" tIns="0" rIns="0" bIns="0" rtlCol="0"/>
            <a:lstStyle/>
            <a:p>
              <a:endParaRPr/>
            </a:p>
          </p:txBody>
        </p:sp>
        <p:sp>
          <p:nvSpPr>
            <p:cNvPr id="11" name="object 11"/>
            <p:cNvSpPr/>
            <p:nvPr/>
          </p:nvSpPr>
          <p:spPr>
            <a:xfrm>
              <a:off x="13465635" y="3214885"/>
              <a:ext cx="900430" cy="900430"/>
            </a:xfrm>
            <a:custGeom>
              <a:avLst/>
              <a:gdLst/>
              <a:ahLst/>
              <a:cxnLst/>
              <a:rect l="l" t="t" r="r" b="b"/>
              <a:pathLst>
                <a:path w="900430" h="900429">
                  <a:moveTo>
                    <a:pt x="449985" y="0"/>
                  </a:moveTo>
                  <a:lnTo>
                    <a:pt x="497792" y="2540"/>
                  </a:lnTo>
                  <a:lnTo>
                    <a:pt x="544530" y="10033"/>
                  </a:lnTo>
                  <a:lnTo>
                    <a:pt x="589865" y="22284"/>
                  </a:lnTo>
                  <a:lnTo>
                    <a:pt x="633459" y="39100"/>
                  </a:lnTo>
                  <a:lnTo>
                    <a:pt x="674978" y="60286"/>
                  </a:lnTo>
                  <a:lnTo>
                    <a:pt x="714085" y="85649"/>
                  </a:lnTo>
                  <a:lnTo>
                    <a:pt x="750445" y="114995"/>
                  </a:lnTo>
                  <a:lnTo>
                    <a:pt x="783722" y="148130"/>
                  </a:lnTo>
                  <a:lnTo>
                    <a:pt x="813580" y="184861"/>
                  </a:lnTo>
                  <a:lnTo>
                    <a:pt x="839684" y="224992"/>
                  </a:lnTo>
                  <a:lnTo>
                    <a:pt x="861387" y="267665"/>
                  </a:lnTo>
                  <a:lnTo>
                    <a:pt x="878268" y="311888"/>
                  </a:lnTo>
                  <a:lnTo>
                    <a:pt x="890325" y="357274"/>
                  </a:lnTo>
                  <a:lnTo>
                    <a:pt x="897559" y="403435"/>
                  </a:lnTo>
                  <a:lnTo>
                    <a:pt x="899971" y="449985"/>
                  </a:lnTo>
                  <a:lnTo>
                    <a:pt x="897559" y="496534"/>
                  </a:lnTo>
                  <a:lnTo>
                    <a:pt x="890325" y="542695"/>
                  </a:lnTo>
                  <a:lnTo>
                    <a:pt x="878268" y="588082"/>
                  </a:lnTo>
                  <a:lnTo>
                    <a:pt x="861387" y="632305"/>
                  </a:lnTo>
                  <a:lnTo>
                    <a:pt x="839684" y="674977"/>
                  </a:lnTo>
                  <a:lnTo>
                    <a:pt x="813580" y="715109"/>
                  </a:lnTo>
                  <a:lnTo>
                    <a:pt x="783722" y="751839"/>
                  </a:lnTo>
                  <a:lnTo>
                    <a:pt x="750445" y="784974"/>
                  </a:lnTo>
                  <a:lnTo>
                    <a:pt x="714085" y="814320"/>
                  </a:lnTo>
                  <a:lnTo>
                    <a:pt x="674978" y="839683"/>
                  </a:lnTo>
                  <a:lnTo>
                    <a:pt x="633459" y="860870"/>
                  </a:lnTo>
                  <a:lnTo>
                    <a:pt x="589865" y="877685"/>
                  </a:lnTo>
                  <a:lnTo>
                    <a:pt x="544530" y="889936"/>
                  </a:lnTo>
                  <a:lnTo>
                    <a:pt x="497792" y="897429"/>
                  </a:lnTo>
                  <a:lnTo>
                    <a:pt x="449985" y="899970"/>
                  </a:lnTo>
                  <a:lnTo>
                    <a:pt x="402178" y="897429"/>
                  </a:lnTo>
                  <a:lnTo>
                    <a:pt x="355440" y="889936"/>
                  </a:lnTo>
                  <a:lnTo>
                    <a:pt x="310105" y="877685"/>
                  </a:lnTo>
                  <a:lnTo>
                    <a:pt x="266511" y="860870"/>
                  </a:lnTo>
                  <a:lnTo>
                    <a:pt x="224992" y="839683"/>
                  </a:lnTo>
                  <a:lnTo>
                    <a:pt x="185885" y="814320"/>
                  </a:lnTo>
                  <a:lnTo>
                    <a:pt x="149525" y="784974"/>
                  </a:lnTo>
                  <a:lnTo>
                    <a:pt x="116248" y="751839"/>
                  </a:lnTo>
                  <a:lnTo>
                    <a:pt x="86390" y="715109"/>
                  </a:lnTo>
                  <a:lnTo>
                    <a:pt x="60286" y="674977"/>
                  </a:lnTo>
                  <a:lnTo>
                    <a:pt x="38583" y="632305"/>
                  </a:lnTo>
                  <a:lnTo>
                    <a:pt x="21703" y="588082"/>
                  </a:lnTo>
                  <a:lnTo>
                    <a:pt x="9645" y="542695"/>
                  </a:lnTo>
                  <a:lnTo>
                    <a:pt x="2411" y="496534"/>
                  </a:lnTo>
                  <a:lnTo>
                    <a:pt x="0" y="449985"/>
                  </a:lnTo>
                  <a:lnTo>
                    <a:pt x="2411" y="403435"/>
                  </a:lnTo>
                  <a:lnTo>
                    <a:pt x="9645" y="357274"/>
                  </a:lnTo>
                  <a:lnTo>
                    <a:pt x="21703" y="311888"/>
                  </a:lnTo>
                  <a:lnTo>
                    <a:pt x="38583" y="267665"/>
                  </a:lnTo>
                  <a:lnTo>
                    <a:pt x="60286" y="224992"/>
                  </a:lnTo>
                  <a:lnTo>
                    <a:pt x="86390" y="184861"/>
                  </a:lnTo>
                  <a:lnTo>
                    <a:pt x="116248" y="148130"/>
                  </a:lnTo>
                  <a:lnTo>
                    <a:pt x="149525" y="114995"/>
                  </a:lnTo>
                  <a:lnTo>
                    <a:pt x="185885" y="85649"/>
                  </a:lnTo>
                  <a:lnTo>
                    <a:pt x="224992" y="60286"/>
                  </a:lnTo>
                  <a:lnTo>
                    <a:pt x="266511" y="39100"/>
                  </a:lnTo>
                  <a:lnTo>
                    <a:pt x="310105" y="22284"/>
                  </a:lnTo>
                  <a:lnTo>
                    <a:pt x="355440" y="10033"/>
                  </a:lnTo>
                  <a:lnTo>
                    <a:pt x="402178" y="2540"/>
                  </a:lnTo>
                  <a:lnTo>
                    <a:pt x="449985" y="0"/>
                  </a:lnTo>
                  <a:close/>
                </a:path>
              </a:pathLst>
            </a:custGeom>
            <a:solidFill>
              <a:srgbClr val="FFFFFF"/>
            </a:solidFill>
          </p:spPr>
          <p:txBody>
            <a:bodyPr wrap="square" lIns="0" tIns="0" rIns="0" bIns="0" rtlCol="0"/>
            <a:lstStyle/>
            <a:p>
              <a:endParaRPr/>
            </a:p>
          </p:txBody>
        </p:sp>
      </p:grpSp>
      <p:grpSp>
        <p:nvGrpSpPr>
          <p:cNvPr id="12" name="object 12"/>
          <p:cNvGrpSpPr/>
          <p:nvPr/>
        </p:nvGrpSpPr>
        <p:grpSpPr>
          <a:xfrm>
            <a:off x="3345098" y="2974388"/>
            <a:ext cx="5459484" cy="1370330"/>
            <a:chOff x="3345098" y="2974388"/>
            <a:chExt cx="4801235" cy="1370330"/>
          </a:xfrm>
        </p:grpSpPr>
        <p:sp>
          <p:nvSpPr>
            <p:cNvPr id="13" name="object 13"/>
            <p:cNvSpPr/>
            <p:nvPr/>
          </p:nvSpPr>
          <p:spPr>
            <a:xfrm>
              <a:off x="3345098" y="2974388"/>
              <a:ext cx="4801235" cy="1370330"/>
            </a:xfrm>
            <a:custGeom>
              <a:avLst/>
              <a:gdLst/>
              <a:ahLst/>
              <a:cxnLst/>
              <a:rect l="l" t="t" r="r" b="b"/>
              <a:pathLst>
                <a:path w="4801234" h="1370329">
                  <a:moveTo>
                    <a:pt x="4123338" y="1370252"/>
                  </a:moveTo>
                  <a:lnTo>
                    <a:pt x="3433797" y="1370252"/>
                  </a:lnTo>
                  <a:lnTo>
                    <a:pt x="681997" y="1363995"/>
                  </a:lnTo>
                  <a:lnTo>
                    <a:pt x="633254" y="1362285"/>
                  </a:lnTo>
                  <a:lnTo>
                    <a:pt x="585441" y="1357229"/>
                  </a:lnTo>
                  <a:lnTo>
                    <a:pt x="538675" y="1348944"/>
                  </a:lnTo>
                  <a:lnTo>
                    <a:pt x="493069" y="1337544"/>
                  </a:lnTo>
                  <a:lnTo>
                    <a:pt x="448739" y="1323145"/>
                  </a:lnTo>
                  <a:lnTo>
                    <a:pt x="405801" y="1305860"/>
                  </a:lnTo>
                  <a:lnTo>
                    <a:pt x="364367" y="1285805"/>
                  </a:lnTo>
                  <a:lnTo>
                    <a:pt x="324555" y="1263096"/>
                  </a:lnTo>
                  <a:lnTo>
                    <a:pt x="286478" y="1237846"/>
                  </a:lnTo>
                  <a:lnTo>
                    <a:pt x="250251" y="1210171"/>
                  </a:lnTo>
                  <a:lnTo>
                    <a:pt x="215990" y="1180185"/>
                  </a:lnTo>
                  <a:lnTo>
                    <a:pt x="183809" y="1148005"/>
                  </a:lnTo>
                  <a:lnTo>
                    <a:pt x="153824" y="1113744"/>
                  </a:lnTo>
                  <a:lnTo>
                    <a:pt x="126149" y="1077517"/>
                  </a:lnTo>
                  <a:lnTo>
                    <a:pt x="100899" y="1039440"/>
                  </a:lnTo>
                  <a:lnTo>
                    <a:pt x="78190" y="999628"/>
                  </a:lnTo>
                  <a:lnTo>
                    <a:pt x="58135" y="958194"/>
                  </a:lnTo>
                  <a:lnTo>
                    <a:pt x="40850" y="915255"/>
                  </a:lnTo>
                  <a:lnTo>
                    <a:pt x="26450" y="870926"/>
                  </a:lnTo>
                  <a:lnTo>
                    <a:pt x="15051" y="825320"/>
                  </a:lnTo>
                  <a:lnTo>
                    <a:pt x="6766" y="778554"/>
                  </a:lnTo>
                  <a:lnTo>
                    <a:pt x="1710" y="730741"/>
                  </a:lnTo>
                  <a:lnTo>
                    <a:pt x="0" y="681998"/>
                  </a:lnTo>
                  <a:lnTo>
                    <a:pt x="1710" y="633254"/>
                  </a:lnTo>
                  <a:lnTo>
                    <a:pt x="6766" y="585441"/>
                  </a:lnTo>
                  <a:lnTo>
                    <a:pt x="15051" y="538675"/>
                  </a:lnTo>
                  <a:lnTo>
                    <a:pt x="26450" y="493069"/>
                  </a:lnTo>
                  <a:lnTo>
                    <a:pt x="40850" y="448740"/>
                  </a:lnTo>
                  <a:lnTo>
                    <a:pt x="58135" y="405801"/>
                  </a:lnTo>
                  <a:lnTo>
                    <a:pt x="78190" y="364367"/>
                  </a:lnTo>
                  <a:lnTo>
                    <a:pt x="100899" y="324555"/>
                  </a:lnTo>
                  <a:lnTo>
                    <a:pt x="126149" y="286478"/>
                  </a:lnTo>
                  <a:lnTo>
                    <a:pt x="153824" y="250251"/>
                  </a:lnTo>
                  <a:lnTo>
                    <a:pt x="183809" y="215990"/>
                  </a:lnTo>
                  <a:lnTo>
                    <a:pt x="215990" y="183809"/>
                  </a:lnTo>
                  <a:lnTo>
                    <a:pt x="250251" y="153824"/>
                  </a:lnTo>
                  <a:lnTo>
                    <a:pt x="286478" y="126149"/>
                  </a:lnTo>
                  <a:lnTo>
                    <a:pt x="324555" y="100899"/>
                  </a:lnTo>
                  <a:lnTo>
                    <a:pt x="364367" y="78189"/>
                  </a:lnTo>
                  <a:lnTo>
                    <a:pt x="405801" y="58135"/>
                  </a:lnTo>
                  <a:lnTo>
                    <a:pt x="448739" y="40850"/>
                  </a:lnTo>
                  <a:lnTo>
                    <a:pt x="493069" y="26450"/>
                  </a:lnTo>
                  <a:lnTo>
                    <a:pt x="538675" y="15051"/>
                  </a:lnTo>
                  <a:lnTo>
                    <a:pt x="585441" y="6766"/>
                  </a:lnTo>
                  <a:lnTo>
                    <a:pt x="633254" y="1710"/>
                  </a:lnTo>
                  <a:lnTo>
                    <a:pt x="681997" y="0"/>
                  </a:lnTo>
                  <a:lnTo>
                    <a:pt x="4121780" y="0"/>
                  </a:lnTo>
                  <a:lnTo>
                    <a:pt x="4801236" y="687265"/>
                  </a:lnTo>
                  <a:lnTo>
                    <a:pt x="4801236" y="689236"/>
                  </a:lnTo>
                  <a:lnTo>
                    <a:pt x="4123338" y="1370252"/>
                  </a:lnTo>
                  <a:close/>
                </a:path>
              </a:pathLst>
            </a:custGeom>
            <a:solidFill>
              <a:srgbClr val="56A18A"/>
            </a:solidFill>
          </p:spPr>
          <p:txBody>
            <a:bodyPr wrap="square" lIns="0" tIns="0" rIns="0" bIns="0" rtlCol="0"/>
            <a:lstStyle/>
            <a:p>
              <a:endParaRPr/>
            </a:p>
          </p:txBody>
        </p:sp>
        <p:sp>
          <p:nvSpPr>
            <p:cNvPr id="14" name="object 14"/>
            <p:cNvSpPr/>
            <p:nvPr/>
          </p:nvSpPr>
          <p:spPr>
            <a:xfrm>
              <a:off x="3543754" y="3187122"/>
              <a:ext cx="938530" cy="938530"/>
            </a:xfrm>
            <a:custGeom>
              <a:avLst/>
              <a:gdLst/>
              <a:ahLst/>
              <a:cxnLst/>
              <a:rect l="l" t="t" r="r" b="b"/>
              <a:pathLst>
                <a:path w="938529" h="938529">
                  <a:moveTo>
                    <a:pt x="469264" y="938529"/>
                  </a:moveTo>
                  <a:lnTo>
                    <a:pt x="419409" y="935879"/>
                  </a:lnTo>
                  <a:lnTo>
                    <a:pt x="370668" y="928065"/>
                  </a:lnTo>
                  <a:lnTo>
                    <a:pt x="323391" y="915289"/>
                  </a:lnTo>
                  <a:lnTo>
                    <a:pt x="277929" y="897753"/>
                  </a:lnTo>
                  <a:lnTo>
                    <a:pt x="234632" y="875659"/>
                  </a:lnTo>
                  <a:lnTo>
                    <a:pt x="193849" y="849209"/>
                  </a:lnTo>
                  <a:lnTo>
                    <a:pt x="155931" y="818606"/>
                  </a:lnTo>
                  <a:lnTo>
                    <a:pt x="121229" y="784051"/>
                  </a:lnTo>
                  <a:lnTo>
                    <a:pt x="90091" y="745747"/>
                  </a:lnTo>
                  <a:lnTo>
                    <a:pt x="62869" y="703896"/>
                  </a:lnTo>
                  <a:lnTo>
                    <a:pt x="40236" y="659396"/>
                  </a:lnTo>
                  <a:lnTo>
                    <a:pt x="22633" y="613278"/>
                  </a:lnTo>
                  <a:lnTo>
                    <a:pt x="10059" y="565947"/>
                  </a:lnTo>
                  <a:lnTo>
                    <a:pt x="2514" y="517808"/>
                  </a:lnTo>
                  <a:lnTo>
                    <a:pt x="0" y="469264"/>
                  </a:lnTo>
                  <a:lnTo>
                    <a:pt x="2514" y="420720"/>
                  </a:lnTo>
                  <a:lnTo>
                    <a:pt x="10059" y="372581"/>
                  </a:lnTo>
                  <a:lnTo>
                    <a:pt x="22633" y="325250"/>
                  </a:lnTo>
                  <a:lnTo>
                    <a:pt x="40236" y="279132"/>
                  </a:lnTo>
                  <a:lnTo>
                    <a:pt x="62869" y="234632"/>
                  </a:lnTo>
                  <a:lnTo>
                    <a:pt x="90091" y="192781"/>
                  </a:lnTo>
                  <a:lnTo>
                    <a:pt x="121229" y="154477"/>
                  </a:lnTo>
                  <a:lnTo>
                    <a:pt x="155931" y="119922"/>
                  </a:lnTo>
                  <a:lnTo>
                    <a:pt x="193849" y="89319"/>
                  </a:lnTo>
                  <a:lnTo>
                    <a:pt x="234632" y="62869"/>
                  </a:lnTo>
                  <a:lnTo>
                    <a:pt x="277929" y="40775"/>
                  </a:lnTo>
                  <a:lnTo>
                    <a:pt x="323391" y="23239"/>
                  </a:lnTo>
                  <a:lnTo>
                    <a:pt x="370668" y="10463"/>
                  </a:lnTo>
                  <a:lnTo>
                    <a:pt x="419409" y="2649"/>
                  </a:lnTo>
                  <a:lnTo>
                    <a:pt x="469264" y="0"/>
                  </a:lnTo>
                  <a:lnTo>
                    <a:pt x="519119" y="2649"/>
                  </a:lnTo>
                  <a:lnTo>
                    <a:pt x="567860" y="10463"/>
                  </a:lnTo>
                  <a:lnTo>
                    <a:pt x="615137" y="23239"/>
                  </a:lnTo>
                  <a:lnTo>
                    <a:pt x="660599" y="40775"/>
                  </a:lnTo>
                  <a:lnTo>
                    <a:pt x="703896" y="62869"/>
                  </a:lnTo>
                  <a:lnTo>
                    <a:pt x="744679" y="89319"/>
                  </a:lnTo>
                  <a:lnTo>
                    <a:pt x="782597" y="119922"/>
                  </a:lnTo>
                  <a:lnTo>
                    <a:pt x="817299" y="154477"/>
                  </a:lnTo>
                  <a:lnTo>
                    <a:pt x="848437" y="192781"/>
                  </a:lnTo>
                  <a:lnTo>
                    <a:pt x="875659" y="234632"/>
                  </a:lnTo>
                  <a:lnTo>
                    <a:pt x="898292" y="279132"/>
                  </a:lnTo>
                  <a:lnTo>
                    <a:pt x="915896" y="325250"/>
                  </a:lnTo>
                  <a:lnTo>
                    <a:pt x="928470" y="372581"/>
                  </a:lnTo>
                  <a:lnTo>
                    <a:pt x="936014" y="420720"/>
                  </a:lnTo>
                  <a:lnTo>
                    <a:pt x="938529" y="469264"/>
                  </a:lnTo>
                  <a:lnTo>
                    <a:pt x="936014" y="517808"/>
                  </a:lnTo>
                  <a:lnTo>
                    <a:pt x="928470" y="565947"/>
                  </a:lnTo>
                  <a:lnTo>
                    <a:pt x="915896" y="613278"/>
                  </a:lnTo>
                  <a:lnTo>
                    <a:pt x="898292" y="659396"/>
                  </a:lnTo>
                  <a:lnTo>
                    <a:pt x="875659" y="703896"/>
                  </a:lnTo>
                  <a:lnTo>
                    <a:pt x="848437" y="745747"/>
                  </a:lnTo>
                  <a:lnTo>
                    <a:pt x="817299" y="784051"/>
                  </a:lnTo>
                  <a:lnTo>
                    <a:pt x="782597" y="818606"/>
                  </a:lnTo>
                  <a:lnTo>
                    <a:pt x="744679" y="849209"/>
                  </a:lnTo>
                  <a:lnTo>
                    <a:pt x="703896" y="875659"/>
                  </a:lnTo>
                  <a:lnTo>
                    <a:pt x="660599" y="897753"/>
                  </a:lnTo>
                  <a:lnTo>
                    <a:pt x="615137" y="915289"/>
                  </a:lnTo>
                  <a:lnTo>
                    <a:pt x="567860" y="928065"/>
                  </a:lnTo>
                  <a:lnTo>
                    <a:pt x="519119" y="935879"/>
                  </a:lnTo>
                  <a:lnTo>
                    <a:pt x="469264" y="938529"/>
                  </a:lnTo>
                  <a:close/>
                </a:path>
              </a:pathLst>
            </a:custGeom>
            <a:solidFill>
              <a:srgbClr val="FFFFFF"/>
            </a:solidFill>
          </p:spPr>
          <p:txBody>
            <a:bodyPr wrap="square" lIns="0" tIns="0" rIns="0" bIns="0" rtlCol="0"/>
            <a:lstStyle/>
            <a:p>
              <a:endParaRPr/>
            </a:p>
          </p:txBody>
        </p:sp>
      </p:grpSp>
      <p:sp>
        <p:nvSpPr>
          <p:cNvPr id="15" name="object 15"/>
          <p:cNvSpPr/>
          <p:nvPr/>
        </p:nvSpPr>
        <p:spPr>
          <a:xfrm>
            <a:off x="6058838" y="981405"/>
            <a:ext cx="905510" cy="576580"/>
          </a:xfrm>
          <a:custGeom>
            <a:avLst/>
            <a:gdLst/>
            <a:ahLst/>
            <a:cxnLst/>
            <a:rect l="l" t="t" r="r" b="b"/>
            <a:pathLst>
              <a:path w="905509" h="576580">
                <a:moveTo>
                  <a:pt x="617357" y="246943"/>
                </a:moveTo>
                <a:lnTo>
                  <a:pt x="569329" y="237229"/>
                </a:lnTo>
                <a:lnTo>
                  <a:pt x="530078" y="210750"/>
                </a:lnTo>
                <a:lnTo>
                  <a:pt x="503599" y="171500"/>
                </a:lnTo>
                <a:lnTo>
                  <a:pt x="493886" y="123471"/>
                </a:lnTo>
                <a:lnTo>
                  <a:pt x="503599" y="75443"/>
                </a:lnTo>
                <a:lnTo>
                  <a:pt x="530078" y="36192"/>
                </a:lnTo>
                <a:lnTo>
                  <a:pt x="569329" y="9713"/>
                </a:lnTo>
                <a:lnTo>
                  <a:pt x="617357" y="0"/>
                </a:lnTo>
                <a:lnTo>
                  <a:pt x="665321" y="9713"/>
                </a:lnTo>
                <a:lnTo>
                  <a:pt x="704430" y="36192"/>
                </a:lnTo>
                <a:lnTo>
                  <a:pt x="730768" y="75443"/>
                </a:lnTo>
                <a:lnTo>
                  <a:pt x="740417" y="123471"/>
                </a:lnTo>
                <a:lnTo>
                  <a:pt x="730768" y="171500"/>
                </a:lnTo>
                <a:lnTo>
                  <a:pt x="704430" y="210750"/>
                </a:lnTo>
                <a:lnTo>
                  <a:pt x="665321" y="237229"/>
                </a:lnTo>
                <a:lnTo>
                  <a:pt x="617357" y="246943"/>
                </a:lnTo>
                <a:close/>
              </a:path>
              <a:path w="905509" h="576580">
                <a:moveTo>
                  <a:pt x="288100" y="246943"/>
                </a:moveTo>
                <a:lnTo>
                  <a:pt x="240071" y="237229"/>
                </a:lnTo>
                <a:lnTo>
                  <a:pt x="200821" y="210750"/>
                </a:lnTo>
                <a:lnTo>
                  <a:pt x="174342" y="171500"/>
                </a:lnTo>
                <a:lnTo>
                  <a:pt x="164628" y="123471"/>
                </a:lnTo>
                <a:lnTo>
                  <a:pt x="174342" y="75443"/>
                </a:lnTo>
                <a:lnTo>
                  <a:pt x="200821" y="36192"/>
                </a:lnTo>
                <a:lnTo>
                  <a:pt x="240071" y="9713"/>
                </a:lnTo>
                <a:lnTo>
                  <a:pt x="288100" y="0"/>
                </a:lnTo>
                <a:lnTo>
                  <a:pt x="336064" y="9713"/>
                </a:lnTo>
                <a:lnTo>
                  <a:pt x="375173" y="36192"/>
                </a:lnTo>
                <a:lnTo>
                  <a:pt x="401510" y="75443"/>
                </a:lnTo>
                <a:lnTo>
                  <a:pt x="411160" y="123471"/>
                </a:lnTo>
                <a:lnTo>
                  <a:pt x="401510" y="171500"/>
                </a:lnTo>
                <a:lnTo>
                  <a:pt x="375173" y="210750"/>
                </a:lnTo>
                <a:lnTo>
                  <a:pt x="336064" y="237229"/>
                </a:lnTo>
                <a:lnTo>
                  <a:pt x="288100" y="246943"/>
                </a:lnTo>
                <a:close/>
              </a:path>
              <a:path w="905509" h="576580">
                <a:moveTo>
                  <a:pt x="576200" y="576200"/>
                </a:moveTo>
                <a:lnTo>
                  <a:pt x="0" y="576200"/>
                </a:lnTo>
                <a:lnTo>
                  <a:pt x="0" y="473307"/>
                </a:lnTo>
                <a:lnTo>
                  <a:pt x="31501" y="410343"/>
                </a:lnTo>
                <a:lnTo>
                  <a:pt x="65817" y="385587"/>
                </a:lnTo>
                <a:lnTo>
                  <a:pt x="108011" y="365321"/>
                </a:lnTo>
                <a:lnTo>
                  <a:pt x="154711" y="349550"/>
                </a:lnTo>
                <a:lnTo>
                  <a:pt x="202541" y="338279"/>
                </a:lnTo>
                <a:lnTo>
                  <a:pt x="248129" y="331513"/>
                </a:lnTo>
                <a:lnTo>
                  <a:pt x="288100" y="329257"/>
                </a:lnTo>
                <a:lnTo>
                  <a:pt x="328071" y="331513"/>
                </a:lnTo>
                <a:lnTo>
                  <a:pt x="373658" y="338279"/>
                </a:lnTo>
                <a:lnTo>
                  <a:pt x="421489" y="349550"/>
                </a:lnTo>
                <a:lnTo>
                  <a:pt x="468188" y="365321"/>
                </a:lnTo>
                <a:lnTo>
                  <a:pt x="510383" y="385587"/>
                </a:lnTo>
                <a:lnTo>
                  <a:pt x="544699" y="410343"/>
                </a:lnTo>
                <a:lnTo>
                  <a:pt x="576200" y="473307"/>
                </a:lnTo>
                <a:lnTo>
                  <a:pt x="576200" y="576200"/>
                </a:lnTo>
                <a:close/>
              </a:path>
              <a:path w="905509" h="576580">
                <a:moveTo>
                  <a:pt x="905457" y="576200"/>
                </a:moveTo>
                <a:lnTo>
                  <a:pt x="658514" y="576200"/>
                </a:lnTo>
                <a:lnTo>
                  <a:pt x="658514" y="473307"/>
                </a:lnTo>
                <a:lnTo>
                  <a:pt x="652592" y="430201"/>
                </a:lnTo>
                <a:lnTo>
                  <a:pt x="635981" y="392382"/>
                </a:lnTo>
                <a:lnTo>
                  <a:pt x="610418" y="359578"/>
                </a:lnTo>
                <a:lnTo>
                  <a:pt x="577720" y="331513"/>
                </a:lnTo>
                <a:lnTo>
                  <a:pt x="588245" y="330559"/>
                </a:lnTo>
                <a:lnTo>
                  <a:pt x="598425" y="329849"/>
                </a:lnTo>
                <a:lnTo>
                  <a:pt x="608142" y="329408"/>
                </a:lnTo>
                <a:lnTo>
                  <a:pt x="617357" y="329257"/>
                </a:lnTo>
                <a:lnTo>
                  <a:pt x="657328" y="331513"/>
                </a:lnTo>
                <a:lnTo>
                  <a:pt x="702916" y="338279"/>
                </a:lnTo>
                <a:lnTo>
                  <a:pt x="750746" y="349550"/>
                </a:lnTo>
                <a:lnTo>
                  <a:pt x="797446" y="365321"/>
                </a:lnTo>
                <a:lnTo>
                  <a:pt x="839640" y="385587"/>
                </a:lnTo>
                <a:lnTo>
                  <a:pt x="873956" y="410343"/>
                </a:lnTo>
                <a:lnTo>
                  <a:pt x="905457" y="473307"/>
                </a:lnTo>
                <a:lnTo>
                  <a:pt x="905457" y="576200"/>
                </a:lnTo>
                <a:close/>
              </a:path>
            </a:pathLst>
          </a:custGeom>
          <a:solidFill>
            <a:srgbClr val="2E665C"/>
          </a:solidFill>
        </p:spPr>
        <p:txBody>
          <a:bodyPr wrap="square" lIns="0" tIns="0" rIns="0" bIns="0" rtlCol="0"/>
          <a:lstStyle/>
          <a:p>
            <a:endParaRPr/>
          </a:p>
        </p:txBody>
      </p:sp>
      <p:grpSp>
        <p:nvGrpSpPr>
          <p:cNvPr id="16" name="object 16"/>
          <p:cNvGrpSpPr/>
          <p:nvPr/>
        </p:nvGrpSpPr>
        <p:grpSpPr>
          <a:xfrm>
            <a:off x="0" y="7003470"/>
            <a:ext cx="3405504" cy="3283585"/>
            <a:chOff x="0" y="7003470"/>
            <a:chExt cx="3405504" cy="3283585"/>
          </a:xfrm>
        </p:grpSpPr>
        <p:sp>
          <p:nvSpPr>
            <p:cNvPr id="17" name="object 17"/>
            <p:cNvSpPr/>
            <p:nvPr/>
          </p:nvSpPr>
          <p:spPr>
            <a:xfrm>
              <a:off x="0" y="7003470"/>
              <a:ext cx="3405504" cy="3283585"/>
            </a:xfrm>
            <a:custGeom>
              <a:avLst/>
              <a:gdLst/>
              <a:ahLst/>
              <a:cxnLst/>
              <a:rect l="l" t="t" r="r" b="b"/>
              <a:pathLst>
                <a:path w="3405504" h="3283584">
                  <a:moveTo>
                    <a:pt x="3158522" y="1447387"/>
                  </a:moveTo>
                  <a:lnTo>
                    <a:pt x="1322379" y="3283529"/>
                  </a:lnTo>
                  <a:lnTo>
                    <a:pt x="0" y="3283529"/>
                  </a:lnTo>
                  <a:lnTo>
                    <a:pt x="0" y="2207615"/>
                  </a:lnTo>
                  <a:lnTo>
                    <a:pt x="1959375" y="248240"/>
                  </a:lnTo>
                  <a:lnTo>
                    <a:pt x="1994588" y="214938"/>
                  </a:lnTo>
                  <a:lnTo>
                    <a:pt x="2031146" y="184042"/>
                  </a:lnTo>
                  <a:lnTo>
                    <a:pt x="2068948" y="155551"/>
                  </a:lnTo>
                  <a:lnTo>
                    <a:pt x="2107895" y="129459"/>
                  </a:lnTo>
                  <a:lnTo>
                    <a:pt x="2147884" y="105765"/>
                  </a:lnTo>
                  <a:lnTo>
                    <a:pt x="2188815" y="84466"/>
                  </a:lnTo>
                  <a:lnTo>
                    <a:pt x="2230588" y="65557"/>
                  </a:lnTo>
                  <a:lnTo>
                    <a:pt x="2273101" y="49037"/>
                  </a:lnTo>
                  <a:lnTo>
                    <a:pt x="2316254" y="34902"/>
                  </a:lnTo>
                  <a:lnTo>
                    <a:pt x="2359946" y="23148"/>
                  </a:lnTo>
                  <a:lnTo>
                    <a:pt x="2404077" y="13773"/>
                  </a:lnTo>
                  <a:lnTo>
                    <a:pt x="2448545" y="6774"/>
                  </a:lnTo>
                  <a:lnTo>
                    <a:pt x="2493250" y="2148"/>
                  </a:lnTo>
                  <a:lnTo>
                    <a:pt x="2535925" y="0"/>
                  </a:lnTo>
                  <a:lnTo>
                    <a:pt x="2582968" y="0"/>
                  </a:lnTo>
                  <a:lnTo>
                    <a:pt x="2627779" y="2472"/>
                  </a:lnTo>
                  <a:lnTo>
                    <a:pt x="2672424" y="7304"/>
                  </a:lnTo>
                  <a:lnTo>
                    <a:pt x="2716802" y="14493"/>
                  </a:lnTo>
                  <a:lnTo>
                    <a:pt x="2760812" y="24036"/>
                  </a:lnTo>
                  <a:lnTo>
                    <a:pt x="2804354" y="35930"/>
                  </a:lnTo>
                  <a:lnTo>
                    <a:pt x="2847326" y="50171"/>
                  </a:lnTo>
                  <a:lnTo>
                    <a:pt x="2889628" y="66757"/>
                  </a:lnTo>
                  <a:lnTo>
                    <a:pt x="2931160" y="85684"/>
                  </a:lnTo>
                  <a:lnTo>
                    <a:pt x="2971820" y="106949"/>
                  </a:lnTo>
                  <a:lnTo>
                    <a:pt x="3011508" y="130550"/>
                  </a:lnTo>
                  <a:lnTo>
                    <a:pt x="3050123" y="156482"/>
                  </a:lnTo>
                  <a:lnTo>
                    <a:pt x="3087564" y="184743"/>
                  </a:lnTo>
                  <a:lnTo>
                    <a:pt x="3123731" y="215330"/>
                  </a:lnTo>
                  <a:lnTo>
                    <a:pt x="3158522" y="248240"/>
                  </a:lnTo>
                  <a:lnTo>
                    <a:pt x="3191417" y="283046"/>
                  </a:lnTo>
                  <a:lnTo>
                    <a:pt x="3221962" y="319254"/>
                  </a:lnTo>
                  <a:lnTo>
                    <a:pt x="3250158" y="356760"/>
                  </a:lnTo>
                  <a:lnTo>
                    <a:pt x="3276004" y="395461"/>
                  </a:lnTo>
                  <a:lnTo>
                    <a:pt x="3299501" y="435253"/>
                  </a:lnTo>
                  <a:lnTo>
                    <a:pt x="3320648" y="476032"/>
                  </a:lnTo>
                  <a:lnTo>
                    <a:pt x="3339445" y="517693"/>
                  </a:lnTo>
                  <a:lnTo>
                    <a:pt x="3355893" y="560134"/>
                  </a:lnTo>
                  <a:lnTo>
                    <a:pt x="3369991" y="603250"/>
                  </a:lnTo>
                  <a:lnTo>
                    <a:pt x="3381739" y="646937"/>
                  </a:lnTo>
                  <a:lnTo>
                    <a:pt x="3391137" y="691091"/>
                  </a:lnTo>
                  <a:lnTo>
                    <a:pt x="3398186" y="735609"/>
                  </a:lnTo>
                  <a:lnTo>
                    <a:pt x="3402886" y="780387"/>
                  </a:lnTo>
                  <a:lnTo>
                    <a:pt x="3405235" y="825321"/>
                  </a:lnTo>
                  <a:lnTo>
                    <a:pt x="3405235" y="870306"/>
                  </a:lnTo>
                  <a:lnTo>
                    <a:pt x="3402886" y="915240"/>
                  </a:lnTo>
                  <a:lnTo>
                    <a:pt x="3398186" y="960018"/>
                  </a:lnTo>
                  <a:lnTo>
                    <a:pt x="3391137" y="1004536"/>
                  </a:lnTo>
                  <a:lnTo>
                    <a:pt x="3381739" y="1048690"/>
                  </a:lnTo>
                  <a:lnTo>
                    <a:pt x="3369990" y="1092377"/>
                  </a:lnTo>
                  <a:lnTo>
                    <a:pt x="3355893" y="1135493"/>
                  </a:lnTo>
                  <a:lnTo>
                    <a:pt x="3339445" y="1177934"/>
                  </a:lnTo>
                  <a:lnTo>
                    <a:pt x="3320648" y="1219595"/>
                  </a:lnTo>
                  <a:lnTo>
                    <a:pt x="3299501" y="1260374"/>
                  </a:lnTo>
                  <a:lnTo>
                    <a:pt x="3276004" y="1300166"/>
                  </a:lnTo>
                  <a:lnTo>
                    <a:pt x="3250158" y="1338867"/>
                  </a:lnTo>
                  <a:lnTo>
                    <a:pt x="3221962" y="1376373"/>
                  </a:lnTo>
                  <a:lnTo>
                    <a:pt x="3191417" y="1412581"/>
                  </a:lnTo>
                  <a:lnTo>
                    <a:pt x="3158522" y="1447387"/>
                  </a:lnTo>
                  <a:close/>
                </a:path>
              </a:pathLst>
            </a:custGeom>
            <a:solidFill>
              <a:srgbClr val="61C2A2"/>
            </a:solidFill>
          </p:spPr>
          <p:txBody>
            <a:bodyPr wrap="square" lIns="0" tIns="0" rIns="0" bIns="0" rtlCol="0"/>
            <a:lstStyle/>
            <a:p>
              <a:endParaRPr/>
            </a:p>
          </p:txBody>
        </p:sp>
        <p:sp>
          <p:nvSpPr>
            <p:cNvPr id="18" name="object 18"/>
            <p:cNvSpPr/>
            <p:nvPr/>
          </p:nvSpPr>
          <p:spPr>
            <a:xfrm>
              <a:off x="43732" y="8567978"/>
              <a:ext cx="2917190" cy="1719580"/>
            </a:xfrm>
            <a:custGeom>
              <a:avLst/>
              <a:gdLst/>
              <a:ahLst/>
              <a:cxnLst/>
              <a:rect l="l" t="t" r="r" b="b"/>
              <a:pathLst>
                <a:path w="2917190" h="1719579">
                  <a:moveTo>
                    <a:pt x="2669927" y="1447387"/>
                  </a:moveTo>
                  <a:lnTo>
                    <a:pt x="2398294" y="1719021"/>
                  </a:lnTo>
                  <a:lnTo>
                    <a:pt x="0" y="1719021"/>
                  </a:lnTo>
                  <a:lnTo>
                    <a:pt x="1470780" y="248240"/>
                  </a:lnTo>
                  <a:lnTo>
                    <a:pt x="1505993" y="214938"/>
                  </a:lnTo>
                  <a:lnTo>
                    <a:pt x="1542551" y="184043"/>
                  </a:lnTo>
                  <a:lnTo>
                    <a:pt x="1580354" y="155551"/>
                  </a:lnTo>
                  <a:lnTo>
                    <a:pt x="1619300" y="129459"/>
                  </a:lnTo>
                  <a:lnTo>
                    <a:pt x="1659289" y="105765"/>
                  </a:lnTo>
                  <a:lnTo>
                    <a:pt x="1700220" y="84466"/>
                  </a:lnTo>
                  <a:lnTo>
                    <a:pt x="1741993" y="65557"/>
                  </a:lnTo>
                  <a:lnTo>
                    <a:pt x="1784506" y="49037"/>
                  </a:lnTo>
                  <a:lnTo>
                    <a:pt x="1827660" y="34902"/>
                  </a:lnTo>
                  <a:lnTo>
                    <a:pt x="1871352" y="23148"/>
                  </a:lnTo>
                  <a:lnTo>
                    <a:pt x="1915483" y="13773"/>
                  </a:lnTo>
                  <a:lnTo>
                    <a:pt x="1959951" y="6774"/>
                  </a:lnTo>
                  <a:lnTo>
                    <a:pt x="2004656" y="2148"/>
                  </a:lnTo>
                  <a:lnTo>
                    <a:pt x="2047330" y="0"/>
                  </a:lnTo>
                  <a:lnTo>
                    <a:pt x="2094373" y="0"/>
                  </a:lnTo>
                  <a:lnTo>
                    <a:pt x="2139184" y="2472"/>
                  </a:lnTo>
                  <a:lnTo>
                    <a:pt x="2183829" y="7304"/>
                  </a:lnTo>
                  <a:lnTo>
                    <a:pt x="2228207" y="14493"/>
                  </a:lnTo>
                  <a:lnTo>
                    <a:pt x="2272217" y="24036"/>
                  </a:lnTo>
                  <a:lnTo>
                    <a:pt x="2315759" y="35930"/>
                  </a:lnTo>
                  <a:lnTo>
                    <a:pt x="2358731" y="50171"/>
                  </a:lnTo>
                  <a:lnTo>
                    <a:pt x="2401034" y="66757"/>
                  </a:lnTo>
                  <a:lnTo>
                    <a:pt x="2442565" y="85684"/>
                  </a:lnTo>
                  <a:lnTo>
                    <a:pt x="2483226" y="106949"/>
                  </a:lnTo>
                  <a:lnTo>
                    <a:pt x="2522914" y="130550"/>
                  </a:lnTo>
                  <a:lnTo>
                    <a:pt x="2561528" y="156482"/>
                  </a:lnTo>
                  <a:lnTo>
                    <a:pt x="2598969" y="184743"/>
                  </a:lnTo>
                  <a:lnTo>
                    <a:pt x="2635136" y="215330"/>
                  </a:lnTo>
                  <a:lnTo>
                    <a:pt x="2669928" y="248240"/>
                  </a:lnTo>
                  <a:lnTo>
                    <a:pt x="2702822" y="283046"/>
                  </a:lnTo>
                  <a:lnTo>
                    <a:pt x="2733368" y="319254"/>
                  </a:lnTo>
                  <a:lnTo>
                    <a:pt x="2761564" y="356760"/>
                  </a:lnTo>
                  <a:lnTo>
                    <a:pt x="2787410" y="395461"/>
                  </a:lnTo>
                  <a:lnTo>
                    <a:pt x="2810906" y="435253"/>
                  </a:lnTo>
                  <a:lnTo>
                    <a:pt x="2832053" y="476032"/>
                  </a:lnTo>
                  <a:lnTo>
                    <a:pt x="2850850" y="517693"/>
                  </a:lnTo>
                  <a:lnTo>
                    <a:pt x="2867298" y="560134"/>
                  </a:lnTo>
                  <a:lnTo>
                    <a:pt x="2881396" y="603250"/>
                  </a:lnTo>
                  <a:lnTo>
                    <a:pt x="2893144" y="646937"/>
                  </a:lnTo>
                  <a:lnTo>
                    <a:pt x="2902543" y="691091"/>
                  </a:lnTo>
                  <a:lnTo>
                    <a:pt x="2909592" y="735609"/>
                  </a:lnTo>
                  <a:lnTo>
                    <a:pt x="2914291" y="780387"/>
                  </a:lnTo>
                  <a:lnTo>
                    <a:pt x="2916641" y="825321"/>
                  </a:lnTo>
                  <a:lnTo>
                    <a:pt x="2916641" y="870306"/>
                  </a:lnTo>
                  <a:lnTo>
                    <a:pt x="2914291" y="915240"/>
                  </a:lnTo>
                  <a:lnTo>
                    <a:pt x="2909592" y="960018"/>
                  </a:lnTo>
                  <a:lnTo>
                    <a:pt x="2902543" y="1004536"/>
                  </a:lnTo>
                  <a:lnTo>
                    <a:pt x="2893144" y="1048690"/>
                  </a:lnTo>
                  <a:lnTo>
                    <a:pt x="2881396" y="1092377"/>
                  </a:lnTo>
                  <a:lnTo>
                    <a:pt x="2867298" y="1135493"/>
                  </a:lnTo>
                  <a:lnTo>
                    <a:pt x="2850850" y="1177934"/>
                  </a:lnTo>
                  <a:lnTo>
                    <a:pt x="2832053" y="1219595"/>
                  </a:lnTo>
                  <a:lnTo>
                    <a:pt x="2810906" y="1260374"/>
                  </a:lnTo>
                  <a:lnTo>
                    <a:pt x="2787410" y="1300166"/>
                  </a:lnTo>
                  <a:lnTo>
                    <a:pt x="2761563" y="1338867"/>
                  </a:lnTo>
                  <a:lnTo>
                    <a:pt x="2733368" y="1376373"/>
                  </a:lnTo>
                  <a:lnTo>
                    <a:pt x="2702822" y="1412582"/>
                  </a:lnTo>
                  <a:lnTo>
                    <a:pt x="2669927" y="1447387"/>
                  </a:lnTo>
                  <a:close/>
                </a:path>
              </a:pathLst>
            </a:custGeom>
            <a:solidFill>
              <a:srgbClr val="1C6179"/>
            </a:solidFill>
          </p:spPr>
          <p:txBody>
            <a:bodyPr wrap="square" lIns="0" tIns="0" rIns="0" bIns="0" rtlCol="0"/>
            <a:lstStyle/>
            <a:p>
              <a:endParaRPr/>
            </a:p>
          </p:txBody>
        </p:sp>
      </p:grpSp>
      <p:grpSp>
        <p:nvGrpSpPr>
          <p:cNvPr id="19" name="object 19"/>
          <p:cNvGrpSpPr/>
          <p:nvPr/>
        </p:nvGrpSpPr>
        <p:grpSpPr>
          <a:xfrm>
            <a:off x="15704041" y="0"/>
            <a:ext cx="2584450" cy="3387090"/>
            <a:chOff x="15704041" y="0"/>
            <a:chExt cx="2584450" cy="3387090"/>
          </a:xfrm>
        </p:grpSpPr>
        <p:sp>
          <p:nvSpPr>
            <p:cNvPr id="20" name="object 20"/>
            <p:cNvSpPr/>
            <p:nvPr/>
          </p:nvSpPr>
          <p:spPr>
            <a:xfrm>
              <a:off x="15704041" y="342097"/>
              <a:ext cx="2584450" cy="3044825"/>
            </a:xfrm>
            <a:custGeom>
              <a:avLst/>
              <a:gdLst/>
              <a:ahLst/>
              <a:cxnLst/>
              <a:rect l="l" t="t" r="r" b="b"/>
              <a:pathLst>
                <a:path w="2584450" h="3044825">
                  <a:moveTo>
                    <a:pt x="2583956" y="1316281"/>
                  </a:moveTo>
                  <a:lnTo>
                    <a:pt x="1014858" y="2885378"/>
                  </a:lnTo>
                  <a:lnTo>
                    <a:pt x="1008842" y="2885378"/>
                  </a:lnTo>
                  <a:lnTo>
                    <a:pt x="972667" y="2916218"/>
                  </a:lnTo>
                  <a:lnTo>
                    <a:pt x="934668" y="2943759"/>
                  </a:lnTo>
                  <a:lnTo>
                    <a:pt x="895055" y="2967998"/>
                  </a:lnTo>
                  <a:lnTo>
                    <a:pt x="854033" y="2988929"/>
                  </a:lnTo>
                  <a:lnTo>
                    <a:pt x="811811" y="3006548"/>
                  </a:lnTo>
                  <a:lnTo>
                    <a:pt x="768597" y="3020851"/>
                  </a:lnTo>
                  <a:lnTo>
                    <a:pt x="724597" y="3031833"/>
                  </a:lnTo>
                  <a:lnTo>
                    <a:pt x="680020" y="3039489"/>
                  </a:lnTo>
                  <a:lnTo>
                    <a:pt x="635073" y="3043815"/>
                  </a:lnTo>
                  <a:lnTo>
                    <a:pt x="589964" y="3044807"/>
                  </a:lnTo>
                  <a:lnTo>
                    <a:pt x="544899" y="3042460"/>
                  </a:lnTo>
                  <a:lnTo>
                    <a:pt x="500088" y="3036770"/>
                  </a:lnTo>
                  <a:lnTo>
                    <a:pt x="455736" y="3027731"/>
                  </a:lnTo>
                  <a:lnTo>
                    <a:pt x="412053" y="3015340"/>
                  </a:lnTo>
                  <a:lnTo>
                    <a:pt x="369244" y="2999592"/>
                  </a:lnTo>
                  <a:lnTo>
                    <a:pt x="327519" y="2980482"/>
                  </a:lnTo>
                  <a:lnTo>
                    <a:pt x="287084" y="2958006"/>
                  </a:lnTo>
                  <a:lnTo>
                    <a:pt x="248147" y="2932160"/>
                  </a:lnTo>
                  <a:lnTo>
                    <a:pt x="210916" y="2902938"/>
                  </a:lnTo>
                  <a:lnTo>
                    <a:pt x="175598" y="2870337"/>
                  </a:lnTo>
                  <a:lnTo>
                    <a:pt x="142975" y="2835041"/>
                  </a:lnTo>
                  <a:lnTo>
                    <a:pt x="113694" y="2797869"/>
                  </a:lnTo>
                  <a:lnTo>
                    <a:pt x="87756" y="2759024"/>
                  </a:lnTo>
                  <a:lnTo>
                    <a:pt x="65164" y="2718705"/>
                  </a:lnTo>
                  <a:lnTo>
                    <a:pt x="45920" y="2677114"/>
                  </a:lnTo>
                  <a:lnTo>
                    <a:pt x="30026" y="2634451"/>
                  </a:lnTo>
                  <a:lnTo>
                    <a:pt x="17485" y="2590917"/>
                  </a:lnTo>
                  <a:lnTo>
                    <a:pt x="8299" y="2546714"/>
                  </a:lnTo>
                  <a:lnTo>
                    <a:pt x="2470" y="2502041"/>
                  </a:lnTo>
                  <a:lnTo>
                    <a:pt x="0" y="2457099"/>
                  </a:lnTo>
                  <a:lnTo>
                    <a:pt x="891" y="2412090"/>
                  </a:lnTo>
                  <a:lnTo>
                    <a:pt x="5146" y="2367214"/>
                  </a:lnTo>
                  <a:lnTo>
                    <a:pt x="12768" y="2322672"/>
                  </a:lnTo>
                  <a:lnTo>
                    <a:pt x="23758" y="2278664"/>
                  </a:lnTo>
                  <a:lnTo>
                    <a:pt x="38118" y="2235392"/>
                  </a:lnTo>
                  <a:lnTo>
                    <a:pt x="55851" y="2193057"/>
                  </a:lnTo>
                  <a:lnTo>
                    <a:pt x="76959" y="2151858"/>
                  </a:lnTo>
                  <a:lnTo>
                    <a:pt x="101445" y="2111997"/>
                  </a:lnTo>
                  <a:lnTo>
                    <a:pt x="129310" y="2073675"/>
                  </a:lnTo>
                  <a:lnTo>
                    <a:pt x="160557" y="2037093"/>
                  </a:lnTo>
                  <a:lnTo>
                    <a:pt x="157549" y="2034084"/>
                  </a:lnTo>
                  <a:lnTo>
                    <a:pt x="2014985" y="176648"/>
                  </a:lnTo>
                  <a:lnTo>
                    <a:pt x="2049886" y="144334"/>
                  </a:lnTo>
                  <a:lnTo>
                    <a:pt x="2086561" y="115290"/>
                  </a:lnTo>
                  <a:lnTo>
                    <a:pt x="2124822" y="89508"/>
                  </a:lnTo>
                  <a:lnTo>
                    <a:pt x="2164481" y="66983"/>
                  </a:lnTo>
                  <a:lnTo>
                    <a:pt x="2205348" y="47708"/>
                  </a:lnTo>
                  <a:lnTo>
                    <a:pt x="2247234" y="31679"/>
                  </a:lnTo>
                  <a:lnTo>
                    <a:pt x="2289950" y="18888"/>
                  </a:lnTo>
                  <a:lnTo>
                    <a:pt x="2333308" y="9331"/>
                  </a:lnTo>
                  <a:lnTo>
                    <a:pt x="2377117" y="3001"/>
                  </a:lnTo>
                  <a:lnTo>
                    <a:pt x="2419670" y="0"/>
                  </a:lnTo>
                  <a:lnTo>
                    <a:pt x="2465337" y="0"/>
                  </a:lnTo>
                  <a:lnTo>
                    <a:pt x="2509369" y="3316"/>
                  </a:lnTo>
                  <a:lnTo>
                    <a:pt x="2553096" y="9837"/>
                  </a:lnTo>
                  <a:lnTo>
                    <a:pt x="2583956" y="16775"/>
                  </a:lnTo>
                  <a:lnTo>
                    <a:pt x="2583956" y="1316281"/>
                  </a:lnTo>
                  <a:close/>
                </a:path>
                <a:path w="2584450" h="3044825">
                  <a:moveTo>
                    <a:pt x="1014858" y="2885378"/>
                  </a:moveTo>
                  <a:lnTo>
                    <a:pt x="1011850" y="2888386"/>
                  </a:lnTo>
                  <a:lnTo>
                    <a:pt x="1008842" y="2885378"/>
                  </a:lnTo>
                  <a:lnTo>
                    <a:pt x="1014858" y="2885378"/>
                  </a:lnTo>
                  <a:close/>
                </a:path>
              </a:pathLst>
            </a:custGeom>
            <a:solidFill>
              <a:srgbClr val="1C6179"/>
            </a:solidFill>
          </p:spPr>
          <p:txBody>
            <a:bodyPr wrap="square" lIns="0" tIns="0" rIns="0" bIns="0" rtlCol="0"/>
            <a:lstStyle/>
            <a:p>
              <a:endParaRPr/>
            </a:p>
          </p:txBody>
        </p:sp>
        <p:sp>
          <p:nvSpPr>
            <p:cNvPr id="21" name="object 21"/>
            <p:cNvSpPr/>
            <p:nvPr/>
          </p:nvSpPr>
          <p:spPr>
            <a:xfrm>
              <a:off x="16030152" y="0"/>
              <a:ext cx="2258060" cy="2263775"/>
            </a:xfrm>
            <a:custGeom>
              <a:avLst/>
              <a:gdLst/>
              <a:ahLst/>
              <a:cxnLst/>
              <a:rect l="l" t="t" r="r" b="b"/>
              <a:pathLst>
                <a:path w="2258059" h="2263775">
                  <a:moveTo>
                    <a:pt x="2257846" y="860742"/>
                  </a:moveTo>
                  <a:lnTo>
                    <a:pt x="1014859" y="2103730"/>
                  </a:lnTo>
                  <a:lnTo>
                    <a:pt x="1008842" y="2103730"/>
                  </a:lnTo>
                  <a:lnTo>
                    <a:pt x="972667" y="2134570"/>
                  </a:lnTo>
                  <a:lnTo>
                    <a:pt x="934668" y="2162111"/>
                  </a:lnTo>
                  <a:lnTo>
                    <a:pt x="895055" y="2186350"/>
                  </a:lnTo>
                  <a:lnTo>
                    <a:pt x="854033" y="2207281"/>
                  </a:lnTo>
                  <a:lnTo>
                    <a:pt x="811811" y="2224900"/>
                  </a:lnTo>
                  <a:lnTo>
                    <a:pt x="768597" y="2239203"/>
                  </a:lnTo>
                  <a:lnTo>
                    <a:pt x="724598" y="2250185"/>
                  </a:lnTo>
                  <a:lnTo>
                    <a:pt x="680020" y="2257841"/>
                  </a:lnTo>
                  <a:lnTo>
                    <a:pt x="635073" y="2262168"/>
                  </a:lnTo>
                  <a:lnTo>
                    <a:pt x="589964" y="2263160"/>
                  </a:lnTo>
                  <a:lnTo>
                    <a:pt x="544899" y="2260812"/>
                  </a:lnTo>
                  <a:lnTo>
                    <a:pt x="500088" y="2255122"/>
                  </a:lnTo>
                  <a:lnTo>
                    <a:pt x="455736" y="2246083"/>
                  </a:lnTo>
                  <a:lnTo>
                    <a:pt x="412053" y="2233692"/>
                  </a:lnTo>
                  <a:lnTo>
                    <a:pt x="369244" y="2217944"/>
                  </a:lnTo>
                  <a:lnTo>
                    <a:pt x="327519" y="2198834"/>
                  </a:lnTo>
                  <a:lnTo>
                    <a:pt x="287084" y="2176358"/>
                  </a:lnTo>
                  <a:lnTo>
                    <a:pt x="248147" y="2150512"/>
                  </a:lnTo>
                  <a:lnTo>
                    <a:pt x="210916" y="2121291"/>
                  </a:lnTo>
                  <a:lnTo>
                    <a:pt x="175598" y="2088689"/>
                  </a:lnTo>
                  <a:lnTo>
                    <a:pt x="142975" y="2053393"/>
                  </a:lnTo>
                  <a:lnTo>
                    <a:pt x="113694" y="2016221"/>
                  </a:lnTo>
                  <a:lnTo>
                    <a:pt x="87756" y="1977376"/>
                  </a:lnTo>
                  <a:lnTo>
                    <a:pt x="65164" y="1937057"/>
                  </a:lnTo>
                  <a:lnTo>
                    <a:pt x="45920" y="1895466"/>
                  </a:lnTo>
                  <a:lnTo>
                    <a:pt x="30026" y="1852803"/>
                  </a:lnTo>
                  <a:lnTo>
                    <a:pt x="17485" y="1809269"/>
                  </a:lnTo>
                  <a:lnTo>
                    <a:pt x="8299" y="1765066"/>
                  </a:lnTo>
                  <a:lnTo>
                    <a:pt x="2470" y="1720393"/>
                  </a:lnTo>
                  <a:lnTo>
                    <a:pt x="0" y="1675451"/>
                  </a:lnTo>
                  <a:lnTo>
                    <a:pt x="891" y="1630442"/>
                  </a:lnTo>
                  <a:lnTo>
                    <a:pt x="5146" y="1585566"/>
                  </a:lnTo>
                  <a:lnTo>
                    <a:pt x="12768" y="1541024"/>
                  </a:lnTo>
                  <a:lnTo>
                    <a:pt x="23758" y="1497017"/>
                  </a:lnTo>
                  <a:lnTo>
                    <a:pt x="38118" y="1453745"/>
                  </a:lnTo>
                  <a:lnTo>
                    <a:pt x="55851" y="1411409"/>
                  </a:lnTo>
                  <a:lnTo>
                    <a:pt x="76959" y="1370210"/>
                  </a:lnTo>
                  <a:lnTo>
                    <a:pt x="101445" y="1330350"/>
                  </a:lnTo>
                  <a:lnTo>
                    <a:pt x="129310" y="1292028"/>
                  </a:lnTo>
                  <a:lnTo>
                    <a:pt x="160557" y="1255445"/>
                  </a:lnTo>
                  <a:lnTo>
                    <a:pt x="157549" y="1252437"/>
                  </a:lnTo>
                  <a:lnTo>
                    <a:pt x="1409986" y="0"/>
                  </a:lnTo>
                  <a:lnTo>
                    <a:pt x="2257846" y="0"/>
                  </a:lnTo>
                  <a:lnTo>
                    <a:pt x="2257846" y="860742"/>
                  </a:lnTo>
                  <a:close/>
                </a:path>
                <a:path w="2258059" h="2263775">
                  <a:moveTo>
                    <a:pt x="1014859" y="2103730"/>
                  </a:moveTo>
                  <a:lnTo>
                    <a:pt x="1011850" y="2106738"/>
                  </a:lnTo>
                  <a:lnTo>
                    <a:pt x="1008842" y="2103730"/>
                  </a:lnTo>
                  <a:lnTo>
                    <a:pt x="1014859" y="2103730"/>
                  </a:lnTo>
                  <a:close/>
                </a:path>
              </a:pathLst>
            </a:custGeom>
            <a:solidFill>
              <a:srgbClr val="61C2A2"/>
            </a:solidFill>
          </p:spPr>
          <p:txBody>
            <a:bodyPr wrap="square" lIns="0" tIns="0" rIns="0" bIns="0" rtlCol="0"/>
            <a:lstStyle/>
            <a:p>
              <a:endParaRPr/>
            </a:p>
          </p:txBody>
        </p:sp>
      </p:grpSp>
      <p:sp>
        <p:nvSpPr>
          <p:cNvPr id="22" name="object 22"/>
          <p:cNvSpPr txBox="1"/>
          <p:nvPr/>
        </p:nvSpPr>
        <p:spPr>
          <a:xfrm>
            <a:off x="4638192" y="3214885"/>
            <a:ext cx="3134207" cy="3627084"/>
          </a:xfrm>
          <a:prstGeom prst="rect">
            <a:avLst/>
          </a:prstGeom>
        </p:spPr>
        <p:txBody>
          <a:bodyPr vert="horz" wrap="square" lIns="0" tIns="12700" rIns="0" bIns="0" rtlCol="0">
            <a:spAutoFit/>
          </a:bodyPr>
          <a:lstStyle/>
          <a:p>
            <a:pPr marL="16510">
              <a:lnSpc>
                <a:spcPts val="3650"/>
              </a:lnSpc>
              <a:spcBef>
                <a:spcPts val="1955"/>
              </a:spcBef>
            </a:pPr>
            <a:r>
              <a:rPr lang="en-US" sz="3050" spc="110" dirty="0">
                <a:solidFill>
                  <a:srgbClr val="56A18A"/>
                </a:solidFill>
                <a:latin typeface="Times New Roman"/>
                <a:cs typeface="Times New Roman"/>
              </a:rPr>
              <a:t>  </a:t>
            </a:r>
            <a:r>
              <a:rPr lang="it-IT" sz="3200" b="1" dirty="0">
                <a:solidFill>
                  <a:srgbClr val="7030A0"/>
                </a:solidFill>
                <a:latin typeface="Times New Roman" panose="02020603050405020304" pitchFamily="18" charset="0"/>
                <a:cs typeface="Times New Roman" panose="02020603050405020304" pitchFamily="18" charset="0"/>
              </a:rPr>
              <a:t>Number of marriages  </a:t>
            </a:r>
          </a:p>
          <a:p>
            <a:pPr marL="16510">
              <a:lnSpc>
                <a:spcPts val="3650"/>
              </a:lnSpc>
              <a:spcBef>
                <a:spcPts val="1955"/>
              </a:spcBef>
            </a:pPr>
            <a:r>
              <a:rPr sz="3050" spc="110" dirty="0">
                <a:solidFill>
                  <a:srgbClr val="56A18A"/>
                </a:solidFill>
                <a:latin typeface="Times New Roman"/>
                <a:cs typeface="Times New Roman"/>
              </a:rPr>
              <a:t>2020</a:t>
            </a:r>
            <a:r>
              <a:rPr sz="3050" spc="275" dirty="0">
                <a:solidFill>
                  <a:srgbClr val="56A18A"/>
                </a:solidFill>
                <a:latin typeface="Times New Roman"/>
                <a:cs typeface="Times New Roman"/>
              </a:rPr>
              <a:t> </a:t>
            </a:r>
            <a:r>
              <a:rPr sz="3050" spc="484" dirty="0">
                <a:solidFill>
                  <a:srgbClr val="56A18A"/>
                </a:solidFill>
                <a:latin typeface="Times New Roman"/>
                <a:cs typeface="Times New Roman"/>
              </a:rPr>
              <a:t>-</a:t>
            </a:r>
            <a:r>
              <a:rPr sz="3050" spc="290" dirty="0">
                <a:solidFill>
                  <a:srgbClr val="56A18A"/>
                </a:solidFill>
                <a:latin typeface="Times New Roman"/>
                <a:cs typeface="Times New Roman"/>
              </a:rPr>
              <a:t> </a:t>
            </a:r>
            <a:r>
              <a:rPr sz="3050" dirty="0">
                <a:solidFill>
                  <a:srgbClr val="56A18A"/>
                </a:solidFill>
                <a:latin typeface="Times New Roman"/>
                <a:cs typeface="Times New Roman"/>
              </a:rPr>
              <a:t>35</a:t>
            </a:r>
            <a:r>
              <a:rPr sz="3050" spc="295" dirty="0">
                <a:solidFill>
                  <a:srgbClr val="56A18A"/>
                </a:solidFill>
                <a:latin typeface="Times New Roman"/>
                <a:cs typeface="Times New Roman"/>
              </a:rPr>
              <a:t> </a:t>
            </a:r>
            <a:r>
              <a:rPr sz="3050" spc="100" dirty="0">
                <a:solidFill>
                  <a:srgbClr val="56A18A"/>
                </a:solidFill>
                <a:latin typeface="Times New Roman"/>
                <a:cs typeface="Times New Roman"/>
              </a:rPr>
              <a:t>348</a:t>
            </a:r>
            <a:endParaRPr sz="3050" dirty="0">
              <a:latin typeface="Times New Roman"/>
              <a:cs typeface="Times New Roman"/>
            </a:endParaRPr>
          </a:p>
          <a:p>
            <a:pPr marL="12700">
              <a:lnSpc>
                <a:spcPts val="4065"/>
              </a:lnSpc>
            </a:pPr>
            <a:r>
              <a:rPr sz="3400" spc="65" dirty="0">
                <a:solidFill>
                  <a:srgbClr val="56A18A"/>
                </a:solidFill>
                <a:latin typeface="Times New Roman"/>
                <a:cs typeface="Times New Roman"/>
              </a:rPr>
              <a:t>2021-</a:t>
            </a:r>
            <a:r>
              <a:rPr sz="3400" spc="315" dirty="0">
                <a:solidFill>
                  <a:srgbClr val="56A18A"/>
                </a:solidFill>
                <a:latin typeface="Times New Roman"/>
                <a:cs typeface="Times New Roman"/>
              </a:rPr>
              <a:t> </a:t>
            </a:r>
            <a:r>
              <a:rPr sz="3400" spc="105" dirty="0">
                <a:solidFill>
                  <a:srgbClr val="56A18A"/>
                </a:solidFill>
                <a:latin typeface="Times New Roman"/>
                <a:cs typeface="Times New Roman"/>
              </a:rPr>
              <a:t>56</a:t>
            </a:r>
            <a:r>
              <a:rPr sz="3400" spc="320" dirty="0">
                <a:solidFill>
                  <a:srgbClr val="56A18A"/>
                </a:solidFill>
                <a:latin typeface="Times New Roman"/>
                <a:cs typeface="Times New Roman"/>
              </a:rPr>
              <a:t> </a:t>
            </a:r>
            <a:r>
              <a:rPr sz="3400" spc="-25" dirty="0">
                <a:solidFill>
                  <a:srgbClr val="56A18A"/>
                </a:solidFill>
                <a:latin typeface="Times New Roman"/>
                <a:cs typeface="Times New Roman"/>
              </a:rPr>
              <a:t>314</a:t>
            </a:r>
            <a:endParaRPr sz="3400" dirty="0">
              <a:latin typeface="Times New Roman"/>
              <a:cs typeface="Times New Roman"/>
            </a:endParaRPr>
          </a:p>
          <a:p>
            <a:pPr marL="32384">
              <a:lnSpc>
                <a:spcPts val="3715"/>
              </a:lnSpc>
            </a:pPr>
            <a:r>
              <a:rPr sz="3100" dirty="0">
                <a:solidFill>
                  <a:srgbClr val="56A18A"/>
                </a:solidFill>
                <a:latin typeface="Times New Roman"/>
                <a:cs typeface="Times New Roman"/>
              </a:rPr>
              <a:t>2022</a:t>
            </a:r>
            <a:r>
              <a:rPr sz="3100" spc="285" dirty="0">
                <a:solidFill>
                  <a:srgbClr val="56A18A"/>
                </a:solidFill>
                <a:latin typeface="Times New Roman"/>
                <a:cs typeface="Times New Roman"/>
              </a:rPr>
              <a:t> </a:t>
            </a:r>
            <a:r>
              <a:rPr sz="3100" spc="490" dirty="0">
                <a:solidFill>
                  <a:srgbClr val="56A18A"/>
                </a:solidFill>
                <a:latin typeface="Times New Roman"/>
                <a:cs typeface="Times New Roman"/>
              </a:rPr>
              <a:t>-</a:t>
            </a:r>
            <a:r>
              <a:rPr sz="3100" dirty="0">
                <a:solidFill>
                  <a:srgbClr val="56A18A"/>
                </a:solidFill>
                <a:latin typeface="Times New Roman"/>
                <a:cs typeface="Times New Roman"/>
              </a:rPr>
              <a:t>61</a:t>
            </a:r>
            <a:r>
              <a:rPr sz="3100" spc="290" dirty="0">
                <a:solidFill>
                  <a:srgbClr val="56A18A"/>
                </a:solidFill>
                <a:latin typeface="Times New Roman"/>
                <a:cs typeface="Times New Roman"/>
              </a:rPr>
              <a:t> </a:t>
            </a:r>
            <a:r>
              <a:rPr sz="3100" spc="105" dirty="0">
                <a:solidFill>
                  <a:srgbClr val="56A18A"/>
                </a:solidFill>
                <a:latin typeface="Times New Roman"/>
                <a:cs typeface="Times New Roman"/>
              </a:rPr>
              <a:t>939</a:t>
            </a:r>
            <a:endParaRPr sz="3100" dirty="0">
              <a:latin typeface="Times New Roman"/>
              <a:cs typeface="Times New Roman"/>
            </a:endParaRPr>
          </a:p>
          <a:p>
            <a:pPr marL="32384">
              <a:lnSpc>
                <a:spcPts val="3604"/>
              </a:lnSpc>
              <a:spcBef>
                <a:spcPts val="345"/>
              </a:spcBef>
            </a:pPr>
            <a:r>
              <a:rPr sz="3100" spc="50" dirty="0">
                <a:solidFill>
                  <a:srgbClr val="56A18A"/>
                </a:solidFill>
                <a:latin typeface="Times New Roman"/>
                <a:cs typeface="Times New Roman"/>
              </a:rPr>
              <a:t>2023</a:t>
            </a:r>
            <a:r>
              <a:rPr sz="3100" spc="295" dirty="0">
                <a:solidFill>
                  <a:srgbClr val="56A18A"/>
                </a:solidFill>
                <a:latin typeface="Times New Roman"/>
                <a:cs typeface="Times New Roman"/>
              </a:rPr>
              <a:t> </a:t>
            </a:r>
            <a:r>
              <a:rPr sz="3100" spc="490" dirty="0">
                <a:solidFill>
                  <a:srgbClr val="56A18A"/>
                </a:solidFill>
                <a:latin typeface="Times New Roman"/>
                <a:cs typeface="Times New Roman"/>
              </a:rPr>
              <a:t>-</a:t>
            </a:r>
            <a:r>
              <a:rPr sz="3100" spc="165" dirty="0">
                <a:solidFill>
                  <a:srgbClr val="56A18A"/>
                </a:solidFill>
                <a:latin typeface="Times New Roman"/>
                <a:cs typeface="Times New Roman"/>
              </a:rPr>
              <a:t>54</a:t>
            </a:r>
            <a:r>
              <a:rPr sz="3100" spc="295" dirty="0">
                <a:solidFill>
                  <a:srgbClr val="56A18A"/>
                </a:solidFill>
                <a:latin typeface="Times New Roman"/>
                <a:cs typeface="Times New Roman"/>
              </a:rPr>
              <a:t> </a:t>
            </a:r>
            <a:r>
              <a:rPr sz="3100" spc="170" dirty="0">
                <a:solidFill>
                  <a:srgbClr val="56A18A"/>
                </a:solidFill>
                <a:latin typeface="Times New Roman"/>
                <a:cs typeface="Times New Roman"/>
              </a:rPr>
              <a:t>200</a:t>
            </a:r>
            <a:endParaRPr sz="3100" dirty="0">
              <a:latin typeface="Times New Roman"/>
              <a:cs typeface="Times New Roman"/>
            </a:endParaRPr>
          </a:p>
          <a:p>
            <a:pPr marL="50800">
              <a:lnSpc>
                <a:spcPts val="3604"/>
              </a:lnSpc>
            </a:pPr>
            <a:r>
              <a:rPr sz="3100" spc="114" dirty="0">
                <a:solidFill>
                  <a:srgbClr val="56A18A"/>
                </a:solidFill>
                <a:latin typeface="Times New Roman"/>
                <a:cs typeface="Times New Roman"/>
              </a:rPr>
              <a:t>2024</a:t>
            </a:r>
            <a:r>
              <a:rPr sz="3100" spc="295" dirty="0">
                <a:solidFill>
                  <a:srgbClr val="56A18A"/>
                </a:solidFill>
                <a:latin typeface="Times New Roman"/>
                <a:cs typeface="Times New Roman"/>
              </a:rPr>
              <a:t> </a:t>
            </a:r>
            <a:r>
              <a:rPr sz="3100" spc="490" dirty="0">
                <a:solidFill>
                  <a:srgbClr val="56A18A"/>
                </a:solidFill>
                <a:latin typeface="Times New Roman"/>
                <a:cs typeface="Times New Roman"/>
              </a:rPr>
              <a:t>-</a:t>
            </a:r>
            <a:r>
              <a:rPr sz="3100" spc="235" dirty="0">
                <a:solidFill>
                  <a:srgbClr val="56A18A"/>
                </a:solidFill>
                <a:latin typeface="Times New Roman"/>
                <a:cs typeface="Times New Roman"/>
              </a:rPr>
              <a:t>49</a:t>
            </a:r>
            <a:r>
              <a:rPr sz="3100" spc="295" dirty="0">
                <a:solidFill>
                  <a:srgbClr val="56A18A"/>
                </a:solidFill>
                <a:latin typeface="Times New Roman"/>
                <a:cs typeface="Times New Roman"/>
              </a:rPr>
              <a:t> </a:t>
            </a:r>
            <a:r>
              <a:rPr sz="3100" spc="140" dirty="0">
                <a:solidFill>
                  <a:srgbClr val="56A18A"/>
                </a:solidFill>
                <a:latin typeface="Times New Roman"/>
                <a:cs typeface="Times New Roman"/>
              </a:rPr>
              <a:t>508</a:t>
            </a:r>
            <a:endParaRPr sz="3100" dirty="0">
              <a:latin typeface="Times New Roman"/>
              <a:cs typeface="Times New Roman"/>
            </a:endParaRPr>
          </a:p>
        </p:txBody>
      </p:sp>
      <p:sp>
        <p:nvSpPr>
          <p:cNvPr id="23" name="object 23"/>
          <p:cNvSpPr txBox="1"/>
          <p:nvPr/>
        </p:nvSpPr>
        <p:spPr>
          <a:xfrm>
            <a:off x="10633604" y="3078167"/>
            <a:ext cx="2560320" cy="3783087"/>
          </a:xfrm>
          <a:prstGeom prst="rect">
            <a:avLst/>
          </a:prstGeom>
        </p:spPr>
        <p:txBody>
          <a:bodyPr vert="horz" wrap="square" lIns="0" tIns="12700" rIns="0" bIns="0" rtlCol="0">
            <a:spAutoFit/>
          </a:bodyPr>
          <a:lstStyle/>
          <a:p>
            <a:pPr marL="86360">
              <a:lnSpc>
                <a:spcPts val="3890"/>
              </a:lnSpc>
              <a:spcBef>
                <a:spcPts val="2510"/>
              </a:spcBef>
            </a:pPr>
            <a:r>
              <a:rPr lang="it-IT" sz="3200" b="1" dirty="0">
                <a:solidFill>
                  <a:srgbClr val="7030A0"/>
                </a:solidFill>
                <a:latin typeface="Times New Roman" panose="02020603050405020304" pitchFamily="18" charset="0"/>
                <a:cs typeface="Times New Roman" panose="02020603050405020304" pitchFamily="18" charset="0"/>
              </a:rPr>
              <a:t>Number of divorces</a:t>
            </a:r>
          </a:p>
          <a:p>
            <a:pPr marL="86360">
              <a:lnSpc>
                <a:spcPts val="3890"/>
              </a:lnSpc>
              <a:spcBef>
                <a:spcPts val="2510"/>
              </a:spcBef>
            </a:pPr>
            <a:r>
              <a:rPr sz="3400" spc="200" dirty="0">
                <a:solidFill>
                  <a:srgbClr val="318F99"/>
                </a:solidFill>
                <a:latin typeface="Times New Roman"/>
                <a:cs typeface="Times New Roman"/>
              </a:rPr>
              <a:t>2020-</a:t>
            </a:r>
            <a:r>
              <a:rPr sz="3400" dirty="0">
                <a:solidFill>
                  <a:srgbClr val="318F99"/>
                </a:solidFill>
                <a:latin typeface="Times New Roman"/>
                <a:cs typeface="Times New Roman"/>
              </a:rPr>
              <a:t>14</a:t>
            </a:r>
            <a:r>
              <a:rPr sz="3400" spc="285" dirty="0">
                <a:solidFill>
                  <a:srgbClr val="318F99"/>
                </a:solidFill>
                <a:latin typeface="Times New Roman"/>
                <a:cs typeface="Times New Roman"/>
              </a:rPr>
              <a:t> </a:t>
            </a:r>
            <a:r>
              <a:rPr sz="3400" spc="30" dirty="0">
                <a:solidFill>
                  <a:srgbClr val="318F99"/>
                </a:solidFill>
                <a:latin typeface="Times New Roman"/>
                <a:cs typeface="Times New Roman"/>
              </a:rPr>
              <a:t>628</a:t>
            </a:r>
            <a:endParaRPr sz="3400" dirty="0">
              <a:latin typeface="Times New Roman"/>
              <a:cs typeface="Times New Roman"/>
            </a:endParaRPr>
          </a:p>
          <a:p>
            <a:pPr marL="81280">
              <a:lnSpc>
                <a:spcPts val="3765"/>
              </a:lnSpc>
            </a:pPr>
            <a:r>
              <a:rPr sz="3400" spc="65" dirty="0">
                <a:solidFill>
                  <a:srgbClr val="318F99"/>
                </a:solidFill>
                <a:latin typeface="Times New Roman"/>
                <a:cs typeface="Times New Roman"/>
              </a:rPr>
              <a:t>2021-</a:t>
            </a:r>
            <a:r>
              <a:rPr sz="3400" dirty="0">
                <a:solidFill>
                  <a:srgbClr val="318F99"/>
                </a:solidFill>
                <a:latin typeface="Times New Roman"/>
                <a:cs typeface="Times New Roman"/>
              </a:rPr>
              <a:t>17</a:t>
            </a:r>
            <a:r>
              <a:rPr sz="3400" spc="-45" dirty="0">
                <a:solidFill>
                  <a:srgbClr val="318F99"/>
                </a:solidFill>
                <a:latin typeface="Times New Roman"/>
                <a:cs typeface="Times New Roman"/>
              </a:rPr>
              <a:t> </a:t>
            </a:r>
            <a:r>
              <a:rPr sz="3400" spc="-25" dirty="0">
                <a:solidFill>
                  <a:srgbClr val="318F99"/>
                </a:solidFill>
                <a:latin typeface="Times New Roman"/>
                <a:cs typeface="Times New Roman"/>
              </a:rPr>
              <a:t>191</a:t>
            </a:r>
            <a:endParaRPr sz="3400" dirty="0">
              <a:latin typeface="Times New Roman"/>
              <a:cs typeface="Times New Roman"/>
            </a:endParaRPr>
          </a:p>
          <a:p>
            <a:pPr marL="88265">
              <a:lnSpc>
                <a:spcPts val="3954"/>
              </a:lnSpc>
            </a:pPr>
            <a:r>
              <a:rPr sz="3400" spc="110" dirty="0">
                <a:solidFill>
                  <a:srgbClr val="318F99"/>
                </a:solidFill>
                <a:latin typeface="Times New Roman"/>
                <a:cs typeface="Times New Roman"/>
              </a:rPr>
              <a:t>2022-</a:t>
            </a:r>
            <a:r>
              <a:rPr sz="3400" spc="-20" dirty="0">
                <a:solidFill>
                  <a:srgbClr val="318F99"/>
                </a:solidFill>
                <a:latin typeface="Times New Roman"/>
                <a:cs typeface="Times New Roman"/>
              </a:rPr>
              <a:t>15983</a:t>
            </a:r>
            <a:endParaRPr sz="3400" dirty="0">
              <a:latin typeface="Times New Roman"/>
              <a:cs typeface="Times New Roman"/>
            </a:endParaRPr>
          </a:p>
          <a:p>
            <a:pPr marL="60960">
              <a:lnSpc>
                <a:spcPts val="3640"/>
              </a:lnSpc>
              <a:spcBef>
                <a:spcPts val="170"/>
              </a:spcBef>
            </a:pPr>
            <a:r>
              <a:rPr sz="3050" spc="135" dirty="0">
                <a:solidFill>
                  <a:srgbClr val="318F99"/>
                </a:solidFill>
                <a:latin typeface="Times New Roman"/>
                <a:cs typeface="Times New Roman"/>
              </a:rPr>
              <a:t>2023-</a:t>
            </a:r>
            <a:r>
              <a:rPr sz="3050" spc="95" dirty="0">
                <a:solidFill>
                  <a:srgbClr val="318F99"/>
                </a:solidFill>
                <a:latin typeface="Times New Roman"/>
                <a:cs typeface="Times New Roman"/>
              </a:rPr>
              <a:t> </a:t>
            </a:r>
            <a:r>
              <a:rPr sz="3050" spc="-20" dirty="0">
                <a:solidFill>
                  <a:srgbClr val="318F99"/>
                </a:solidFill>
                <a:latin typeface="Times New Roman"/>
                <a:cs typeface="Times New Roman"/>
              </a:rPr>
              <a:t>21</a:t>
            </a:r>
            <a:r>
              <a:rPr sz="3050" spc="100" dirty="0">
                <a:solidFill>
                  <a:srgbClr val="318F99"/>
                </a:solidFill>
                <a:latin typeface="Times New Roman"/>
                <a:cs typeface="Times New Roman"/>
              </a:rPr>
              <a:t> </a:t>
            </a:r>
            <a:r>
              <a:rPr sz="3050" spc="85" dirty="0">
                <a:solidFill>
                  <a:srgbClr val="318F99"/>
                </a:solidFill>
                <a:latin typeface="Times New Roman"/>
                <a:cs typeface="Times New Roman"/>
              </a:rPr>
              <a:t>688</a:t>
            </a:r>
            <a:endParaRPr sz="3050" dirty="0">
              <a:latin typeface="Times New Roman"/>
              <a:cs typeface="Times New Roman"/>
            </a:endParaRPr>
          </a:p>
          <a:p>
            <a:pPr marL="93345">
              <a:lnSpc>
                <a:spcPts val="3579"/>
              </a:lnSpc>
            </a:pPr>
            <a:r>
              <a:rPr sz="3000" spc="160" dirty="0">
                <a:solidFill>
                  <a:srgbClr val="318F99"/>
                </a:solidFill>
                <a:latin typeface="Times New Roman"/>
                <a:cs typeface="Times New Roman"/>
              </a:rPr>
              <a:t>2024-</a:t>
            </a:r>
            <a:r>
              <a:rPr sz="3000" spc="-20" dirty="0">
                <a:solidFill>
                  <a:srgbClr val="318F99"/>
                </a:solidFill>
                <a:latin typeface="Times New Roman"/>
                <a:cs typeface="Times New Roman"/>
              </a:rPr>
              <a:t>21384</a:t>
            </a:r>
            <a:endParaRPr sz="3000" dirty="0">
              <a:latin typeface="Times New Roman"/>
              <a:cs typeface="Times New Roman"/>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895599" y="1518512"/>
            <a:ext cx="14753803" cy="7748953"/>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9"/>
          </a:solidFill>
        </p:spPr>
        <p:txBody>
          <a:bodyPr wrap="square" lIns="0" tIns="0" rIns="0" bIns="0" rtlCol="0"/>
          <a:lstStyle/>
          <a:p>
            <a:pPr marL="457200" indent="-457200" algn="just">
              <a:buFont typeface="Arial" panose="020B0604020202020204" pitchFamily="34" charset="0"/>
              <a:buChar char="•"/>
            </a:pPr>
            <a:r>
              <a:rPr lang="en-US" sz="3600" b="1" dirty="0">
                <a:solidFill>
                  <a:schemeClr val="tx2">
                    <a:lumMod val="60000"/>
                    <a:lumOff val="40000"/>
                  </a:schemeClr>
                </a:solidFill>
                <a:latin typeface="Times New Roman" panose="02020603050405020304" pitchFamily="18" charset="0"/>
                <a:cs typeface="Times New Roman" panose="02020603050405020304" pitchFamily="18" charset="0"/>
              </a:rPr>
              <a:t>Conducting activities aimed at increasing the role of the family in society and promoting exemplary families.</a:t>
            </a:r>
          </a:p>
          <a:p>
            <a:pPr marL="457200" indent="-457200" algn="just" rtl="0">
              <a:buFont typeface="Arial" panose="020B0604020202020204" pitchFamily="34" charset="0"/>
              <a:buChar char="•"/>
            </a:pPr>
            <a:r>
              <a:rPr kumimoji="0" lang="en-US" altLang="ru-RU" sz="36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Studying the challenges faced by socially vulnerable families and strengthening measures to address these challenges through cooperation with relevant state institutions. </a:t>
            </a:r>
            <a:endParaRPr lang="en-US" dirty="0"/>
          </a:p>
        </p:txBody>
      </p:sp>
      <p:sp>
        <p:nvSpPr>
          <p:cNvPr id="3" name="object 3"/>
          <p:cNvSpPr/>
          <p:nvPr/>
        </p:nvSpPr>
        <p:spPr>
          <a:xfrm>
            <a:off x="0" y="1884860"/>
            <a:ext cx="2412365" cy="812165"/>
          </a:xfrm>
          <a:custGeom>
            <a:avLst/>
            <a:gdLst/>
            <a:ahLst/>
            <a:cxnLst/>
            <a:rect l="l" t="t" r="r" b="b"/>
            <a:pathLst>
              <a:path w="2412365" h="812164">
                <a:moveTo>
                  <a:pt x="2005955" y="811660"/>
                </a:moveTo>
                <a:lnTo>
                  <a:pt x="0" y="811660"/>
                </a:lnTo>
                <a:lnTo>
                  <a:pt x="0" y="0"/>
                </a:lnTo>
                <a:lnTo>
                  <a:pt x="2005955" y="0"/>
                </a:lnTo>
                <a:lnTo>
                  <a:pt x="2055503" y="2858"/>
                </a:lnTo>
                <a:lnTo>
                  <a:pt x="2054219" y="2858"/>
                </a:lnTo>
                <a:lnTo>
                  <a:pt x="2099526" y="10781"/>
                </a:lnTo>
                <a:lnTo>
                  <a:pt x="2143477" y="23790"/>
                </a:lnTo>
                <a:lnTo>
                  <a:pt x="2185148" y="41461"/>
                </a:lnTo>
                <a:lnTo>
                  <a:pt x="2224244" y="63481"/>
                </a:lnTo>
                <a:lnTo>
                  <a:pt x="2260471" y="89538"/>
                </a:lnTo>
                <a:lnTo>
                  <a:pt x="2293537" y="119319"/>
                </a:lnTo>
                <a:lnTo>
                  <a:pt x="2323147" y="152513"/>
                </a:lnTo>
                <a:lnTo>
                  <a:pt x="2349007" y="188806"/>
                </a:lnTo>
                <a:lnTo>
                  <a:pt x="2370824" y="227886"/>
                </a:lnTo>
                <a:lnTo>
                  <a:pt x="2388304" y="269441"/>
                </a:lnTo>
                <a:lnTo>
                  <a:pt x="2401153" y="313159"/>
                </a:lnTo>
                <a:lnTo>
                  <a:pt x="2409078" y="358726"/>
                </a:lnTo>
                <a:lnTo>
                  <a:pt x="2411785" y="405830"/>
                </a:lnTo>
                <a:lnTo>
                  <a:pt x="2409037" y="452934"/>
                </a:lnTo>
                <a:lnTo>
                  <a:pt x="2401003" y="498501"/>
                </a:lnTo>
                <a:lnTo>
                  <a:pt x="2387994" y="542218"/>
                </a:lnTo>
                <a:lnTo>
                  <a:pt x="2370324" y="583773"/>
                </a:lnTo>
                <a:lnTo>
                  <a:pt x="2348304" y="622853"/>
                </a:lnTo>
                <a:lnTo>
                  <a:pt x="2322247" y="659147"/>
                </a:lnTo>
                <a:lnTo>
                  <a:pt x="2292465" y="692340"/>
                </a:lnTo>
                <a:lnTo>
                  <a:pt x="2259271" y="722122"/>
                </a:lnTo>
                <a:lnTo>
                  <a:pt x="2222978" y="748179"/>
                </a:lnTo>
                <a:lnTo>
                  <a:pt x="2183898" y="770199"/>
                </a:lnTo>
                <a:lnTo>
                  <a:pt x="2142343" y="787869"/>
                </a:lnTo>
                <a:lnTo>
                  <a:pt x="2098626" y="800878"/>
                </a:lnTo>
                <a:lnTo>
                  <a:pt x="2053059" y="808912"/>
                </a:lnTo>
                <a:lnTo>
                  <a:pt x="2005955" y="811660"/>
                </a:lnTo>
                <a:close/>
              </a:path>
            </a:pathLst>
          </a:custGeom>
          <a:solidFill>
            <a:srgbClr val="318F99"/>
          </a:solidFill>
        </p:spPr>
        <p:txBody>
          <a:bodyPr wrap="square" lIns="0" tIns="0" rIns="0" bIns="0" rtlCol="0"/>
          <a:lstStyle/>
          <a:p>
            <a:endParaRPr/>
          </a:p>
        </p:txBody>
      </p:sp>
      <p:grpSp>
        <p:nvGrpSpPr>
          <p:cNvPr id="4" name="object 4"/>
          <p:cNvGrpSpPr/>
          <p:nvPr/>
        </p:nvGrpSpPr>
        <p:grpSpPr>
          <a:xfrm>
            <a:off x="0" y="2873269"/>
            <a:ext cx="2413000" cy="1044575"/>
            <a:chOff x="0" y="2873269"/>
            <a:chExt cx="2413000" cy="1044575"/>
          </a:xfrm>
        </p:grpSpPr>
        <p:sp>
          <p:nvSpPr>
            <p:cNvPr id="5" name="object 5"/>
            <p:cNvSpPr/>
            <p:nvPr/>
          </p:nvSpPr>
          <p:spPr>
            <a:xfrm>
              <a:off x="0" y="3158902"/>
              <a:ext cx="2413000" cy="758825"/>
            </a:xfrm>
            <a:custGeom>
              <a:avLst/>
              <a:gdLst/>
              <a:ahLst/>
              <a:cxnLst/>
              <a:rect l="l" t="t" r="r" b="b"/>
              <a:pathLst>
                <a:path w="2413000" h="758825">
                  <a:moveTo>
                    <a:pt x="2033612" y="758587"/>
                  </a:moveTo>
                  <a:lnTo>
                    <a:pt x="0" y="758587"/>
                  </a:lnTo>
                  <a:lnTo>
                    <a:pt x="0" y="0"/>
                  </a:lnTo>
                  <a:lnTo>
                    <a:pt x="2033612" y="0"/>
                  </a:lnTo>
                  <a:lnTo>
                    <a:pt x="2081492" y="2973"/>
                  </a:lnTo>
                  <a:lnTo>
                    <a:pt x="2127512" y="11652"/>
                  </a:lnTo>
                  <a:lnTo>
                    <a:pt x="2171329" y="25670"/>
                  </a:lnTo>
                  <a:lnTo>
                    <a:pt x="2212600" y="44663"/>
                  </a:lnTo>
                  <a:lnTo>
                    <a:pt x="2250983" y="68266"/>
                  </a:lnTo>
                  <a:lnTo>
                    <a:pt x="2286133" y="96115"/>
                  </a:lnTo>
                  <a:lnTo>
                    <a:pt x="2317710" y="127844"/>
                  </a:lnTo>
                  <a:lnTo>
                    <a:pt x="2345369" y="163090"/>
                  </a:lnTo>
                  <a:lnTo>
                    <a:pt x="2368768" y="201487"/>
                  </a:lnTo>
                  <a:lnTo>
                    <a:pt x="2387564" y="242670"/>
                  </a:lnTo>
                  <a:lnTo>
                    <a:pt x="2401414" y="286276"/>
                  </a:lnTo>
                  <a:lnTo>
                    <a:pt x="2409976" y="331938"/>
                  </a:lnTo>
                  <a:lnTo>
                    <a:pt x="2412906" y="379293"/>
                  </a:lnTo>
                  <a:lnTo>
                    <a:pt x="2409932" y="426648"/>
                  </a:lnTo>
                  <a:lnTo>
                    <a:pt x="2401254" y="472311"/>
                  </a:lnTo>
                  <a:lnTo>
                    <a:pt x="2387236" y="515916"/>
                  </a:lnTo>
                  <a:lnTo>
                    <a:pt x="2368243" y="557099"/>
                  </a:lnTo>
                  <a:lnTo>
                    <a:pt x="2344640" y="595496"/>
                  </a:lnTo>
                  <a:lnTo>
                    <a:pt x="2316791" y="630742"/>
                  </a:lnTo>
                  <a:lnTo>
                    <a:pt x="2285061" y="662472"/>
                  </a:lnTo>
                  <a:lnTo>
                    <a:pt x="2249816" y="690320"/>
                  </a:lnTo>
                  <a:lnTo>
                    <a:pt x="2211419" y="713924"/>
                  </a:lnTo>
                  <a:lnTo>
                    <a:pt x="2170235" y="732917"/>
                  </a:lnTo>
                  <a:lnTo>
                    <a:pt x="2126630" y="746935"/>
                  </a:lnTo>
                  <a:lnTo>
                    <a:pt x="2080967" y="755613"/>
                  </a:lnTo>
                  <a:lnTo>
                    <a:pt x="2033612" y="758587"/>
                  </a:lnTo>
                  <a:close/>
                </a:path>
              </a:pathLst>
            </a:custGeom>
            <a:solidFill>
              <a:srgbClr val="318F99"/>
            </a:solidFill>
          </p:spPr>
          <p:txBody>
            <a:bodyPr wrap="square" lIns="0" tIns="0" rIns="0" bIns="0" rtlCol="0"/>
            <a:lstStyle/>
            <a:p>
              <a:endParaRPr/>
            </a:p>
          </p:txBody>
        </p:sp>
        <p:sp>
          <p:nvSpPr>
            <p:cNvPr id="6" name="object 6"/>
            <p:cNvSpPr/>
            <p:nvPr/>
          </p:nvSpPr>
          <p:spPr>
            <a:xfrm>
              <a:off x="0" y="2873269"/>
              <a:ext cx="1764030" cy="625475"/>
            </a:xfrm>
            <a:custGeom>
              <a:avLst/>
              <a:gdLst/>
              <a:ahLst/>
              <a:cxnLst/>
              <a:rect l="l" t="t" r="r" b="b"/>
              <a:pathLst>
                <a:path w="1764030" h="625475">
                  <a:moveTo>
                    <a:pt x="1450775" y="625296"/>
                  </a:moveTo>
                  <a:lnTo>
                    <a:pt x="0" y="625296"/>
                  </a:lnTo>
                  <a:lnTo>
                    <a:pt x="0" y="0"/>
                  </a:lnTo>
                  <a:lnTo>
                    <a:pt x="1450775" y="0"/>
                  </a:lnTo>
                  <a:lnTo>
                    <a:pt x="1497262" y="3410"/>
                  </a:lnTo>
                  <a:lnTo>
                    <a:pt x="1541535" y="13313"/>
                  </a:lnTo>
                  <a:lnTo>
                    <a:pt x="1583128" y="29209"/>
                  </a:lnTo>
                  <a:lnTo>
                    <a:pt x="1621575" y="50605"/>
                  </a:lnTo>
                  <a:lnTo>
                    <a:pt x="1656409" y="77003"/>
                  </a:lnTo>
                  <a:lnTo>
                    <a:pt x="1687164" y="107907"/>
                  </a:lnTo>
                  <a:lnTo>
                    <a:pt x="1713373" y="142820"/>
                  </a:lnTo>
                  <a:lnTo>
                    <a:pt x="1734570" y="181248"/>
                  </a:lnTo>
                  <a:lnTo>
                    <a:pt x="1750289" y="222692"/>
                  </a:lnTo>
                  <a:lnTo>
                    <a:pt x="1760062" y="266658"/>
                  </a:lnTo>
                  <a:lnTo>
                    <a:pt x="1763423" y="312648"/>
                  </a:lnTo>
                  <a:lnTo>
                    <a:pt x="1760012" y="358638"/>
                  </a:lnTo>
                  <a:lnTo>
                    <a:pt x="1750110" y="402603"/>
                  </a:lnTo>
                  <a:lnTo>
                    <a:pt x="1734213" y="444048"/>
                  </a:lnTo>
                  <a:lnTo>
                    <a:pt x="1712818" y="482475"/>
                  </a:lnTo>
                  <a:lnTo>
                    <a:pt x="1686420" y="517389"/>
                  </a:lnTo>
                  <a:lnTo>
                    <a:pt x="1655516" y="548293"/>
                  </a:lnTo>
                  <a:lnTo>
                    <a:pt x="1620602" y="574690"/>
                  </a:lnTo>
                  <a:lnTo>
                    <a:pt x="1582175" y="596086"/>
                  </a:lnTo>
                  <a:lnTo>
                    <a:pt x="1540731" y="611983"/>
                  </a:lnTo>
                  <a:lnTo>
                    <a:pt x="1496765" y="621885"/>
                  </a:lnTo>
                  <a:lnTo>
                    <a:pt x="1450775" y="625296"/>
                  </a:lnTo>
                  <a:close/>
                </a:path>
              </a:pathLst>
            </a:custGeom>
            <a:solidFill>
              <a:srgbClr val="61C2A2"/>
            </a:solidFill>
          </p:spPr>
          <p:txBody>
            <a:bodyPr wrap="square" lIns="0" tIns="0" rIns="0" bIns="0" rtlCol="0"/>
            <a:lstStyle/>
            <a:p>
              <a:endParaRPr/>
            </a:p>
          </p:txBody>
        </p:sp>
      </p:grpSp>
      <p:sp>
        <p:nvSpPr>
          <p:cNvPr id="7" name="object 7"/>
          <p:cNvSpPr/>
          <p:nvPr/>
        </p:nvSpPr>
        <p:spPr>
          <a:xfrm>
            <a:off x="0" y="1466526"/>
            <a:ext cx="1549400" cy="734060"/>
          </a:xfrm>
          <a:custGeom>
            <a:avLst/>
            <a:gdLst/>
            <a:ahLst/>
            <a:cxnLst/>
            <a:rect l="l" t="t" r="r" b="b"/>
            <a:pathLst>
              <a:path w="1549400" h="734060">
                <a:moveTo>
                  <a:pt x="1182198" y="733781"/>
                </a:moveTo>
                <a:lnTo>
                  <a:pt x="0" y="733781"/>
                </a:lnTo>
                <a:lnTo>
                  <a:pt x="0" y="0"/>
                </a:lnTo>
                <a:lnTo>
                  <a:pt x="1182198" y="0"/>
                </a:lnTo>
                <a:lnTo>
                  <a:pt x="1228513" y="2876"/>
                </a:lnTo>
                <a:lnTo>
                  <a:pt x="1273028" y="11271"/>
                </a:lnTo>
                <a:lnTo>
                  <a:pt x="1315412" y="24830"/>
                </a:lnTo>
                <a:lnTo>
                  <a:pt x="1355333" y="43202"/>
                </a:lnTo>
                <a:lnTo>
                  <a:pt x="1392461" y="66034"/>
                </a:lnTo>
                <a:lnTo>
                  <a:pt x="1426462" y="92972"/>
                </a:lnTo>
                <a:lnTo>
                  <a:pt x="1457006" y="123664"/>
                </a:lnTo>
                <a:lnTo>
                  <a:pt x="1483761" y="157757"/>
                </a:lnTo>
                <a:lnTo>
                  <a:pt x="1506394" y="194898"/>
                </a:lnTo>
                <a:lnTo>
                  <a:pt x="1524576" y="234735"/>
                </a:lnTo>
                <a:lnTo>
                  <a:pt x="1537973" y="276915"/>
                </a:lnTo>
                <a:lnTo>
                  <a:pt x="1546255" y="321084"/>
                </a:lnTo>
                <a:lnTo>
                  <a:pt x="1549089" y="366890"/>
                </a:lnTo>
                <a:lnTo>
                  <a:pt x="1546212" y="412697"/>
                </a:lnTo>
                <a:lnTo>
                  <a:pt x="1537818" y="456866"/>
                </a:lnTo>
                <a:lnTo>
                  <a:pt x="1524258" y="499045"/>
                </a:lnTo>
                <a:lnTo>
                  <a:pt x="1505886" y="538882"/>
                </a:lnTo>
                <a:lnTo>
                  <a:pt x="1483055" y="576024"/>
                </a:lnTo>
                <a:lnTo>
                  <a:pt x="1456117" y="610117"/>
                </a:lnTo>
                <a:lnTo>
                  <a:pt x="1425425" y="640809"/>
                </a:lnTo>
                <a:lnTo>
                  <a:pt x="1391332" y="667747"/>
                </a:lnTo>
                <a:lnTo>
                  <a:pt x="1354190" y="690578"/>
                </a:lnTo>
                <a:lnTo>
                  <a:pt x="1314354" y="708950"/>
                </a:lnTo>
                <a:lnTo>
                  <a:pt x="1272174" y="722510"/>
                </a:lnTo>
                <a:lnTo>
                  <a:pt x="1228005" y="730904"/>
                </a:lnTo>
                <a:lnTo>
                  <a:pt x="1182198" y="733781"/>
                </a:lnTo>
                <a:close/>
              </a:path>
            </a:pathLst>
          </a:custGeom>
          <a:solidFill>
            <a:srgbClr val="61C2A2"/>
          </a:solidFill>
        </p:spPr>
        <p:txBody>
          <a:bodyPr wrap="square" lIns="0" tIns="0" rIns="0" bIns="0" rtlCol="0"/>
          <a:lstStyle/>
          <a:p>
            <a:endParaRPr/>
          </a:p>
        </p:txBody>
      </p:sp>
      <p:sp>
        <p:nvSpPr>
          <p:cNvPr id="13" name="object 13"/>
          <p:cNvSpPr/>
          <p:nvPr/>
        </p:nvSpPr>
        <p:spPr>
          <a:xfrm>
            <a:off x="2737105" y="478787"/>
            <a:ext cx="12255500" cy="845185"/>
          </a:xfrm>
          <a:custGeom>
            <a:avLst/>
            <a:gdLst/>
            <a:ahLst/>
            <a:cxnLst/>
            <a:rect l="l" t="t" r="r" b="b"/>
            <a:pathLst>
              <a:path w="12255500" h="845185">
                <a:moveTo>
                  <a:pt x="12117112" y="845186"/>
                </a:moveTo>
                <a:lnTo>
                  <a:pt x="139299" y="845186"/>
                </a:lnTo>
                <a:lnTo>
                  <a:pt x="95337" y="838068"/>
                </a:lnTo>
                <a:lnTo>
                  <a:pt x="57107" y="818259"/>
                </a:lnTo>
                <a:lnTo>
                  <a:pt x="26927" y="788079"/>
                </a:lnTo>
                <a:lnTo>
                  <a:pt x="7118" y="749848"/>
                </a:lnTo>
                <a:lnTo>
                  <a:pt x="0" y="705886"/>
                </a:lnTo>
                <a:lnTo>
                  <a:pt x="0" y="139299"/>
                </a:lnTo>
                <a:lnTo>
                  <a:pt x="7118" y="95337"/>
                </a:lnTo>
                <a:lnTo>
                  <a:pt x="26927" y="57107"/>
                </a:lnTo>
                <a:lnTo>
                  <a:pt x="57107" y="26927"/>
                </a:lnTo>
                <a:lnTo>
                  <a:pt x="95337" y="7118"/>
                </a:lnTo>
                <a:lnTo>
                  <a:pt x="139299" y="0"/>
                </a:lnTo>
                <a:lnTo>
                  <a:pt x="12117112" y="0"/>
                </a:lnTo>
                <a:lnTo>
                  <a:pt x="12161074" y="7118"/>
                </a:lnTo>
                <a:lnTo>
                  <a:pt x="12199305" y="26927"/>
                </a:lnTo>
                <a:lnTo>
                  <a:pt x="12229484" y="57107"/>
                </a:lnTo>
                <a:lnTo>
                  <a:pt x="12249294" y="95337"/>
                </a:lnTo>
                <a:lnTo>
                  <a:pt x="12255205" y="131845"/>
                </a:lnTo>
                <a:lnTo>
                  <a:pt x="12255205" y="713340"/>
                </a:lnTo>
                <a:lnTo>
                  <a:pt x="12229484" y="788079"/>
                </a:lnTo>
                <a:lnTo>
                  <a:pt x="12199305" y="818259"/>
                </a:lnTo>
                <a:lnTo>
                  <a:pt x="12161074" y="838068"/>
                </a:lnTo>
                <a:lnTo>
                  <a:pt x="12117112" y="845186"/>
                </a:lnTo>
                <a:close/>
              </a:path>
            </a:pathLst>
          </a:custGeom>
          <a:solidFill>
            <a:srgbClr val="318F99"/>
          </a:solidFill>
        </p:spPr>
        <p:txBody>
          <a:bodyPr wrap="square" lIns="0" tIns="0" rIns="0" bIns="0" rtlCol="0"/>
          <a:lstStyle/>
          <a:p>
            <a:endParaRPr/>
          </a:p>
        </p:txBody>
      </p:sp>
      <p:grpSp>
        <p:nvGrpSpPr>
          <p:cNvPr id="14" name="object 14"/>
          <p:cNvGrpSpPr/>
          <p:nvPr/>
        </p:nvGrpSpPr>
        <p:grpSpPr>
          <a:xfrm>
            <a:off x="0" y="5885881"/>
            <a:ext cx="2588260" cy="1089660"/>
            <a:chOff x="0" y="5885881"/>
            <a:chExt cx="2588260" cy="1089660"/>
          </a:xfrm>
        </p:grpSpPr>
        <p:sp>
          <p:nvSpPr>
            <p:cNvPr id="15" name="object 15"/>
            <p:cNvSpPr/>
            <p:nvPr/>
          </p:nvSpPr>
          <p:spPr>
            <a:xfrm>
              <a:off x="0" y="5885881"/>
              <a:ext cx="2002789" cy="683895"/>
            </a:xfrm>
            <a:custGeom>
              <a:avLst/>
              <a:gdLst/>
              <a:ahLst/>
              <a:cxnLst/>
              <a:rect l="l" t="t" r="r" b="b"/>
              <a:pathLst>
                <a:path w="2002789" h="683895">
                  <a:moveTo>
                    <a:pt x="1660418" y="683587"/>
                  </a:moveTo>
                  <a:lnTo>
                    <a:pt x="198250" y="683587"/>
                  </a:lnTo>
                  <a:lnTo>
                    <a:pt x="198250" y="681180"/>
                  </a:lnTo>
                  <a:lnTo>
                    <a:pt x="149937" y="675771"/>
                  </a:lnTo>
                  <a:lnTo>
                    <a:pt x="103804" y="663808"/>
                  </a:lnTo>
                  <a:lnTo>
                    <a:pt x="60362" y="645780"/>
                  </a:lnTo>
                  <a:lnTo>
                    <a:pt x="20121" y="622175"/>
                  </a:lnTo>
                  <a:lnTo>
                    <a:pt x="0" y="606369"/>
                  </a:lnTo>
                  <a:lnTo>
                    <a:pt x="0" y="76417"/>
                  </a:lnTo>
                  <a:lnTo>
                    <a:pt x="59321" y="37806"/>
                  </a:lnTo>
                  <a:lnTo>
                    <a:pt x="102925" y="19778"/>
                  </a:lnTo>
                  <a:lnTo>
                    <a:pt x="149394" y="7815"/>
                  </a:lnTo>
                  <a:lnTo>
                    <a:pt x="198250" y="2407"/>
                  </a:lnTo>
                  <a:lnTo>
                    <a:pt x="198250" y="0"/>
                  </a:lnTo>
                  <a:lnTo>
                    <a:pt x="1660418" y="0"/>
                  </a:lnTo>
                  <a:lnTo>
                    <a:pt x="1707089" y="3139"/>
                  </a:lnTo>
                  <a:lnTo>
                    <a:pt x="1751762" y="12280"/>
                  </a:lnTo>
                  <a:lnTo>
                    <a:pt x="1794044" y="27003"/>
                  </a:lnTo>
                  <a:lnTo>
                    <a:pt x="1833544" y="46891"/>
                  </a:lnTo>
                  <a:lnTo>
                    <a:pt x="1869867" y="71527"/>
                  </a:lnTo>
                  <a:lnTo>
                    <a:pt x="1902622" y="100492"/>
                  </a:lnTo>
                  <a:lnTo>
                    <a:pt x="1931416" y="133368"/>
                  </a:lnTo>
                  <a:lnTo>
                    <a:pt x="1955855" y="169737"/>
                  </a:lnTo>
                  <a:lnTo>
                    <a:pt x="1975547" y="209183"/>
                  </a:lnTo>
                  <a:lnTo>
                    <a:pt x="1990099" y="251286"/>
                  </a:lnTo>
                  <a:lnTo>
                    <a:pt x="1999118" y="295628"/>
                  </a:lnTo>
                  <a:lnTo>
                    <a:pt x="2002212" y="341793"/>
                  </a:lnTo>
                  <a:lnTo>
                    <a:pt x="1999072" y="387958"/>
                  </a:lnTo>
                  <a:lnTo>
                    <a:pt x="1989932" y="432301"/>
                  </a:lnTo>
                  <a:lnTo>
                    <a:pt x="1975208" y="474404"/>
                  </a:lnTo>
                  <a:lnTo>
                    <a:pt x="1955320" y="513849"/>
                  </a:lnTo>
                  <a:lnTo>
                    <a:pt x="1930685" y="550219"/>
                  </a:lnTo>
                  <a:lnTo>
                    <a:pt x="1901720" y="583095"/>
                  </a:lnTo>
                  <a:lnTo>
                    <a:pt x="1868844" y="612059"/>
                  </a:lnTo>
                  <a:lnTo>
                    <a:pt x="1832474" y="636695"/>
                  </a:lnTo>
                  <a:lnTo>
                    <a:pt x="1793029" y="656583"/>
                  </a:lnTo>
                  <a:lnTo>
                    <a:pt x="1750926" y="671307"/>
                  </a:lnTo>
                  <a:lnTo>
                    <a:pt x="1706583" y="680447"/>
                  </a:lnTo>
                  <a:lnTo>
                    <a:pt x="1660418" y="683587"/>
                  </a:lnTo>
                  <a:close/>
                </a:path>
              </a:pathLst>
            </a:custGeom>
            <a:solidFill>
              <a:srgbClr val="61C2A2"/>
            </a:solidFill>
          </p:spPr>
          <p:txBody>
            <a:bodyPr wrap="square" lIns="0" tIns="0" rIns="0" bIns="0" rtlCol="0"/>
            <a:lstStyle/>
            <a:p>
              <a:endParaRPr/>
            </a:p>
          </p:txBody>
        </p:sp>
        <p:sp>
          <p:nvSpPr>
            <p:cNvPr id="16" name="object 16"/>
            <p:cNvSpPr/>
            <p:nvPr/>
          </p:nvSpPr>
          <p:spPr>
            <a:xfrm>
              <a:off x="0" y="6428643"/>
              <a:ext cx="2588260" cy="546735"/>
            </a:xfrm>
            <a:custGeom>
              <a:avLst/>
              <a:gdLst/>
              <a:ahLst/>
              <a:cxnLst/>
              <a:rect l="l" t="t" r="r" b="b"/>
              <a:pathLst>
                <a:path w="2588260" h="546734">
                  <a:moveTo>
                    <a:pt x="2314663" y="546441"/>
                  </a:moveTo>
                  <a:lnTo>
                    <a:pt x="0" y="546441"/>
                  </a:lnTo>
                  <a:lnTo>
                    <a:pt x="0" y="0"/>
                  </a:lnTo>
                  <a:lnTo>
                    <a:pt x="2314663" y="0"/>
                  </a:lnTo>
                  <a:lnTo>
                    <a:pt x="2364066" y="4428"/>
                  </a:lnTo>
                  <a:lnTo>
                    <a:pt x="2410445" y="17187"/>
                  </a:lnTo>
                  <a:lnTo>
                    <a:pt x="2453054" y="37484"/>
                  </a:lnTo>
                  <a:lnTo>
                    <a:pt x="2491151" y="64527"/>
                  </a:lnTo>
                  <a:lnTo>
                    <a:pt x="2523990" y="97524"/>
                  </a:lnTo>
                  <a:lnTo>
                    <a:pt x="2550827" y="135684"/>
                  </a:lnTo>
                  <a:lnTo>
                    <a:pt x="2570917" y="178214"/>
                  </a:lnTo>
                  <a:lnTo>
                    <a:pt x="2583518" y="224324"/>
                  </a:lnTo>
                  <a:lnTo>
                    <a:pt x="2587883" y="273220"/>
                  </a:lnTo>
                  <a:lnTo>
                    <a:pt x="2583454" y="322117"/>
                  </a:lnTo>
                  <a:lnTo>
                    <a:pt x="2570696" y="368227"/>
                  </a:lnTo>
                  <a:lnTo>
                    <a:pt x="2550399" y="410757"/>
                  </a:lnTo>
                  <a:lnTo>
                    <a:pt x="2523356" y="448917"/>
                  </a:lnTo>
                  <a:lnTo>
                    <a:pt x="2490359" y="481914"/>
                  </a:lnTo>
                  <a:lnTo>
                    <a:pt x="2452199" y="508957"/>
                  </a:lnTo>
                  <a:lnTo>
                    <a:pt x="2409669" y="529254"/>
                  </a:lnTo>
                  <a:lnTo>
                    <a:pt x="2363559" y="542012"/>
                  </a:lnTo>
                  <a:lnTo>
                    <a:pt x="2314663" y="546441"/>
                  </a:lnTo>
                  <a:close/>
                </a:path>
              </a:pathLst>
            </a:custGeom>
            <a:solidFill>
              <a:srgbClr val="318F99"/>
            </a:solidFill>
          </p:spPr>
          <p:txBody>
            <a:bodyPr wrap="square" lIns="0" tIns="0" rIns="0" bIns="0" rtlCol="0"/>
            <a:lstStyle/>
            <a:p>
              <a:endParaRPr/>
            </a:p>
          </p:txBody>
        </p:sp>
        <p:sp>
          <p:nvSpPr>
            <p:cNvPr id="17" name="object 17"/>
            <p:cNvSpPr/>
            <p:nvPr/>
          </p:nvSpPr>
          <p:spPr>
            <a:xfrm>
              <a:off x="2023577" y="6594792"/>
              <a:ext cx="387985" cy="224154"/>
            </a:xfrm>
            <a:custGeom>
              <a:avLst/>
              <a:gdLst/>
              <a:ahLst/>
              <a:cxnLst/>
              <a:rect l="l" t="t" r="r" b="b"/>
              <a:pathLst>
                <a:path w="387985" h="224154">
                  <a:moveTo>
                    <a:pt x="187579" y="129445"/>
                  </a:moveTo>
                  <a:lnTo>
                    <a:pt x="163975" y="105841"/>
                  </a:lnTo>
                  <a:lnTo>
                    <a:pt x="269734" y="0"/>
                  </a:lnTo>
                  <a:lnTo>
                    <a:pt x="293338" y="23603"/>
                  </a:lnTo>
                  <a:lnTo>
                    <a:pt x="187579" y="129445"/>
                  </a:lnTo>
                  <a:close/>
                </a:path>
                <a:path w="387985" h="224154">
                  <a:moveTo>
                    <a:pt x="234703" y="176569"/>
                  </a:moveTo>
                  <a:lnTo>
                    <a:pt x="187496" y="176569"/>
                  </a:lnTo>
                  <a:lnTo>
                    <a:pt x="364149" y="0"/>
                  </a:lnTo>
                  <a:lnTo>
                    <a:pt x="387669" y="23603"/>
                  </a:lnTo>
                  <a:lnTo>
                    <a:pt x="234703" y="176569"/>
                  </a:lnTo>
                  <a:close/>
                </a:path>
                <a:path w="387985" h="224154">
                  <a:moveTo>
                    <a:pt x="93164" y="223777"/>
                  </a:moveTo>
                  <a:lnTo>
                    <a:pt x="0" y="130613"/>
                  </a:lnTo>
                  <a:lnTo>
                    <a:pt x="23603" y="107009"/>
                  </a:lnTo>
                  <a:lnTo>
                    <a:pt x="116768" y="200173"/>
                  </a:lnTo>
                  <a:lnTo>
                    <a:pt x="93164" y="223777"/>
                  </a:lnTo>
                  <a:close/>
                </a:path>
                <a:path w="387985" h="224154">
                  <a:moveTo>
                    <a:pt x="187496" y="223777"/>
                  </a:moveTo>
                  <a:lnTo>
                    <a:pt x="94331" y="130613"/>
                  </a:lnTo>
                  <a:lnTo>
                    <a:pt x="117935" y="107009"/>
                  </a:lnTo>
                  <a:lnTo>
                    <a:pt x="187496" y="176569"/>
                  </a:lnTo>
                  <a:lnTo>
                    <a:pt x="234703" y="176569"/>
                  </a:lnTo>
                  <a:lnTo>
                    <a:pt x="187496" y="223777"/>
                  </a:lnTo>
                  <a:close/>
                </a:path>
              </a:pathLst>
            </a:custGeom>
            <a:solidFill>
              <a:srgbClr val="FAFAFA"/>
            </a:solidFill>
          </p:spPr>
          <p:txBody>
            <a:bodyPr wrap="square" lIns="0" tIns="0" rIns="0" bIns="0" rtlCol="0"/>
            <a:lstStyle/>
            <a:p>
              <a:endParaRPr/>
            </a:p>
          </p:txBody>
        </p:sp>
      </p:grpSp>
      <p:grpSp>
        <p:nvGrpSpPr>
          <p:cNvPr id="18" name="object 18"/>
          <p:cNvGrpSpPr/>
          <p:nvPr/>
        </p:nvGrpSpPr>
        <p:grpSpPr>
          <a:xfrm>
            <a:off x="0" y="7428564"/>
            <a:ext cx="2586355" cy="1092835"/>
            <a:chOff x="0" y="7428564"/>
            <a:chExt cx="2586355" cy="1092835"/>
          </a:xfrm>
        </p:grpSpPr>
        <p:sp>
          <p:nvSpPr>
            <p:cNvPr id="19" name="object 19"/>
            <p:cNvSpPr/>
            <p:nvPr/>
          </p:nvSpPr>
          <p:spPr>
            <a:xfrm>
              <a:off x="0" y="7873843"/>
              <a:ext cx="2586355" cy="647700"/>
            </a:xfrm>
            <a:custGeom>
              <a:avLst/>
              <a:gdLst/>
              <a:ahLst/>
              <a:cxnLst/>
              <a:rect l="l" t="t" r="r" b="b"/>
              <a:pathLst>
                <a:path w="2586355" h="647700">
                  <a:moveTo>
                    <a:pt x="2262091" y="647320"/>
                  </a:moveTo>
                  <a:lnTo>
                    <a:pt x="0" y="647320"/>
                  </a:lnTo>
                  <a:lnTo>
                    <a:pt x="0" y="0"/>
                  </a:lnTo>
                  <a:lnTo>
                    <a:pt x="2262091" y="0"/>
                  </a:lnTo>
                  <a:lnTo>
                    <a:pt x="2310215" y="3531"/>
                  </a:lnTo>
                  <a:lnTo>
                    <a:pt x="2356048" y="13781"/>
                  </a:lnTo>
                  <a:lnTo>
                    <a:pt x="2399106" y="30238"/>
                  </a:lnTo>
                  <a:lnTo>
                    <a:pt x="2438908" y="52387"/>
                  </a:lnTo>
                  <a:lnTo>
                    <a:pt x="2474969" y="79715"/>
                  </a:lnTo>
                  <a:lnTo>
                    <a:pt x="2506807" y="111707"/>
                  </a:lnTo>
                  <a:lnTo>
                    <a:pt x="2533939" y="147850"/>
                  </a:lnTo>
                  <a:lnTo>
                    <a:pt x="2555883" y="187631"/>
                  </a:lnTo>
                  <a:lnTo>
                    <a:pt x="2572155" y="230535"/>
                  </a:lnTo>
                  <a:lnTo>
                    <a:pt x="2582272" y="276049"/>
                  </a:lnTo>
                  <a:lnTo>
                    <a:pt x="2585752" y="323660"/>
                  </a:lnTo>
                  <a:lnTo>
                    <a:pt x="2582221" y="371270"/>
                  </a:lnTo>
                  <a:lnTo>
                    <a:pt x="2571970" y="416784"/>
                  </a:lnTo>
                  <a:lnTo>
                    <a:pt x="2555513" y="459688"/>
                  </a:lnTo>
                  <a:lnTo>
                    <a:pt x="2533364" y="499469"/>
                  </a:lnTo>
                  <a:lnTo>
                    <a:pt x="2506036" y="535612"/>
                  </a:lnTo>
                  <a:lnTo>
                    <a:pt x="2474044" y="567605"/>
                  </a:lnTo>
                  <a:lnTo>
                    <a:pt x="2437901" y="594932"/>
                  </a:lnTo>
                  <a:lnTo>
                    <a:pt x="2398120" y="617081"/>
                  </a:lnTo>
                  <a:lnTo>
                    <a:pt x="2355216" y="633538"/>
                  </a:lnTo>
                  <a:lnTo>
                    <a:pt x="2309702" y="643789"/>
                  </a:lnTo>
                  <a:lnTo>
                    <a:pt x="2262091" y="647320"/>
                  </a:lnTo>
                  <a:close/>
                </a:path>
              </a:pathLst>
            </a:custGeom>
            <a:solidFill>
              <a:srgbClr val="318F99"/>
            </a:solidFill>
          </p:spPr>
          <p:txBody>
            <a:bodyPr wrap="square" lIns="0" tIns="0" rIns="0" bIns="0" rtlCol="0"/>
            <a:lstStyle/>
            <a:p>
              <a:endParaRPr/>
            </a:p>
          </p:txBody>
        </p:sp>
        <p:sp>
          <p:nvSpPr>
            <p:cNvPr id="20" name="object 20"/>
            <p:cNvSpPr/>
            <p:nvPr/>
          </p:nvSpPr>
          <p:spPr>
            <a:xfrm>
              <a:off x="0" y="7428564"/>
              <a:ext cx="1975485" cy="551180"/>
            </a:xfrm>
            <a:custGeom>
              <a:avLst/>
              <a:gdLst/>
              <a:ahLst/>
              <a:cxnLst/>
              <a:rect l="l" t="t" r="r" b="b"/>
              <a:pathLst>
                <a:path w="1975485" h="551179">
                  <a:moveTo>
                    <a:pt x="1699848" y="550853"/>
                  </a:moveTo>
                  <a:lnTo>
                    <a:pt x="160628" y="550853"/>
                  </a:lnTo>
                  <a:lnTo>
                    <a:pt x="160628" y="548913"/>
                  </a:lnTo>
                  <a:lnTo>
                    <a:pt x="113268" y="542855"/>
                  </a:lnTo>
                  <a:lnTo>
                    <a:pt x="68670" y="529038"/>
                  </a:lnTo>
                  <a:lnTo>
                    <a:pt x="27584" y="508181"/>
                  </a:lnTo>
                  <a:lnTo>
                    <a:pt x="0" y="487822"/>
                  </a:lnTo>
                  <a:lnTo>
                    <a:pt x="0" y="62428"/>
                  </a:lnTo>
                  <a:lnTo>
                    <a:pt x="26722" y="42671"/>
                  </a:lnTo>
                  <a:lnTo>
                    <a:pt x="67887" y="21814"/>
                  </a:lnTo>
                  <a:lnTo>
                    <a:pt x="112757" y="7997"/>
                  </a:lnTo>
                  <a:lnTo>
                    <a:pt x="160628" y="1939"/>
                  </a:lnTo>
                  <a:lnTo>
                    <a:pt x="160628" y="0"/>
                  </a:lnTo>
                  <a:lnTo>
                    <a:pt x="1699848" y="0"/>
                  </a:lnTo>
                  <a:lnTo>
                    <a:pt x="1749650" y="4464"/>
                  </a:lnTo>
                  <a:lnTo>
                    <a:pt x="1796404" y="17326"/>
                  </a:lnTo>
                  <a:lnTo>
                    <a:pt x="1839357" y="37786"/>
                  </a:lnTo>
                  <a:lnTo>
                    <a:pt x="1877761" y="65048"/>
                  </a:lnTo>
                  <a:lnTo>
                    <a:pt x="1910865" y="98311"/>
                  </a:lnTo>
                  <a:lnTo>
                    <a:pt x="1937919" y="136779"/>
                  </a:lnTo>
                  <a:lnTo>
                    <a:pt x="1958172" y="179653"/>
                  </a:lnTo>
                  <a:lnTo>
                    <a:pt x="1970874" y="226135"/>
                  </a:lnTo>
                  <a:lnTo>
                    <a:pt x="1975275" y="275426"/>
                  </a:lnTo>
                  <a:lnTo>
                    <a:pt x="1970810" y="324718"/>
                  </a:lnTo>
                  <a:lnTo>
                    <a:pt x="1957949" y="371200"/>
                  </a:lnTo>
                  <a:lnTo>
                    <a:pt x="1937488" y="414074"/>
                  </a:lnTo>
                  <a:lnTo>
                    <a:pt x="1910227" y="452542"/>
                  </a:lnTo>
                  <a:lnTo>
                    <a:pt x="1876963" y="485805"/>
                  </a:lnTo>
                  <a:lnTo>
                    <a:pt x="1838495" y="513066"/>
                  </a:lnTo>
                  <a:lnTo>
                    <a:pt x="1795621" y="533527"/>
                  </a:lnTo>
                  <a:lnTo>
                    <a:pt x="1749140" y="546389"/>
                  </a:lnTo>
                  <a:lnTo>
                    <a:pt x="1699848" y="550853"/>
                  </a:lnTo>
                  <a:close/>
                </a:path>
              </a:pathLst>
            </a:custGeom>
            <a:solidFill>
              <a:srgbClr val="61C2A2"/>
            </a:solidFill>
          </p:spPr>
          <p:txBody>
            <a:bodyPr wrap="square" lIns="0" tIns="0" rIns="0" bIns="0" rtlCol="0"/>
            <a:lstStyle/>
            <a:p>
              <a:endParaRPr/>
            </a:p>
          </p:txBody>
        </p:sp>
        <p:sp>
          <p:nvSpPr>
            <p:cNvPr id="21" name="object 21"/>
            <p:cNvSpPr/>
            <p:nvPr/>
          </p:nvSpPr>
          <p:spPr>
            <a:xfrm>
              <a:off x="1934708" y="8177960"/>
              <a:ext cx="387985" cy="224154"/>
            </a:xfrm>
            <a:custGeom>
              <a:avLst/>
              <a:gdLst/>
              <a:ahLst/>
              <a:cxnLst/>
              <a:rect l="l" t="t" r="r" b="b"/>
              <a:pathLst>
                <a:path w="387985" h="224154">
                  <a:moveTo>
                    <a:pt x="187579" y="129445"/>
                  </a:moveTo>
                  <a:lnTo>
                    <a:pt x="163975" y="105841"/>
                  </a:lnTo>
                  <a:lnTo>
                    <a:pt x="269734" y="0"/>
                  </a:lnTo>
                  <a:lnTo>
                    <a:pt x="293338" y="23603"/>
                  </a:lnTo>
                  <a:lnTo>
                    <a:pt x="187579" y="129445"/>
                  </a:lnTo>
                  <a:close/>
                </a:path>
                <a:path w="387985" h="224154">
                  <a:moveTo>
                    <a:pt x="234703" y="176569"/>
                  </a:moveTo>
                  <a:lnTo>
                    <a:pt x="187496" y="176569"/>
                  </a:lnTo>
                  <a:lnTo>
                    <a:pt x="364149" y="0"/>
                  </a:lnTo>
                  <a:lnTo>
                    <a:pt x="387669" y="23603"/>
                  </a:lnTo>
                  <a:lnTo>
                    <a:pt x="234703" y="176569"/>
                  </a:lnTo>
                  <a:close/>
                </a:path>
                <a:path w="387985" h="224154">
                  <a:moveTo>
                    <a:pt x="93164" y="223777"/>
                  </a:moveTo>
                  <a:lnTo>
                    <a:pt x="0" y="130613"/>
                  </a:lnTo>
                  <a:lnTo>
                    <a:pt x="23603" y="107009"/>
                  </a:lnTo>
                  <a:lnTo>
                    <a:pt x="116768" y="200173"/>
                  </a:lnTo>
                  <a:lnTo>
                    <a:pt x="93164" y="223777"/>
                  </a:lnTo>
                  <a:close/>
                </a:path>
                <a:path w="387985" h="224154">
                  <a:moveTo>
                    <a:pt x="187496" y="223777"/>
                  </a:moveTo>
                  <a:lnTo>
                    <a:pt x="94331" y="130613"/>
                  </a:lnTo>
                  <a:lnTo>
                    <a:pt x="117935" y="107009"/>
                  </a:lnTo>
                  <a:lnTo>
                    <a:pt x="187496" y="176569"/>
                  </a:lnTo>
                  <a:lnTo>
                    <a:pt x="234703" y="176569"/>
                  </a:lnTo>
                  <a:lnTo>
                    <a:pt x="187496" y="223777"/>
                  </a:lnTo>
                  <a:close/>
                </a:path>
              </a:pathLst>
            </a:custGeom>
            <a:solidFill>
              <a:srgbClr val="FAFAFA"/>
            </a:solidFill>
          </p:spPr>
          <p:txBody>
            <a:bodyPr wrap="square" lIns="0" tIns="0" rIns="0" bIns="0" rtlCol="0"/>
            <a:lstStyle/>
            <a:p>
              <a:endParaRPr/>
            </a:p>
          </p:txBody>
        </p:sp>
      </p:grpSp>
      <p:grpSp>
        <p:nvGrpSpPr>
          <p:cNvPr id="22" name="object 22"/>
          <p:cNvGrpSpPr/>
          <p:nvPr/>
        </p:nvGrpSpPr>
        <p:grpSpPr>
          <a:xfrm>
            <a:off x="0" y="8812107"/>
            <a:ext cx="2516505" cy="1085215"/>
            <a:chOff x="0" y="8812107"/>
            <a:chExt cx="2516505" cy="1085215"/>
          </a:xfrm>
        </p:grpSpPr>
        <p:sp>
          <p:nvSpPr>
            <p:cNvPr id="23" name="object 23"/>
            <p:cNvSpPr/>
            <p:nvPr/>
          </p:nvSpPr>
          <p:spPr>
            <a:xfrm>
              <a:off x="0" y="8812107"/>
              <a:ext cx="1973580" cy="636905"/>
            </a:xfrm>
            <a:custGeom>
              <a:avLst/>
              <a:gdLst/>
              <a:ahLst/>
              <a:cxnLst/>
              <a:rect l="l" t="t" r="r" b="b"/>
              <a:pathLst>
                <a:path w="1973580" h="636904">
                  <a:moveTo>
                    <a:pt x="1655009" y="636896"/>
                  </a:moveTo>
                  <a:lnTo>
                    <a:pt x="0" y="636896"/>
                  </a:lnTo>
                  <a:lnTo>
                    <a:pt x="0" y="0"/>
                  </a:lnTo>
                  <a:lnTo>
                    <a:pt x="1655009" y="0"/>
                  </a:lnTo>
                  <a:lnTo>
                    <a:pt x="1702358" y="3474"/>
                  </a:lnTo>
                  <a:lnTo>
                    <a:pt x="1747452" y="13560"/>
                  </a:lnTo>
                  <a:lnTo>
                    <a:pt x="1789817" y="29751"/>
                  </a:lnTo>
                  <a:lnTo>
                    <a:pt x="1828977" y="51544"/>
                  </a:lnTo>
                  <a:lnTo>
                    <a:pt x="1864458" y="78431"/>
                  </a:lnTo>
                  <a:lnTo>
                    <a:pt x="1895783" y="109909"/>
                  </a:lnTo>
                  <a:lnTo>
                    <a:pt x="1922479" y="145470"/>
                  </a:lnTo>
                  <a:lnTo>
                    <a:pt x="1944069" y="184610"/>
                  </a:lnTo>
                  <a:lnTo>
                    <a:pt x="1960079" y="226823"/>
                  </a:lnTo>
                  <a:lnTo>
                    <a:pt x="1970033" y="271604"/>
                  </a:lnTo>
                  <a:lnTo>
                    <a:pt x="1973534" y="318448"/>
                  </a:lnTo>
                  <a:lnTo>
                    <a:pt x="1969983" y="365291"/>
                  </a:lnTo>
                  <a:lnTo>
                    <a:pt x="1959897" y="410072"/>
                  </a:lnTo>
                  <a:lnTo>
                    <a:pt x="1943705" y="452285"/>
                  </a:lnTo>
                  <a:lnTo>
                    <a:pt x="1921913" y="491426"/>
                  </a:lnTo>
                  <a:lnTo>
                    <a:pt x="1895025" y="526987"/>
                  </a:lnTo>
                  <a:lnTo>
                    <a:pt x="1863548" y="558464"/>
                  </a:lnTo>
                  <a:lnTo>
                    <a:pt x="1827987" y="585352"/>
                  </a:lnTo>
                  <a:lnTo>
                    <a:pt x="1788847" y="607144"/>
                  </a:lnTo>
                  <a:lnTo>
                    <a:pt x="1746633" y="623336"/>
                  </a:lnTo>
                  <a:lnTo>
                    <a:pt x="1701852" y="633422"/>
                  </a:lnTo>
                  <a:lnTo>
                    <a:pt x="1655009" y="636896"/>
                  </a:lnTo>
                  <a:close/>
                </a:path>
              </a:pathLst>
            </a:custGeom>
            <a:solidFill>
              <a:srgbClr val="61C2A2"/>
            </a:solidFill>
          </p:spPr>
          <p:txBody>
            <a:bodyPr wrap="square" lIns="0" tIns="0" rIns="0" bIns="0" rtlCol="0"/>
            <a:lstStyle/>
            <a:p>
              <a:endParaRPr/>
            </a:p>
          </p:txBody>
        </p:sp>
        <p:sp>
          <p:nvSpPr>
            <p:cNvPr id="24" name="object 24"/>
            <p:cNvSpPr/>
            <p:nvPr/>
          </p:nvSpPr>
          <p:spPr>
            <a:xfrm>
              <a:off x="0" y="9267465"/>
              <a:ext cx="2516505" cy="629920"/>
            </a:xfrm>
            <a:custGeom>
              <a:avLst/>
              <a:gdLst/>
              <a:ahLst/>
              <a:cxnLst/>
              <a:rect l="l" t="t" r="r" b="b"/>
              <a:pathLst>
                <a:path w="2516505" h="629920">
                  <a:moveTo>
                    <a:pt x="2201248" y="629586"/>
                  </a:moveTo>
                  <a:lnTo>
                    <a:pt x="2541" y="629586"/>
                  </a:lnTo>
                  <a:lnTo>
                    <a:pt x="2541" y="627370"/>
                  </a:lnTo>
                  <a:lnTo>
                    <a:pt x="0" y="627067"/>
                  </a:lnTo>
                  <a:lnTo>
                    <a:pt x="0" y="2516"/>
                  </a:lnTo>
                  <a:lnTo>
                    <a:pt x="2541" y="2216"/>
                  </a:lnTo>
                  <a:lnTo>
                    <a:pt x="2541" y="0"/>
                  </a:lnTo>
                  <a:lnTo>
                    <a:pt x="2201248" y="0"/>
                  </a:lnTo>
                  <a:lnTo>
                    <a:pt x="2248053" y="3434"/>
                  </a:lnTo>
                  <a:lnTo>
                    <a:pt x="2292630" y="13404"/>
                  </a:lnTo>
                  <a:lnTo>
                    <a:pt x="2334509" y="29410"/>
                  </a:lnTo>
                  <a:lnTo>
                    <a:pt x="2373220" y="50952"/>
                  </a:lnTo>
                  <a:lnTo>
                    <a:pt x="2408293" y="77531"/>
                  </a:lnTo>
                  <a:lnTo>
                    <a:pt x="2439259" y="108647"/>
                  </a:lnTo>
                  <a:lnTo>
                    <a:pt x="2465648" y="143800"/>
                  </a:lnTo>
                  <a:lnTo>
                    <a:pt x="2486990" y="182491"/>
                  </a:lnTo>
                  <a:lnTo>
                    <a:pt x="2502817" y="224220"/>
                  </a:lnTo>
                  <a:lnTo>
                    <a:pt x="2512657" y="268487"/>
                  </a:lnTo>
                  <a:lnTo>
                    <a:pt x="2516041" y="314793"/>
                  </a:lnTo>
                  <a:lnTo>
                    <a:pt x="2512607" y="361099"/>
                  </a:lnTo>
                  <a:lnTo>
                    <a:pt x="2502637" y="405366"/>
                  </a:lnTo>
                  <a:lnTo>
                    <a:pt x="2486631" y="447095"/>
                  </a:lnTo>
                  <a:lnTo>
                    <a:pt x="2465088" y="485786"/>
                  </a:lnTo>
                  <a:lnTo>
                    <a:pt x="2438510" y="520939"/>
                  </a:lnTo>
                  <a:lnTo>
                    <a:pt x="2407394" y="552055"/>
                  </a:lnTo>
                  <a:lnTo>
                    <a:pt x="2372240" y="578634"/>
                  </a:lnTo>
                  <a:lnTo>
                    <a:pt x="2333550" y="600176"/>
                  </a:lnTo>
                  <a:lnTo>
                    <a:pt x="2291821" y="616182"/>
                  </a:lnTo>
                  <a:lnTo>
                    <a:pt x="2247554" y="626152"/>
                  </a:lnTo>
                  <a:lnTo>
                    <a:pt x="2201248" y="629586"/>
                  </a:lnTo>
                  <a:close/>
                </a:path>
              </a:pathLst>
            </a:custGeom>
            <a:solidFill>
              <a:srgbClr val="318F99"/>
            </a:solidFill>
          </p:spPr>
          <p:txBody>
            <a:bodyPr wrap="square" lIns="0" tIns="0" rIns="0" bIns="0" rtlCol="0"/>
            <a:lstStyle/>
            <a:p>
              <a:endParaRPr/>
            </a:p>
          </p:txBody>
        </p:sp>
        <p:sp>
          <p:nvSpPr>
            <p:cNvPr id="25" name="object 25"/>
            <p:cNvSpPr/>
            <p:nvPr/>
          </p:nvSpPr>
          <p:spPr>
            <a:xfrm>
              <a:off x="1687488" y="9421750"/>
              <a:ext cx="387985" cy="224154"/>
            </a:xfrm>
            <a:custGeom>
              <a:avLst/>
              <a:gdLst/>
              <a:ahLst/>
              <a:cxnLst/>
              <a:rect l="l" t="t" r="r" b="b"/>
              <a:pathLst>
                <a:path w="387985" h="224154">
                  <a:moveTo>
                    <a:pt x="187579" y="129445"/>
                  </a:moveTo>
                  <a:lnTo>
                    <a:pt x="163975" y="105841"/>
                  </a:lnTo>
                  <a:lnTo>
                    <a:pt x="269734" y="0"/>
                  </a:lnTo>
                  <a:lnTo>
                    <a:pt x="293338" y="23603"/>
                  </a:lnTo>
                  <a:lnTo>
                    <a:pt x="187579" y="129445"/>
                  </a:lnTo>
                  <a:close/>
                </a:path>
                <a:path w="387985" h="224154">
                  <a:moveTo>
                    <a:pt x="234703" y="176569"/>
                  </a:moveTo>
                  <a:lnTo>
                    <a:pt x="187496" y="176569"/>
                  </a:lnTo>
                  <a:lnTo>
                    <a:pt x="364149" y="0"/>
                  </a:lnTo>
                  <a:lnTo>
                    <a:pt x="387669" y="23603"/>
                  </a:lnTo>
                  <a:lnTo>
                    <a:pt x="234703" y="176569"/>
                  </a:lnTo>
                  <a:close/>
                </a:path>
                <a:path w="387985" h="224154">
                  <a:moveTo>
                    <a:pt x="93164" y="223777"/>
                  </a:moveTo>
                  <a:lnTo>
                    <a:pt x="0" y="130613"/>
                  </a:lnTo>
                  <a:lnTo>
                    <a:pt x="23603" y="107009"/>
                  </a:lnTo>
                  <a:lnTo>
                    <a:pt x="116768" y="200173"/>
                  </a:lnTo>
                  <a:lnTo>
                    <a:pt x="93164" y="223777"/>
                  </a:lnTo>
                  <a:close/>
                </a:path>
                <a:path w="387985" h="224154">
                  <a:moveTo>
                    <a:pt x="187496" y="223777"/>
                  </a:moveTo>
                  <a:lnTo>
                    <a:pt x="94331" y="130613"/>
                  </a:lnTo>
                  <a:lnTo>
                    <a:pt x="117935" y="107009"/>
                  </a:lnTo>
                  <a:lnTo>
                    <a:pt x="187496" y="176569"/>
                  </a:lnTo>
                  <a:lnTo>
                    <a:pt x="234703" y="176569"/>
                  </a:lnTo>
                  <a:lnTo>
                    <a:pt x="187496" y="223777"/>
                  </a:lnTo>
                  <a:close/>
                </a:path>
              </a:pathLst>
            </a:custGeom>
            <a:solidFill>
              <a:srgbClr val="FAFAFA"/>
            </a:solidFill>
          </p:spPr>
          <p:txBody>
            <a:bodyPr wrap="square" lIns="0" tIns="0" rIns="0" bIns="0" rtlCol="0"/>
            <a:lstStyle/>
            <a:p>
              <a:endParaRPr/>
            </a:p>
          </p:txBody>
        </p:sp>
      </p:grpSp>
      <p:sp>
        <p:nvSpPr>
          <p:cNvPr id="26" name="object 26" descr="$PPTXTitle"/>
          <p:cNvSpPr txBox="1">
            <a:spLocks noGrp="1"/>
          </p:cNvSpPr>
          <p:nvPr>
            <p:ph type="title"/>
          </p:nvPr>
        </p:nvSpPr>
        <p:spPr>
          <a:xfrm>
            <a:off x="5791200" y="561687"/>
            <a:ext cx="4590016" cy="566822"/>
          </a:xfrm>
          <a:prstGeom prst="rect">
            <a:avLst/>
          </a:prstGeom>
        </p:spPr>
        <p:txBody>
          <a:bodyPr vert="horz" wrap="square" lIns="0" tIns="12700" rIns="0" bIns="0" rtlCol="0">
            <a:spAutoFit/>
          </a:bodyPr>
          <a:lstStyle/>
          <a:p>
            <a:pPr marL="12700">
              <a:lnSpc>
                <a:spcPct val="100000"/>
              </a:lnSpc>
              <a:spcBef>
                <a:spcPts val="100"/>
              </a:spcBef>
            </a:pPr>
            <a:r>
              <a:rPr lang="it-IT" sz="3600" b="1" dirty="0">
                <a:solidFill>
                  <a:srgbClr val="7030A0"/>
                </a:solidFill>
              </a:rPr>
              <a:t>Main priorities</a:t>
            </a:r>
            <a:endParaRPr sz="3600" b="1" dirty="0">
              <a:solidFill>
                <a:srgbClr val="7030A0"/>
              </a:solidFill>
            </a:endParaRPr>
          </a:p>
        </p:txBody>
      </p:sp>
      <p:sp>
        <p:nvSpPr>
          <p:cNvPr id="27" name="object 27"/>
          <p:cNvSpPr/>
          <p:nvPr/>
        </p:nvSpPr>
        <p:spPr>
          <a:xfrm>
            <a:off x="1734472" y="2183618"/>
            <a:ext cx="387985" cy="224154"/>
          </a:xfrm>
          <a:custGeom>
            <a:avLst/>
            <a:gdLst/>
            <a:ahLst/>
            <a:cxnLst/>
            <a:rect l="l" t="t" r="r" b="b"/>
            <a:pathLst>
              <a:path w="387985" h="224155">
                <a:moveTo>
                  <a:pt x="187579" y="129445"/>
                </a:moveTo>
                <a:lnTo>
                  <a:pt x="163975" y="105841"/>
                </a:lnTo>
                <a:lnTo>
                  <a:pt x="269734" y="0"/>
                </a:lnTo>
                <a:lnTo>
                  <a:pt x="293338" y="23603"/>
                </a:lnTo>
                <a:lnTo>
                  <a:pt x="187579" y="129445"/>
                </a:lnTo>
                <a:close/>
              </a:path>
              <a:path w="387985" h="224155">
                <a:moveTo>
                  <a:pt x="234703" y="176569"/>
                </a:moveTo>
                <a:lnTo>
                  <a:pt x="187496" y="176569"/>
                </a:lnTo>
                <a:lnTo>
                  <a:pt x="364149" y="0"/>
                </a:lnTo>
                <a:lnTo>
                  <a:pt x="387669" y="23603"/>
                </a:lnTo>
                <a:lnTo>
                  <a:pt x="234703" y="176569"/>
                </a:lnTo>
                <a:close/>
              </a:path>
              <a:path w="387985" h="224155">
                <a:moveTo>
                  <a:pt x="93164" y="223777"/>
                </a:moveTo>
                <a:lnTo>
                  <a:pt x="0" y="130613"/>
                </a:lnTo>
                <a:lnTo>
                  <a:pt x="23603" y="107009"/>
                </a:lnTo>
                <a:lnTo>
                  <a:pt x="116768" y="200173"/>
                </a:lnTo>
                <a:lnTo>
                  <a:pt x="93164" y="223777"/>
                </a:lnTo>
                <a:close/>
              </a:path>
              <a:path w="387985" h="224155">
                <a:moveTo>
                  <a:pt x="187496" y="223777"/>
                </a:moveTo>
                <a:lnTo>
                  <a:pt x="94331" y="130613"/>
                </a:lnTo>
                <a:lnTo>
                  <a:pt x="117935" y="107009"/>
                </a:lnTo>
                <a:lnTo>
                  <a:pt x="187496" y="176569"/>
                </a:lnTo>
                <a:lnTo>
                  <a:pt x="234703" y="176569"/>
                </a:lnTo>
                <a:lnTo>
                  <a:pt x="187496" y="223777"/>
                </a:lnTo>
                <a:close/>
              </a:path>
            </a:pathLst>
          </a:custGeom>
          <a:solidFill>
            <a:srgbClr val="FAFAFA"/>
          </a:solidFill>
        </p:spPr>
        <p:txBody>
          <a:bodyPr wrap="square" lIns="0" tIns="0" rIns="0" bIns="0" rtlCol="0"/>
          <a:lstStyle/>
          <a:p>
            <a:endParaRPr/>
          </a:p>
        </p:txBody>
      </p:sp>
      <p:sp>
        <p:nvSpPr>
          <p:cNvPr id="28" name="object 28"/>
          <p:cNvSpPr/>
          <p:nvPr/>
        </p:nvSpPr>
        <p:spPr>
          <a:xfrm>
            <a:off x="1823340" y="3458838"/>
            <a:ext cx="387985" cy="224154"/>
          </a:xfrm>
          <a:custGeom>
            <a:avLst/>
            <a:gdLst/>
            <a:ahLst/>
            <a:cxnLst/>
            <a:rect l="l" t="t" r="r" b="b"/>
            <a:pathLst>
              <a:path w="387985" h="224154">
                <a:moveTo>
                  <a:pt x="187579" y="129445"/>
                </a:moveTo>
                <a:lnTo>
                  <a:pt x="163975" y="105841"/>
                </a:lnTo>
                <a:lnTo>
                  <a:pt x="269734" y="0"/>
                </a:lnTo>
                <a:lnTo>
                  <a:pt x="293338" y="23603"/>
                </a:lnTo>
                <a:lnTo>
                  <a:pt x="187579" y="129445"/>
                </a:lnTo>
                <a:close/>
              </a:path>
              <a:path w="387985" h="224154">
                <a:moveTo>
                  <a:pt x="234703" y="176569"/>
                </a:moveTo>
                <a:lnTo>
                  <a:pt x="187496" y="176569"/>
                </a:lnTo>
                <a:lnTo>
                  <a:pt x="364149" y="0"/>
                </a:lnTo>
                <a:lnTo>
                  <a:pt x="387669" y="23603"/>
                </a:lnTo>
                <a:lnTo>
                  <a:pt x="234703" y="176569"/>
                </a:lnTo>
                <a:close/>
              </a:path>
              <a:path w="387985" h="224154">
                <a:moveTo>
                  <a:pt x="93164" y="223777"/>
                </a:moveTo>
                <a:lnTo>
                  <a:pt x="0" y="130613"/>
                </a:lnTo>
                <a:lnTo>
                  <a:pt x="23603" y="107009"/>
                </a:lnTo>
                <a:lnTo>
                  <a:pt x="116768" y="200173"/>
                </a:lnTo>
                <a:lnTo>
                  <a:pt x="93164" y="223777"/>
                </a:lnTo>
                <a:close/>
              </a:path>
              <a:path w="387985" h="224154">
                <a:moveTo>
                  <a:pt x="187496" y="223777"/>
                </a:moveTo>
                <a:lnTo>
                  <a:pt x="94331" y="130613"/>
                </a:lnTo>
                <a:lnTo>
                  <a:pt x="117935" y="107009"/>
                </a:lnTo>
                <a:lnTo>
                  <a:pt x="187496" y="176569"/>
                </a:lnTo>
                <a:lnTo>
                  <a:pt x="234703" y="176569"/>
                </a:lnTo>
                <a:lnTo>
                  <a:pt x="187496" y="223777"/>
                </a:lnTo>
                <a:close/>
              </a:path>
            </a:pathLst>
          </a:custGeom>
          <a:solidFill>
            <a:srgbClr val="FAFAFA"/>
          </a:solidFill>
        </p:spPr>
        <p:txBody>
          <a:bodyPr wrap="square" lIns="0" tIns="0" rIns="0" bIns="0" rtlCol="0"/>
          <a:lstStyle/>
          <a:p>
            <a:endParaRPr/>
          </a:p>
        </p:txBody>
      </p:sp>
      <p:grpSp>
        <p:nvGrpSpPr>
          <p:cNvPr id="29" name="object 29"/>
          <p:cNvGrpSpPr/>
          <p:nvPr/>
        </p:nvGrpSpPr>
        <p:grpSpPr>
          <a:xfrm>
            <a:off x="0" y="4220292"/>
            <a:ext cx="2518410" cy="1217295"/>
            <a:chOff x="0" y="4220292"/>
            <a:chExt cx="2518410" cy="1217295"/>
          </a:xfrm>
        </p:grpSpPr>
        <p:sp>
          <p:nvSpPr>
            <p:cNvPr id="30" name="object 30"/>
            <p:cNvSpPr/>
            <p:nvPr/>
          </p:nvSpPr>
          <p:spPr>
            <a:xfrm>
              <a:off x="1823339" y="4533594"/>
              <a:ext cx="387985" cy="904240"/>
            </a:xfrm>
            <a:custGeom>
              <a:avLst/>
              <a:gdLst/>
              <a:ahLst/>
              <a:cxnLst/>
              <a:rect l="l" t="t" r="r" b="b"/>
              <a:pathLst>
                <a:path w="387985" h="904239">
                  <a:moveTo>
                    <a:pt x="116763" y="880249"/>
                  </a:moveTo>
                  <a:lnTo>
                    <a:pt x="23596" y="787095"/>
                  </a:lnTo>
                  <a:lnTo>
                    <a:pt x="0" y="810691"/>
                  </a:lnTo>
                  <a:lnTo>
                    <a:pt x="93154" y="903859"/>
                  </a:lnTo>
                  <a:lnTo>
                    <a:pt x="116763" y="880249"/>
                  </a:lnTo>
                  <a:close/>
                </a:path>
                <a:path w="387985" h="904239">
                  <a:moveTo>
                    <a:pt x="116763" y="200164"/>
                  </a:moveTo>
                  <a:lnTo>
                    <a:pt x="23596" y="107010"/>
                  </a:lnTo>
                  <a:lnTo>
                    <a:pt x="0" y="130606"/>
                  </a:lnTo>
                  <a:lnTo>
                    <a:pt x="93154" y="223774"/>
                  </a:lnTo>
                  <a:lnTo>
                    <a:pt x="116763" y="200164"/>
                  </a:lnTo>
                  <a:close/>
                </a:path>
                <a:path w="387985" h="904239">
                  <a:moveTo>
                    <a:pt x="293331" y="703681"/>
                  </a:moveTo>
                  <a:lnTo>
                    <a:pt x="269735" y="680085"/>
                  </a:lnTo>
                  <a:lnTo>
                    <a:pt x="163969" y="785926"/>
                  </a:lnTo>
                  <a:lnTo>
                    <a:pt x="187579" y="809523"/>
                  </a:lnTo>
                  <a:lnTo>
                    <a:pt x="293331" y="703681"/>
                  </a:lnTo>
                  <a:close/>
                </a:path>
                <a:path w="387985" h="904239">
                  <a:moveTo>
                    <a:pt x="293331" y="23596"/>
                  </a:moveTo>
                  <a:lnTo>
                    <a:pt x="269735" y="0"/>
                  </a:lnTo>
                  <a:lnTo>
                    <a:pt x="163969" y="105841"/>
                  </a:lnTo>
                  <a:lnTo>
                    <a:pt x="187579" y="129438"/>
                  </a:lnTo>
                  <a:lnTo>
                    <a:pt x="293331" y="23596"/>
                  </a:lnTo>
                  <a:close/>
                </a:path>
                <a:path w="387985" h="904239">
                  <a:moveTo>
                    <a:pt x="387667" y="703681"/>
                  </a:moveTo>
                  <a:lnTo>
                    <a:pt x="364147" y="680085"/>
                  </a:lnTo>
                  <a:lnTo>
                    <a:pt x="187490" y="856653"/>
                  </a:lnTo>
                  <a:lnTo>
                    <a:pt x="117932" y="787095"/>
                  </a:lnTo>
                  <a:lnTo>
                    <a:pt x="94322" y="810691"/>
                  </a:lnTo>
                  <a:lnTo>
                    <a:pt x="187490" y="903859"/>
                  </a:lnTo>
                  <a:lnTo>
                    <a:pt x="234696" y="856653"/>
                  </a:lnTo>
                  <a:lnTo>
                    <a:pt x="387667" y="703681"/>
                  </a:lnTo>
                  <a:close/>
                </a:path>
                <a:path w="387985" h="904239">
                  <a:moveTo>
                    <a:pt x="387667" y="23596"/>
                  </a:moveTo>
                  <a:lnTo>
                    <a:pt x="364147" y="0"/>
                  </a:lnTo>
                  <a:lnTo>
                    <a:pt x="187490" y="176568"/>
                  </a:lnTo>
                  <a:lnTo>
                    <a:pt x="117932" y="107010"/>
                  </a:lnTo>
                  <a:lnTo>
                    <a:pt x="94322" y="130606"/>
                  </a:lnTo>
                  <a:lnTo>
                    <a:pt x="187490" y="223774"/>
                  </a:lnTo>
                  <a:lnTo>
                    <a:pt x="234696" y="176568"/>
                  </a:lnTo>
                  <a:lnTo>
                    <a:pt x="387667" y="23596"/>
                  </a:lnTo>
                  <a:close/>
                </a:path>
              </a:pathLst>
            </a:custGeom>
            <a:solidFill>
              <a:srgbClr val="FAFAFA"/>
            </a:solidFill>
          </p:spPr>
          <p:txBody>
            <a:bodyPr wrap="square" lIns="0" tIns="0" rIns="0" bIns="0" rtlCol="0"/>
            <a:lstStyle/>
            <a:p>
              <a:endParaRPr/>
            </a:p>
          </p:txBody>
        </p:sp>
        <p:sp>
          <p:nvSpPr>
            <p:cNvPr id="31" name="object 31"/>
            <p:cNvSpPr/>
            <p:nvPr/>
          </p:nvSpPr>
          <p:spPr>
            <a:xfrm>
              <a:off x="0" y="4220292"/>
              <a:ext cx="1623060" cy="683895"/>
            </a:xfrm>
            <a:custGeom>
              <a:avLst/>
              <a:gdLst/>
              <a:ahLst/>
              <a:cxnLst/>
              <a:rect l="l" t="t" r="r" b="b"/>
              <a:pathLst>
                <a:path w="1623060" h="683895">
                  <a:moveTo>
                    <a:pt x="1281189" y="683587"/>
                  </a:moveTo>
                  <a:lnTo>
                    <a:pt x="0" y="683587"/>
                  </a:lnTo>
                  <a:lnTo>
                    <a:pt x="0" y="0"/>
                  </a:lnTo>
                  <a:lnTo>
                    <a:pt x="1281189" y="0"/>
                  </a:lnTo>
                  <a:lnTo>
                    <a:pt x="1327859" y="3139"/>
                  </a:lnTo>
                  <a:lnTo>
                    <a:pt x="1372532" y="12280"/>
                  </a:lnTo>
                  <a:lnTo>
                    <a:pt x="1414815" y="27003"/>
                  </a:lnTo>
                  <a:lnTo>
                    <a:pt x="1454315" y="46891"/>
                  </a:lnTo>
                  <a:lnTo>
                    <a:pt x="1490638" y="71527"/>
                  </a:lnTo>
                  <a:lnTo>
                    <a:pt x="1523393" y="100492"/>
                  </a:lnTo>
                  <a:lnTo>
                    <a:pt x="1552187" y="133368"/>
                  </a:lnTo>
                  <a:lnTo>
                    <a:pt x="1576626" y="169737"/>
                  </a:lnTo>
                  <a:lnTo>
                    <a:pt x="1596318" y="209183"/>
                  </a:lnTo>
                  <a:lnTo>
                    <a:pt x="1610870" y="251285"/>
                  </a:lnTo>
                  <a:lnTo>
                    <a:pt x="1619889" y="295628"/>
                  </a:lnTo>
                  <a:lnTo>
                    <a:pt x="1622983" y="341793"/>
                  </a:lnTo>
                  <a:lnTo>
                    <a:pt x="1619843" y="387958"/>
                  </a:lnTo>
                  <a:lnTo>
                    <a:pt x="1610703" y="432301"/>
                  </a:lnTo>
                  <a:lnTo>
                    <a:pt x="1595979" y="474404"/>
                  </a:lnTo>
                  <a:lnTo>
                    <a:pt x="1576091" y="513849"/>
                  </a:lnTo>
                  <a:lnTo>
                    <a:pt x="1551455" y="550218"/>
                  </a:lnTo>
                  <a:lnTo>
                    <a:pt x="1522491" y="583095"/>
                  </a:lnTo>
                  <a:lnTo>
                    <a:pt x="1489614" y="612059"/>
                  </a:lnTo>
                  <a:lnTo>
                    <a:pt x="1453245" y="636695"/>
                  </a:lnTo>
                  <a:lnTo>
                    <a:pt x="1413800" y="656583"/>
                  </a:lnTo>
                  <a:lnTo>
                    <a:pt x="1371697" y="671307"/>
                  </a:lnTo>
                  <a:lnTo>
                    <a:pt x="1327354" y="680447"/>
                  </a:lnTo>
                  <a:lnTo>
                    <a:pt x="1281189" y="683587"/>
                  </a:lnTo>
                  <a:close/>
                </a:path>
              </a:pathLst>
            </a:custGeom>
            <a:solidFill>
              <a:srgbClr val="61C2A2"/>
            </a:solidFill>
          </p:spPr>
          <p:txBody>
            <a:bodyPr wrap="square" lIns="0" tIns="0" rIns="0" bIns="0" rtlCol="0"/>
            <a:lstStyle/>
            <a:p>
              <a:endParaRPr/>
            </a:p>
          </p:txBody>
        </p:sp>
        <p:sp>
          <p:nvSpPr>
            <p:cNvPr id="32" name="object 32"/>
            <p:cNvSpPr/>
            <p:nvPr/>
          </p:nvSpPr>
          <p:spPr>
            <a:xfrm>
              <a:off x="0" y="4739666"/>
              <a:ext cx="2518410" cy="546735"/>
            </a:xfrm>
            <a:custGeom>
              <a:avLst/>
              <a:gdLst/>
              <a:ahLst/>
              <a:cxnLst/>
              <a:rect l="l" t="t" r="r" b="b"/>
              <a:pathLst>
                <a:path w="2518410" h="546735">
                  <a:moveTo>
                    <a:pt x="2244577" y="546441"/>
                  </a:moveTo>
                  <a:lnTo>
                    <a:pt x="0" y="546441"/>
                  </a:lnTo>
                  <a:lnTo>
                    <a:pt x="0" y="0"/>
                  </a:lnTo>
                  <a:lnTo>
                    <a:pt x="2244577" y="0"/>
                  </a:lnTo>
                  <a:lnTo>
                    <a:pt x="2293980" y="4428"/>
                  </a:lnTo>
                  <a:lnTo>
                    <a:pt x="2340359" y="17187"/>
                  </a:lnTo>
                  <a:lnTo>
                    <a:pt x="2382969" y="37484"/>
                  </a:lnTo>
                  <a:lnTo>
                    <a:pt x="2421065" y="64526"/>
                  </a:lnTo>
                  <a:lnTo>
                    <a:pt x="2453904" y="97524"/>
                  </a:lnTo>
                  <a:lnTo>
                    <a:pt x="2480741" y="135683"/>
                  </a:lnTo>
                  <a:lnTo>
                    <a:pt x="2500832" y="178214"/>
                  </a:lnTo>
                  <a:lnTo>
                    <a:pt x="2513432" y="224324"/>
                  </a:lnTo>
                  <a:lnTo>
                    <a:pt x="2517798" y="273220"/>
                  </a:lnTo>
                  <a:lnTo>
                    <a:pt x="2513369" y="322117"/>
                  </a:lnTo>
                  <a:lnTo>
                    <a:pt x="2500610" y="368227"/>
                  </a:lnTo>
                  <a:lnTo>
                    <a:pt x="2480314" y="410757"/>
                  </a:lnTo>
                  <a:lnTo>
                    <a:pt x="2453271" y="448917"/>
                  </a:lnTo>
                  <a:lnTo>
                    <a:pt x="2420274" y="481914"/>
                  </a:lnTo>
                  <a:lnTo>
                    <a:pt x="2382114" y="508957"/>
                  </a:lnTo>
                  <a:lnTo>
                    <a:pt x="2339583" y="529254"/>
                  </a:lnTo>
                  <a:lnTo>
                    <a:pt x="2293474" y="542012"/>
                  </a:lnTo>
                  <a:lnTo>
                    <a:pt x="2244577" y="546441"/>
                  </a:lnTo>
                  <a:close/>
                </a:path>
              </a:pathLst>
            </a:custGeom>
            <a:solidFill>
              <a:srgbClr val="318F99"/>
            </a:solidFill>
          </p:spPr>
          <p:txBody>
            <a:bodyPr wrap="square" lIns="0" tIns="0" rIns="0" bIns="0" rtlCol="0"/>
            <a:lstStyle/>
            <a:p>
              <a:endParaRPr/>
            </a:p>
          </p:txBody>
        </p:sp>
        <p:sp>
          <p:nvSpPr>
            <p:cNvPr id="33" name="object 33"/>
            <p:cNvSpPr/>
            <p:nvPr/>
          </p:nvSpPr>
          <p:spPr>
            <a:xfrm>
              <a:off x="1993835" y="4934057"/>
              <a:ext cx="387985" cy="224154"/>
            </a:xfrm>
            <a:custGeom>
              <a:avLst/>
              <a:gdLst/>
              <a:ahLst/>
              <a:cxnLst/>
              <a:rect l="l" t="t" r="r" b="b"/>
              <a:pathLst>
                <a:path w="387985" h="224154">
                  <a:moveTo>
                    <a:pt x="187579" y="129445"/>
                  </a:moveTo>
                  <a:lnTo>
                    <a:pt x="163975" y="105841"/>
                  </a:lnTo>
                  <a:lnTo>
                    <a:pt x="269734" y="0"/>
                  </a:lnTo>
                  <a:lnTo>
                    <a:pt x="293338" y="23603"/>
                  </a:lnTo>
                  <a:lnTo>
                    <a:pt x="187579" y="129445"/>
                  </a:lnTo>
                  <a:close/>
                </a:path>
                <a:path w="387985" h="224154">
                  <a:moveTo>
                    <a:pt x="234703" y="176569"/>
                  </a:moveTo>
                  <a:lnTo>
                    <a:pt x="187496" y="176569"/>
                  </a:lnTo>
                  <a:lnTo>
                    <a:pt x="364149" y="0"/>
                  </a:lnTo>
                  <a:lnTo>
                    <a:pt x="387669" y="23603"/>
                  </a:lnTo>
                  <a:lnTo>
                    <a:pt x="234703" y="176569"/>
                  </a:lnTo>
                  <a:close/>
                </a:path>
                <a:path w="387985" h="224154">
                  <a:moveTo>
                    <a:pt x="93164" y="223777"/>
                  </a:moveTo>
                  <a:lnTo>
                    <a:pt x="0" y="130613"/>
                  </a:lnTo>
                  <a:lnTo>
                    <a:pt x="23603" y="107009"/>
                  </a:lnTo>
                  <a:lnTo>
                    <a:pt x="116768" y="200173"/>
                  </a:lnTo>
                  <a:lnTo>
                    <a:pt x="93164" y="223777"/>
                  </a:lnTo>
                  <a:close/>
                </a:path>
                <a:path w="387985" h="224154">
                  <a:moveTo>
                    <a:pt x="187496" y="223777"/>
                  </a:moveTo>
                  <a:lnTo>
                    <a:pt x="94331" y="130613"/>
                  </a:lnTo>
                  <a:lnTo>
                    <a:pt x="117935" y="107009"/>
                  </a:lnTo>
                  <a:lnTo>
                    <a:pt x="187496" y="176569"/>
                  </a:lnTo>
                  <a:lnTo>
                    <a:pt x="234703" y="176569"/>
                  </a:lnTo>
                  <a:lnTo>
                    <a:pt x="187496" y="223777"/>
                  </a:lnTo>
                  <a:close/>
                </a:path>
              </a:pathLst>
            </a:custGeom>
            <a:solidFill>
              <a:srgbClr val="FAFAFA"/>
            </a:solidFill>
          </p:spPr>
          <p:txBody>
            <a:bodyPr wrap="square" lIns="0" tIns="0" rIns="0" bIns="0" rtlCol="0"/>
            <a:lstStyle/>
            <a:p>
              <a:endParaRPr/>
            </a:p>
          </p:txBody>
        </p:sp>
      </p:grpSp>
      <p:sp>
        <p:nvSpPr>
          <p:cNvPr id="34" name="object 34"/>
          <p:cNvSpPr txBox="1"/>
          <p:nvPr/>
        </p:nvSpPr>
        <p:spPr>
          <a:xfrm>
            <a:off x="3031311" y="5158211"/>
            <a:ext cx="14342290" cy="4373057"/>
          </a:xfrm>
          <a:prstGeom prst="rect">
            <a:avLst/>
          </a:prstGeom>
        </p:spPr>
        <p:txBody>
          <a:bodyPr vert="horz" wrap="square" lIns="0" tIns="11430" rIns="0" bIns="0" rtlCol="0">
            <a:spAutoFit/>
          </a:bodyPr>
          <a:lstStyle/>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ru-RU" sz="36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Promoting the development of a healthy family institution through activities aimed at encouraging healthy lifestyles, family planning, protection of reproductive health, preventing the negative consequences of selective abortions, early marriages, marriages between close relatives, domestic violence, and human trafficking.</a:t>
            </a:r>
            <a:r>
              <a:rPr kumimoji="0" lang="en-US" altLang="ru-RU" sz="3600" b="0"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ru-RU" sz="36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Implementing preventive measures to prevent early marriages and school dropout among girls across the country</a:t>
            </a:r>
            <a:r>
              <a:rPr kumimoji="0" lang="ru-RU" altLang="ru-RU" sz="36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a:t>
            </a:r>
            <a:r>
              <a:rPr kumimoji="0" lang="ru-RU" altLang="ru-RU" sz="3600" b="0"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p>
          <a:p>
            <a:pPr marL="189230" marR="2884805">
              <a:lnSpc>
                <a:spcPct val="125000"/>
              </a:lnSpc>
              <a:spcBef>
                <a:spcPts val="90"/>
              </a:spcBef>
            </a:pPr>
            <a:endParaRPr sz="2700" dirty="0">
              <a:latin typeface="Times New Roman"/>
              <a:cs typeface="Times New Roman"/>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6674" y="5200650"/>
            <a:ext cx="9077325" cy="5086350"/>
          </a:xfrm>
          <a:custGeom>
            <a:avLst/>
            <a:gdLst/>
            <a:ahLst/>
            <a:cxnLst/>
            <a:rect l="l" t="t" r="r" b="b"/>
            <a:pathLst>
              <a:path w="9144000" h="5086350">
                <a:moveTo>
                  <a:pt x="0" y="5086349"/>
                </a:moveTo>
                <a:lnTo>
                  <a:pt x="9143999" y="5086349"/>
                </a:lnTo>
                <a:lnTo>
                  <a:pt x="9143999" y="0"/>
                </a:lnTo>
                <a:lnTo>
                  <a:pt x="0" y="0"/>
                </a:lnTo>
                <a:lnTo>
                  <a:pt x="0" y="5086349"/>
                </a:lnTo>
                <a:close/>
              </a:path>
            </a:pathLst>
          </a:custGeom>
          <a:solidFill>
            <a:srgbClr val="56A18A"/>
          </a:solidFill>
        </p:spPr>
        <p:txBody>
          <a:bodyPr wrap="square" lIns="0" tIns="0" rIns="0" bIns="0" rtlCol="0"/>
          <a:lstStyle/>
          <a:p>
            <a:endParaRPr lang="en-US" sz="2400" b="1" dirty="0">
              <a:solidFill>
                <a:srgbClr val="7030A0"/>
              </a:solidFill>
              <a:latin typeface="Times New Roman" panose="02020603050405020304" pitchFamily="18" charset="0"/>
              <a:cs typeface="Times New Roman" panose="02020603050405020304" pitchFamily="18" charset="0"/>
            </a:endParaRPr>
          </a:p>
          <a:p>
            <a:endParaRPr lang="en-US" sz="2400" b="1" dirty="0">
              <a:solidFill>
                <a:srgbClr val="7030A0"/>
              </a:solidFill>
              <a:latin typeface="Times New Roman" panose="02020603050405020304" pitchFamily="18" charset="0"/>
              <a:cs typeface="Times New Roman" panose="02020603050405020304" pitchFamily="18" charset="0"/>
            </a:endParaRPr>
          </a:p>
          <a:p>
            <a:endParaRPr lang="en-US" sz="2400" b="1" dirty="0">
              <a:solidFill>
                <a:srgbClr val="7030A0"/>
              </a:solidFill>
              <a:latin typeface="Times New Roman" panose="02020603050405020304" pitchFamily="18" charset="0"/>
              <a:cs typeface="Times New Roman" panose="02020603050405020304" pitchFamily="18" charset="0"/>
            </a:endParaRPr>
          </a:p>
          <a:p>
            <a:endParaRPr lang="en-US" sz="2400" b="1" dirty="0">
              <a:solidFill>
                <a:srgbClr val="7030A0"/>
              </a:solidFill>
              <a:latin typeface="Times New Roman" panose="02020603050405020304" pitchFamily="18" charset="0"/>
              <a:cs typeface="Times New Roman" panose="02020603050405020304" pitchFamily="18" charset="0"/>
            </a:endParaRPr>
          </a:p>
          <a:p>
            <a:r>
              <a:rPr lang="en-US" sz="2400" b="1" dirty="0">
                <a:solidFill>
                  <a:srgbClr val="7030A0"/>
                </a:solidFill>
                <a:latin typeface="Times New Roman" panose="02020603050405020304" pitchFamily="18" charset="0"/>
                <a:cs typeface="Times New Roman" panose="02020603050405020304" pitchFamily="18" charset="0"/>
              </a:rPr>
              <a:t>Development of innovative initiatives and projects incorporating international experience aimed at strengthening and developing the family institution.</a:t>
            </a:r>
            <a:endParaRPr sz="2400" b="1" dirty="0">
              <a:solidFill>
                <a:srgbClr val="7030A0"/>
              </a:solidFill>
              <a:latin typeface="Times New Roman" panose="02020603050405020304" pitchFamily="18" charset="0"/>
              <a:cs typeface="Times New Roman" panose="02020603050405020304" pitchFamily="18" charset="0"/>
            </a:endParaRPr>
          </a:p>
        </p:txBody>
      </p:sp>
      <p:sp>
        <p:nvSpPr>
          <p:cNvPr id="3" name="object 3"/>
          <p:cNvSpPr/>
          <p:nvPr/>
        </p:nvSpPr>
        <p:spPr>
          <a:xfrm>
            <a:off x="9363075" y="5265106"/>
            <a:ext cx="8858251" cy="5086350"/>
          </a:xfrm>
          <a:custGeom>
            <a:avLst/>
            <a:gdLst/>
            <a:ahLst/>
            <a:cxnLst/>
            <a:rect l="l" t="t" r="r" b="b"/>
            <a:pathLst>
              <a:path w="9077325" h="5086350">
                <a:moveTo>
                  <a:pt x="0" y="5086349"/>
                </a:moveTo>
                <a:lnTo>
                  <a:pt x="9077323" y="5086349"/>
                </a:lnTo>
                <a:lnTo>
                  <a:pt x="9077323" y="0"/>
                </a:lnTo>
                <a:lnTo>
                  <a:pt x="0" y="0"/>
                </a:lnTo>
                <a:lnTo>
                  <a:pt x="0" y="5086349"/>
                </a:lnTo>
                <a:close/>
              </a:path>
            </a:pathLst>
          </a:custGeom>
          <a:solidFill>
            <a:srgbClr val="56A18A"/>
          </a:solidFill>
        </p:spPr>
        <p:txBody>
          <a:bodyPr wrap="square" lIns="0" tIns="0" rIns="0" bIns="0" rtlCol="0"/>
          <a:lstStyle/>
          <a:p>
            <a:pPr algn="just"/>
            <a:endParaRPr lang="en-US" b="1" dirty="0">
              <a:solidFill>
                <a:schemeClr val="accent4">
                  <a:lumMod val="75000"/>
                </a:schemeClr>
              </a:solidFill>
              <a:latin typeface="Times New Roman" panose="02020603050405020304" pitchFamily="18" charset="0"/>
              <a:cs typeface="Times New Roman" panose="02020603050405020304" pitchFamily="18" charset="0"/>
            </a:endParaRPr>
          </a:p>
          <a:p>
            <a:pPr algn="just"/>
            <a:endParaRPr lang="en-US" sz="1800" b="1" dirty="0">
              <a:solidFill>
                <a:schemeClr val="accent4">
                  <a:lumMod val="75000"/>
                </a:schemeClr>
              </a:solidFill>
              <a:latin typeface="Times New Roman" panose="02020603050405020304" pitchFamily="18" charset="0"/>
              <a:cs typeface="Times New Roman" panose="02020603050405020304" pitchFamily="18" charset="0"/>
            </a:endParaRPr>
          </a:p>
          <a:p>
            <a:pPr algn="just"/>
            <a:endParaRPr lang="en-US" b="1" dirty="0">
              <a:solidFill>
                <a:schemeClr val="accent4">
                  <a:lumMod val="75000"/>
                </a:schemeClr>
              </a:solidFill>
              <a:latin typeface="Times New Roman" panose="02020603050405020304" pitchFamily="18" charset="0"/>
              <a:cs typeface="Times New Roman" panose="02020603050405020304" pitchFamily="18" charset="0"/>
            </a:endParaRPr>
          </a:p>
          <a:p>
            <a:pPr algn="just"/>
            <a:endParaRPr lang="en-US" sz="1800" b="1" dirty="0">
              <a:solidFill>
                <a:schemeClr val="accent4">
                  <a:lumMod val="75000"/>
                </a:schemeClr>
              </a:solidFill>
              <a:latin typeface="Times New Roman" panose="02020603050405020304" pitchFamily="18" charset="0"/>
              <a:cs typeface="Times New Roman" panose="02020603050405020304" pitchFamily="18" charset="0"/>
            </a:endParaRPr>
          </a:p>
          <a:p>
            <a:pPr algn="just"/>
            <a:endParaRPr lang="en-US" b="1" dirty="0">
              <a:solidFill>
                <a:schemeClr val="accent4">
                  <a:lumMod val="75000"/>
                </a:schemeClr>
              </a:solidFill>
              <a:latin typeface="Times New Roman" panose="02020603050405020304" pitchFamily="18" charset="0"/>
              <a:cs typeface="Times New Roman" panose="02020603050405020304" pitchFamily="18" charset="0"/>
            </a:endParaRPr>
          </a:p>
          <a:p>
            <a:pPr algn="just"/>
            <a:r>
              <a:rPr lang="en-US" sz="2400" b="1" dirty="0">
                <a:solidFill>
                  <a:srgbClr val="7030A0"/>
                </a:solidFill>
                <a:latin typeface="Times New Roman" panose="02020603050405020304" pitchFamily="18" charset="0"/>
                <a:cs typeface="Times New Roman" panose="02020603050405020304" pitchFamily="18" charset="0"/>
              </a:rPr>
              <a:t>Strengthening awareness-raising activities for families on the responsible, safe, and effective use of the internet and social media platforms.</a:t>
            </a:r>
            <a:endParaRPr lang="ru-RU" sz="2400" b="1" dirty="0">
              <a:solidFill>
                <a:srgbClr val="7030A0"/>
              </a:solidFill>
              <a:latin typeface="Times New Roman" panose="02020603050405020304" pitchFamily="18" charset="0"/>
              <a:cs typeface="Times New Roman" panose="02020603050405020304" pitchFamily="18" charset="0"/>
            </a:endParaRPr>
          </a:p>
          <a:p>
            <a:endParaRPr dirty="0"/>
          </a:p>
        </p:txBody>
      </p:sp>
      <p:sp>
        <p:nvSpPr>
          <p:cNvPr id="4" name="object 4"/>
          <p:cNvSpPr/>
          <p:nvPr/>
        </p:nvSpPr>
        <p:spPr>
          <a:xfrm>
            <a:off x="0" y="0"/>
            <a:ext cx="9144000" cy="5143500"/>
          </a:xfrm>
          <a:custGeom>
            <a:avLst/>
            <a:gdLst/>
            <a:ahLst/>
            <a:cxnLst/>
            <a:rect l="l" t="t" r="r" b="b"/>
            <a:pathLst>
              <a:path w="9144000" h="5143500">
                <a:moveTo>
                  <a:pt x="0" y="5143499"/>
                </a:moveTo>
                <a:lnTo>
                  <a:pt x="9143999" y="5143499"/>
                </a:lnTo>
                <a:lnTo>
                  <a:pt x="9143999" y="0"/>
                </a:lnTo>
                <a:lnTo>
                  <a:pt x="0" y="0"/>
                </a:lnTo>
                <a:lnTo>
                  <a:pt x="0" y="5143499"/>
                </a:lnTo>
                <a:close/>
              </a:path>
            </a:pathLst>
          </a:custGeom>
          <a:solidFill>
            <a:srgbClr val="56A18A"/>
          </a:solidFill>
        </p:spPr>
        <p:txBody>
          <a:bodyPr wrap="square" lIns="0" tIns="0" rIns="0" bIns="0" rtlCol="0"/>
          <a:lstStyle/>
          <a:p>
            <a:endParaRPr lang="en-US" dirty="0"/>
          </a:p>
          <a:p>
            <a:endParaRPr lang="en-US" dirty="0"/>
          </a:p>
          <a:p>
            <a:endParaRPr lang="en-US" dirty="0"/>
          </a:p>
          <a:p>
            <a:endParaRPr lang="en-US" dirty="0"/>
          </a:p>
          <a:p>
            <a:r>
              <a:rPr lang="en-US" sz="2800" b="1" dirty="0">
                <a:solidFill>
                  <a:srgbClr val="7030A0"/>
                </a:solidFill>
                <a:latin typeface="Times New Roman" panose="02020603050405020304" pitchFamily="18" charset="0"/>
                <a:cs typeface="Times New Roman" panose="02020603050405020304" pitchFamily="18" charset="0"/>
              </a:rPr>
              <a:t>Promoting the importance and role of family values in society</a:t>
            </a:r>
            <a:r>
              <a:rPr lang="en-US" dirty="0"/>
              <a:t>.</a:t>
            </a:r>
            <a:endParaRPr dirty="0"/>
          </a:p>
        </p:txBody>
      </p:sp>
      <p:grpSp>
        <p:nvGrpSpPr>
          <p:cNvPr id="5" name="object 5"/>
          <p:cNvGrpSpPr/>
          <p:nvPr/>
        </p:nvGrpSpPr>
        <p:grpSpPr>
          <a:xfrm>
            <a:off x="0" y="0"/>
            <a:ext cx="18288000" cy="10287000"/>
            <a:chOff x="0" y="0"/>
            <a:chExt cx="18288000" cy="10287000"/>
          </a:xfrm>
        </p:grpSpPr>
        <p:sp>
          <p:nvSpPr>
            <p:cNvPr id="6" name="object 6"/>
            <p:cNvSpPr/>
            <p:nvPr/>
          </p:nvSpPr>
          <p:spPr>
            <a:xfrm>
              <a:off x="9210674" y="0"/>
              <a:ext cx="9077325" cy="5143500"/>
            </a:xfrm>
            <a:custGeom>
              <a:avLst/>
              <a:gdLst/>
              <a:ahLst/>
              <a:cxnLst/>
              <a:rect l="l" t="t" r="r" b="b"/>
              <a:pathLst>
                <a:path w="9077325" h="5143500">
                  <a:moveTo>
                    <a:pt x="0" y="5143499"/>
                  </a:moveTo>
                  <a:lnTo>
                    <a:pt x="9077323" y="5143499"/>
                  </a:lnTo>
                  <a:lnTo>
                    <a:pt x="9077323" y="0"/>
                  </a:lnTo>
                  <a:lnTo>
                    <a:pt x="0" y="0"/>
                  </a:lnTo>
                  <a:lnTo>
                    <a:pt x="0" y="5143499"/>
                  </a:lnTo>
                  <a:close/>
                </a:path>
              </a:pathLst>
            </a:custGeom>
            <a:solidFill>
              <a:srgbClr val="56A18A"/>
            </a:solidFill>
          </p:spPr>
          <p:txBody>
            <a:bodyPr wrap="square" lIns="0" tIns="0" rIns="0" bIns="0" rtlCol="0"/>
            <a:lstStyle/>
            <a:p>
              <a:endParaRPr/>
            </a:p>
          </p:txBody>
        </p:sp>
        <p:sp>
          <p:nvSpPr>
            <p:cNvPr id="7" name="object 7"/>
            <p:cNvSpPr/>
            <p:nvPr/>
          </p:nvSpPr>
          <p:spPr>
            <a:xfrm>
              <a:off x="0" y="11"/>
              <a:ext cx="18288000" cy="10287000"/>
            </a:xfrm>
            <a:custGeom>
              <a:avLst/>
              <a:gdLst/>
              <a:ahLst/>
              <a:cxnLst/>
              <a:rect l="l" t="t" r="r" b="b"/>
              <a:pathLst>
                <a:path w="18288000" h="10287000">
                  <a:moveTo>
                    <a:pt x="18287988" y="5143500"/>
                  </a:moveTo>
                  <a:lnTo>
                    <a:pt x="9210662" y="5143500"/>
                  </a:lnTo>
                  <a:lnTo>
                    <a:pt x="9210662" y="0"/>
                  </a:lnTo>
                  <a:lnTo>
                    <a:pt x="9143987" y="0"/>
                  </a:lnTo>
                  <a:lnTo>
                    <a:pt x="9143987" y="5143500"/>
                  </a:lnTo>
                  <a:lnTo>
                    <a:pt x="0" y="5143500"/>
                  </a:lnTo>
                  <a:lnTo>
                    <a:pt x="0" y="5200650"/>
                  </a:lnTo>
                  <a:lnTo>
                    <a:pt x="9143987" y="5200650"/>
                  </a:lnTo>
                  <a:lnTo>
                    <a:pt x="9143987" y="10286987"/>
                  </a:lnTo>
                  <a:lnTo>
                    <a:pt x="9210662" y="10286987"/>
                  </a:lnTo>
                  <a:lnTo>
                    <a:pt x="9210662" y="5200650"/>
                  </a:lnTo>
                  <a:lnTo>
                    <a:pt x="18287988" y="5200650"/>
                  </a:lnTo>
                  <a:lnTo>
                    <a:pt x="18287988" y="5143500"/>
                  </a:lnTo>
                  <a:close/>
                </a:path>
              </a:pathLst>
            </a:custGeom>
            <a:solidFill>
              <a:srgbClr val="75B9F0"/>
            </a:solidFill>
          </p:spPr>
          <p:txBody>
            <a:bodyPr wrap="square" lIns="0" tIns="0" rIns="0" bIns="0" rtlCol="0"/>
            <a:lstStyle/>
            <a:p>
              <a:endParaRPr/>
            </a:p>
          </p:txBody>
        </p:sp>
        <p:sp>
          <p:nvSpPr>
            <p:cNvPr id="8" name="object 8"/>
            <p:cNvSpPr/>
            <p:nvPr/>
          </p:nvSpPr>
          <p:spPr>
            <a:xfrm>
              <a:off x="7471600" y="3540745"/>
              <a:ext cx="3345179" cy="2896870"/>
            </a:xfrm>
            <a:custGeom>
              <a:avLst/>
              <a:gdLst/>
              <a:ahLst/>
              <a:cxnLst/>
              <a:rect l="l" t="t" r="r" b="b"/>
              <a:pathLst>
                <a:path w="3345179" h="2896870">
                  <a:moveTo>
                    <a:pt x="2508509" y="2896492"/>
                  </a:moveTo>
                  <a:lnTo>
                    <a:pt x="836169" y="2896492"/>
                  </a:lnTo>
                  <a:lnTo>
                    <a:pt x="0" y="1448246"/>
                  </a:lnTo>
                  <a:lnTo>
                    <a:pt x="836169" y="0"/>
                  </a:lnTo>
                  <a:lnTo>
                    <a:pt x="2508509" y="0"/>
                  </a:lnTo>
                  <a:lnTo>
                    <a:pt x="3344679" y="1448246"/>
                  </a:lnTo>
                  <a:lnTo>
                    <a:pt x="2508509" y="2896492"/>
                  </a:lnTo>
                  <a:close/>
                </a:path>
              </a:pathLst>
            </a:custGeom>
            <a:solidFill>
              <a:srgbClr val="F2F6FA"/>
            </a:solidFill>
          </p:spPr>
          <p:txBody>
            <a:bodyPr wrap="square" lIns="0" tIns="0" rIns="0" bIns="0" rtlCol="0"/>
            <a:lstStyle/>
            <a:p>
              <a:endParaRPr lang="en-US" dirty="0"/>
            </a:p>
            <a:p>
              <a:endParaRPr dirty="0"/>
            </a:p>
          </p:txBody>
        </p:sp>
      </p:grpSp>
      <p:grpSp>
        <p:nvGrpSpPr>
          <p:cNvPr id="10" name="object 10"/>
          <p:cNvGrpSpPr/>
          <p:nvPr/>
        </p:nvGrpSpPr>
        <p:grpSpPr>
          <a:xfrm>
            <a:off x="219074" y="602330"/>
            <a:ext cx="10398125" cy="7073265"/>
            <a:chOff x="219074" y="602330"/>
            <a:chExt cx="10398125" cy="7073265"/>
          </a:xfrm>
        </p:grpSpPr>
        <p:pic>
          <p:nvPicPr>
            <p:cNvPr id="11" name="object 11"/>
            <p:cNvPicPr/>
            <p:nvPr/>
          </p:nvPicPr>
          <p:blipFill>
            <a:blip r:embed="rId2" cstate="print"/>
            <a:stretch>
              <a:fillRect/>
            </a:stretch>
          </p:blipFill>
          <p:spPr>
            <a:xfrm>
              <a:off x="228599" y="602330"/>
              <a:ext cx="104775" cy="104774"/>
            </a:xfrm>
            <a:prstGeom prst="rect">
              <a:avLst/>
            </a:prstGeom>
          </p:spPr>
        </p:pic>
        <p:pic>
          <p:nvPicPr>
            <p:cNvPr id="12" name="object 12"/>
            <p:cNvPicPr/>
            <p:nvPr/>
          </p:nvPicPr>
          <p:blipFill>
            <a:blip r:embed="rId2" cstate="print"/>
            <a:stretch>
              <a:fillRect/>
            </a:stretch>
          </p:blipFill>
          <p:spPr>
            <a:xfrm>
              <a:off x="228599" y="3231230"/>
              <a:ext cx="104775" cy="104774"/>
            </a:xfrm>
            <a:prstGeom prst="rect">
              <a:avLst/>
            </a:prstGeom>
          </p:spPr>
        </p:pic>
        <p:pic>
          <p:nvPicPr>
            <p:cNvPr id="13" name="object 13"/>
            <p:cNvPicPr/>
            <p:nvPr/>
          </p:nvPicPr>
          <p:blipFill>
            <a:blip r:embed="rId3" cstate="print"/>
            <a:stretch>
              <a:fillRect/>
            </a:stretch>
          </p:blipFill>
          <p:spPr>
            <a:xfrm>
              <a:off x="10516066" y="605503"/>
              <a:ext cx="100845" cy="100845"/>
            </a:xfrm>
            <a:prstGeom prst="rect">
              <a:avLst/>
            </a:prstGeom>
          </p:spPr>
        </p:pic>
        <p:pic>
          <p:nvPicPr>
            <p:cNvPr id="14" name="object 14"/>
            <p:cNvPicPr/>
            <p:nvPr/>
          </p:nvPicPr>
          <p:blipFill>
            <a:blip r:embed="rId3" cstate="print"/>
            <a:stretch>
              <a:fillRect/>
            </a:stretch>
          </p:blipFill>
          <p:spPr>
            <a:xfrm>
              <a:off x="10516066" y="1925658"/>
              <a:ext cx="100845" cy="100844"/>
            </a:xfrm>
            <a:prstGeom prst="rect">
              <a:avLst/>
            </a:prstGeom>
          </p:spPr>
        </p:pic>
        <p:pic>
          <p:nvPicPr>
            <p:cNvPr id="15" name="object 15"/>
            <p:cNvPicPr/>
            <p:nvPr/>
          </p:nvPicPr>
          <p:blipFill>
            <a:blip r:embed="rId4" cstate="print"/>
            <a:stretch>
              <a:fillRect/>
            </a:stretch>
          </p:blipFill>
          <p:spPr>
            <a:xfrm>
              <a:off x="10516066" y="3245813"/>
              <a:ext cx="100845" cy="100845"/>
            </a:xfrm>
            <a:prstGeom prst="rect">
              <a:avLst/>
            </a:prstGeom>
          </p:spPr>
        </p:pic>
        <p:pic>
          <p:nvPicPr>
            <p:cNvPr id="16" name="object 16"/>
            <p:cNvPicPr/>
            <p:nvPr/>
          </p:nvPicPr>
          <p:blipFill>
            <a:blip r:embed="rId5" cstate="print"/>
            <a:stretch>
              <a:fillRect/>
            </a:stretch>
          </p:blipFill>
          <p:spPr>
            <a:xfrm>
              <a:off x="10307271" y="5795484"/>
              <a:ext cx="85725" cy="85724"/>
            </a:xfrm>
            <a:prstGeom prst="rect">
              <a:avLst/>
            </a:prstGeom>
          </p:spPr>
        </p:pic>
        <p:pic>
          <p:nvPicPr>
            <p:cNvPr id="17" name="object 17"/>
            <p:cNvPicPr/>
            <p:nvPr/>
          </p:nvPicPr>
          <p:blipFill>
            <a:blip r:embed="rId5" cstate="print"/>
            <a:stretch>
              <a:fillRect/>
            </a:stretch>
          </p:blipFill>
          <p:spPr>
            <a:xfrm>
              <a:off x="10307271" y="7281384"/>
              <a:ext cx="85725" cy="85724"/>
            </a:xfrm>
            <a:prstGeom prst="rect">
              <a:avLst/>
            </a:prstGeom>
          </p:spPr>
        </p:pic>
        <p:pic>
          <p:nvPicPr>
            <p:cNvPr id="18" name="object 18"/>
            <p:cNvPicPr/>
            <p:nvPr/>
          </p:nvPicPr>
          <p:blipFill>
            <a:blip r:embed="rId2" cstate="print"/>
            <a:stretch>
              <a:fillRect/>
            </a:stretch>
          </p:blipFill>
          <p:spPr>
            <a:xfrm>
              <a:off x="219074" y="5817751"/>
              <a:ext cx="104775" cy="104774"/>
            </a:xfrm>
            <a:prstGeom prst="rect">
              <a:avLst/>
            </a:prstGeom>
          </p:spPr>
        </p:pic>
        <p:pic>
          <p:nvPicPr>
            <p:cNvPr id="19" name="object 19"/>
            <p:cNvPicPr/>
            <p:nvPr/>
          </p:nvPicPr>
          <p:blipFill>
            <a:blip r:embed="rId2" cstate="print"/>
            <a:stretch>
              <a:fillRect/>
            </a:stretch>
          </p:blipFill>
          <p:spPr>
            <a:xfrm>
              <a:off x="219074" y="7570351"/>
              <a:ext cx="104775" cy="104774"/>
            </a:xfrm>
            <a:prstGeom prst="rect">
              <a:avLst/>
            </a:prstGeom>
          </p:spPr>
        </p:pic>
      </p:grpSp>
      <p:sp>
        <p:nvSpPr>
          <p:cNvPr id="33" name="object 33"/>
          <p:cNvSpPr txBox="1"/>
          <p:nvPr/>
        </p:nvSpPr>
        <p:spPr>
          <a:xfrm>
            <a:off x="10104071" y="9741089"/>
            <a:ext cx="96520" cy="327660"/>
          </a:xfrm>
          <a:prstGeom prst="rect">
            <a:avLst/>
          </a:prstGeom>
        </p:spPr>
        <p:txBody>
          <a:bodyPr vert="horz" wrap="square" lIns="0" tIns="16510" rIns="0" bIns="0" rtlCol="0">
            <a:spAutoFit/>
          </a:bodyPr>
          <a:lstStyle/>
          <a:p>
            <a:pPr marL="12700">
              <a:lnSpc>
                <a:spcPct val="100000"/>
              </a:lnSpc>
              <a:spcBef>
                <a:spcPts val="130"/>
              </a:spcBef>
            </a:pPr>
            <a:r>
              <a:rPr sz="1950" b="1" spc="15" dirty="0">
                <a:solidFill>
                  <a:srgbClr val="F2F6FA"/>
                </a:solidFill>
                <a:latin typeface="Palatino Linotype"/>
                <a:cs typeface="Palatino Linotype"/>
              </a:rPr>
              <a:t>.</a:t>
            </a:r>
            <a:endParaRPr sz="1950">
              <a:latin typeface="Palatino Linotype"/>
              <a:cs typeface="Palatino Linotype"/>
            </a:endParaRPr>
          </a:p>
        </p:txBody>
      </p:sp>
      <p:sp>
        <p:nvSpPr>
          <p:cNvPr id="43" name="Прямоугольник 42">
            <a:extLst>
              <a:ext uri="{FF2B5EF4-FFF2-40B4-BE49-F238E27FC236}">
                <a16:creationId xmlns:a16="http://schemas.microsoft.com/office/drawing/2014/main" id="{FE38FA7B-836C-462F-8ACB-B15951A6C5C7}"/>
              </a:ext>
            </a:extLst>
          </p:cNvPr>
          <p:cNvSpPr/>
          <p:nvPr/>
        </p:nvSpPr>
        <p:spPr>
          <a:xfrm>
            <a:off x="10532102" y="707104"/>
            <a:ext cx="7264964" cy="830997"/>
          </a:xfrm>
          <a:prstGeom prst="rect">
            <a:avLst/>
          </a:prstGeom>
        </p:spPr>
        <p:txBody>
          <a:bodyPr wrap="square">
            <a:spAutoFit/>
          </a:bodyPr>
          <a:lstStyle/>
          <a:p>
            <a:r>
              <a:rPr lang="en-US" sz="2400" b="1" dirty="0">
                <a:solidFill>
                  <a:srgbClr val="7030A0"/>
                </a:solidFill>
                <a:latin typeface="Times New Roman" panose="02020603050405020304" pitchFamily="18" charset="0"/>
                <a:cs typeface="Times New Roman" panose="02020603050405020304" pitchFamily="18" charset="0"/>
              </a:rPr>
              <a:t>Preparation of a National Strategy regulating the country’s family policy.</a:t>
            </a:r>
            <a:endParaRPr lang="ru-RU" sz="2400" b="1" dirty="0">
              <a:solidFill>
                <a:srgbClr val="7030A0"/>
              </a:solidFill>
              <a:latin typeface="Times New Roman" panose="02020603050405020304" pitchFamily="18" charset="0"/>
              <a:cs typeface="Times New Roman" panose="02020603050405020304" pitchFamily="18" charset="0"/>
            </a:endParaRPr>
          </a:p>
        </p:txBody>
      </p:sp>
      <p:sp>
        <p:nvSpPr>
          <p:cNvPr id="44" name="object 34">
            <a:extLst>
              <a:ext uri="{FF2B5EF4-FFF2-40B4-BE49-F238E27FC236}">
                <a16:creationId xmlns:a16="http://schemas.microsoft.com/office/drawing/2014/main" id="{B733857C-9E05-4C7A-9955-D4D2608D9789}"/>
              </a:ext>
            </a:extLst>
          </p:cNvPr>
          <p:cNvSpPr txBox="1"/>
          <p:nvPr/>
        </p:nvSpPr>
        <p:spPr>
          <a:xfrm>
            <a:off x="486767" y="5578070"/>
            <a:ext cx="7587615" cy="422552"/>
          </a:xfrm>
          <a:prstGeom prst="rect">
            <a:avLst/>
          </a:prstGeom>
        </p:spPr>
        <p:txBody>
          <a:bodyPr vert="horz" wrap="square" lIns="0" tIns="12065" rIns="0" bIns="0" rtlCol="0">
            <a:spAutoFit/>
          </a:bodyPr>
          <a:lstStyle/>
          <a:p>
            <a:pPr marL="12700" marR="5080" algn="just">
              <a:lnSpc>
                <a:spcPct val="125000"/>
              </a:lnSpc>
              <a:spcBef>
                <a:spcPts val="95"/>
              </a:spcBef>
            </a:pPr>
            <a:endParaRPr sz="2300" dirty="0">
              <a:latin typeface="Palatino Linotype"/>
              <a:cs typeface="Palatino Linotype"/>
            </a:endParaRPr>
          </a:p>
        </p:txBody>
      </p:sp>
      <p:sp>
        <p:nvSpPr>
          <p:cNvPr id="46" name="Прямоугольник 45">
            <a:extLst>
              <a:ext uri="{FF2B5EF4-FFF2-40B4-BE49-F238E27FC236}">
                <a16:creationId xmlns:a16="http://schemas.microsoft.com/office/drawing/2014/main" id="{3691E308-4D43-41B8-8E4E-89C3FE6F0AF6}"/>
              </a:ext>
            </a:extLst>
          </p:cNvPr>
          <p:cNvSpPr/>
          <p:nvPr/>
        </p:nvSpPr>
        <p:spPr>
          <a:xfrm>
            <a:off x="6550982" y="4958834"/>
            <a:ext cx="4713150" cy="954107"/>
          </a:xfrm>
          <a:prstGeom prst="rect">
            <a:avLst/>
          </a:prstGeom>
        </p:spPr>
        <p:txBody>
          <a:bodyPr wrap="none">
            <a:spAutoFit/>
          </a:bodyPr>
          <a:lstStyle/>
          <a:p>
            <a:r>
              <a:rPr lang="en-US" sz="2800" b="1" dirty="0">
                <a:solidFill>
                  <a:srgbClr val="7030A0"/>
                </a:solidFill>
                <a:latin typeface="Times New Roman" panose="02020603050405020304" pitchFamily="18" charset="0"/>
                <a:cs typeface="Times New Roman" panose="02020603050405020304" pitchFamily="18" charset="0"/>
              </a:rPr>
              <a:t>Main goals for strengthening </a:t>
            </a:r>
          </a:p>
          <a:p>
            <a:r>
              <a:rPr lang="en-US" sz="2800" b="1" dirty="0">
                <a:solidFill>
                  <a:srgbClr val="7030A0"/>
                </a:solidFill>
                <a:latin typeface="Times New Roman" panose="02020603050405020304" pitchFamily="18" charset="0"/>
                <a:cs typeface="Times New Roman" panose="02020603050405020304" pitchFamily="18" charset="0"/>
              </a:rPr>
              <a:t>the family institution</a:t>
            </a:r>
            <a:endParaRPr lang="ru-RU" sz="2800" b="1" dirty="0">
              <a:solidFill>
                <a:srgbClr val="7030A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9"/>
          </a:solidFill>
        </p:spPr>
        <p:txBody>
          <a:bodyPr wrap="square" lIns="0" tIns="0" rIns="0" bIns="0" rtlCol="0"/>
          <a:lstStyle/>
          <a:p>
            <a:endParaRPr/>
          </a:p>
        </p:txBody>
      </p:sp>
      <p:grpSp>
        <p:nvGrpSpPr>
          <p:cNvPr id="3" name="object 3"/>
          <p:cNvGrpSpPr/>
          <p:nvPr/>
        </p:nvGrpSpPr>
        <p:grpSpPr>
          <a:xfrm>
            <a:off x="0" y="6748452"/>
            <a:ext cx="2278380" cy="3538854"/>
            <a:chOff x="0" y="6748452"/>
            <a:chExt cx="2278380" cy="3538854"/>
          </a:xfrm>
        </p:grpSpPr>
        <p:sp>
          <p:nvSpPr>
            <p:cNvPr id="4" name="object 4"/>
            <p:cNvSpPr/>
            <p:nvPr/>
          </p:nvSpPr>
          <p:spPr>
            <a:xfrm>
              <a:off x="0" y="6748452"/>
              <a:ext cx="2278380" cy="2527935"/>
            </a:xfrm>
            <a:custGeom>
              <a:avLst/>
              <a:gdLst/>
              <a:ahLst/>
              <a:cxnLst/>
              <a:rect l="l" t="t" r="r" b="b"/>
              <a:pathLst>
                <a:path w="2278380" h="2527934">
                  <a:moveTo>
                    <a:pt x="2121950" y="915430"/>
                  </a:moveTo>
                  <a:lnTo>
                    <a:pt x="651169" y="2386212"/>
                  </a:lnTo>
                  <a:lnTo>
                    <a:pt x="645829" y="2386212"/>
                  </a:lnTo>
                  <a:lnTo>
                    <a:pt x="610050" y="2416445"/>
                  </a:lnTo>
                  <a:lnTo>
                    <a:pt x="572300" y="2443063"/>
                  </a:lnTo>
                  <a:lnTo>
                    <a:pt x="532829" y="2466061"/>
                  </a:lnTo>
                  <a:lnTo>
                    <a:pt x="491892" y="2485433"/>
                  </a:lnTo>
                  <a:lnTo>
                    <a:pt x="449741" y="2501174"/>
                  </a:lnTo>
                  <a:lnTo>
                    <a:pt x="406629" y="2513278"/>
                  </a:lnTo>
                  <a:lnTo>
                    <a:pt x="362808" y="2521740"/>
                  </a:lnTo>
                  <a:lnTo>
                    <a:pt x="318530" y="2526554"/>
                  </a:lnTo>
                  <a:lnTo>
                    <a:pt x="274050" y="2527715"/>
                  </a:lnTo>
                  <a:lnTo>
                    <a:pt x="229619" y="2525217"/>
                  </a:lnTo>
                  <a:lnTo>
                    <a:pt x="185490" y="2519055"/>
                  </a:lnTo>
                  <a:lnTo>
                    <a:pt x="141916" y="2509224"/>
                  </a:lnTo>
                  <a:lnTo>
                    <a:pt x="99150" y="2495717"/>
                  </a:lnTo>
                  <a:lnTo>
                    <a:pt x="57444" y="2478529"/>
                  </a:lnTo>
                  <a:lnTo>
                    <a:pt x="17050" y="2457656"/>
                  </a:lnTo>
                  <a:lnTo>
                    <a:pt x="0" y="2446868"/>
                  </a:lnTo>
                  <a:lnTo>
                    <a:pt x="0" y="1520896"/>
                  </a:lnTo>
                  <a:lnTo>
                    <a:pt x="1363702" y="157193"/>
                  </a:lnTo>
                  <a:lnTo>
                    <a:pt x="1400003" y="124011"/>
                  </a:lnTo>
                  <a:lnTo>
                    <a:pt x="1438405" y="94781"/>
                  </a:lnTo>
                  <a:lnTo>
                    <a:pt x="1478648" y="69490"/>
                  </a:lnTo>
                  <a:lnTo>
                    <a:pt x="1520464" y="48130"/>
                  </a:lnTo>
                  <a:lnTo>
                    <a:pt x="1563588" y="30692"/>
                  </a:lnTo>
                  <a:lnTo>
                    <a:pt x="1607753" y="17168"/>
                  </a:lnTo>
                  <a:lnTo>
                    <a:pt x="1652693" y="7550"/>
                  </a:lnTo>
                  <a:lnTo>
                    <a:pt x="1698141" y="1830"/>
                  </a:lnTo>
                  <a:lnTo>
                    <a:pt x="1743830" y="0"/>
                  </a:lnTo>
                  <a:lnTo>
                    <a:pt x="1789495" y="2050"/>
                  </a:lnTo>
                  <a:lnTo>
                    <a:pt x="1834868" y="7973"/>
                  </a:lnTo>
                  <a:lnTo>
                    <a:pt x="1879684" y="17762"/>
                  </a:lnTo>
                  <a:lnTo>
                    <a:pt x="1923676" y="31406"/>
                  </a:lnTo>
                  <a:lnTo>
                    <a:pt x="1966578" y="48899"/>
                  </a:lnTo>
                  <a:lnTo>
                    <a:pt x="2008123" y="70232"/>
                  </a:lnTo>
                  <a:lnTo>
                    <a:pt x="2048044" y="95397"/>
                  </a:lnTo>
                  <a:lnTo>
                    <a:pt x="2086075" y="124385"/>
                  </a:lnTo>
                  <a:lnTo>
                    <a:pt x="2121950" y="157188"/>
                  </a:lnTo>
                  <a:lnTo>
                    <a:pt x="2154731" y="193087"/>
                  </a:lnTo>
                  <a:lnTo>
                    <a:pt x="2183654" y="231183"/>
                  </a:lnTo>
                  <a:lnTo>
                    <a:pt x="2208721" y="271201"/>
                  </a:lnTo>
                  <a:lnTo>
                    <a:pt x="2229932" y="312868"/>
                  </a:lnTo>
                  <a:lnTo>
                    <a:pt x="2247286" y="355908"/>
                  </a:lnTo>
                  <a:lnTo>
                    <a:pt x="2260784" y="400047"/>
                  </a:lnTo>
                  <a:lnTo>
                    <a:pt x="2270425" y="445010"/>
                  </a:lnTo>
                  <a:lnTo>
                    <a:pt x="2276209" y="490522"/>
                  </a:lnTo>
                  <a:lnTo>
                    <a:pt x="2278138" y="536309"/>
                  </a:lnTo>
                  <a:lnTo>
                    <a:pt x="2276209" y="582096"/>
                  </a:lnTo>
                  <a:lnTo>
                    <a:pt x="2270425" y="627608"/>
                  </a:lnTo>
                  <a:lnTo>
                    <a:pt x="2260783" y="672571"/>
                  </a:lnTo>
                  <a:lnTo>
                    <a:pt x="2247286" y="716710"/>
                  </a:lnTo>
                  <a:lnTo>
                    <a:pt x="2229932" y="759750"/>
                  </a:lnTo>
                  <a:lnTo>
                    <a:pt x="2208721" y="801417"/>
                  </a:lnTo>
                  <a:lnTo>
                    <a:pt x="2183654" y="841436"/>
                  </a:lnTo>
                  <a:lnTo>
                    <a:pt x="2154730" y="879532"/>
                  </a:lnTo>
                  <a:lnTo>
                    <a:pt x="2121950" y="915430"/>
                  </a:lnTo>
                  <a:close/>
                </a:path>
                <a:path w="2278380" h="2527934">
                  <a:moveTo>
                    <a:pt x="651169" y="2386212"/>
                  </a:moveTo>
                  <a:lnTo>
                    <a:pt x="648499" y="2388882"/>
                  </a:lnTo>
                  <a:lnTo>
                    <a:pt x="645829" y="2386212"/>
                  </a:lnTo>
                  <a:lnTo>
                    <a:pt x="651169" y="2386212"/>
                  </a:lnTo>
                  <a:close/>
                </a:path>
              </a:pathLst>
            </a:custGeom>
            <a:solidFill>
              <a:srgbClr val="61C2A2"/>
            </a:solidFill>
          </p:spPr>
          <p:txBody>
            <a:bodyPr wrap="square" lIns="0" tIns="0" rIns="0" bIns="0" rtlCol="0"/>
            <a:lstStyle/>
            <a:p>
              <a:endParaRPr/>
            </a:p>
          </p:txBody>
        </p:sp>
        <p:sp>
          <p:nvSpPr>
            <p:cNvPr id="5" name="object 5"/>
            <p:cNvSpPr/>
            <p:nvPr/>
          </p:nvSpPr>
          <p:spPr>
            <a:xfrm>
              <a:off x="0" y="7999341"/>
              <a:ext cx="1735455" cy="2287905"/>
            </a:xfrm>
            <a:custGeom>
              <a:avLst/>
              <a:gdLst/>
              <a:ahLst/>
              <a:cxnLst/>
              <a:rect l="l" t="t" r="r" b="b"/>
              <a:pathLst>
                <a:path w="1735455" h="2287904">
                  <a:moveTo>
                    <a:pt x="1579021" y="915431"/>
                  </a:moveTo>
                  <a:lnTo>
                    <a:pt x="206795" y="2287658"/>
                  </a:lnTo>
                  <a:lnTo>
                    <a:pt x="0" y="2287658"/>
                  </a:lnTo>
                  <a:lnTo>
                    <a:pt x="0" y="977967"/>
                  </a:lnTo>
                  <a:lnTo>
                    <a:pt x="820779" y="157188"/>
                  </a:lnTo>
                  <a:lnTo>
                    <a:pt x="857074" y="124011"/>
                  </a:lnTo>
                  <a:lnTo>
                    <a:pt x="895476" y="94781"/>
                  </a:lnTo>
                  <a:lnTo>
                    <a:pt x="935719" y="69490"/>
                  </a:lnTo>
                  <a:lnTo>
                    <a:pt x="977535" y="48130"/>
                  </a:lnTo>
                  <a:lnTo>
                    <a:pt x="1020659" y="30692"/>
                  </a:lnTo>
                  <a:lnTo>
                    <a:pt x="1064824" y="17168"/>
                  </a:lnTo>
                  <a:lnTo>
                    <a:pt x="1109764" y="7550"/>
                  </a:lnTo>
                  <a:lnTo>
                    <a:pt x="1155212" y="1830"/>
                  </a:lnTo>
                  <a:lnTo>
                    <a:pt x="1200901" y="0"/>
                  </a:lnTo>
                  <a:lnTo>
                    <a:pt x="1246566" y="2050"/>
                  </a:lnTo>
                  <a:lnTo>
                    <a:pt x="1291939" y="7973"/>
                  </a:lnTo>
                  <a:lnTo>
                    <a:pt x="1336755" y="17762"/>
                  </a:lnTo>
                  <a:lnTo>
                    <a:pt x="1380747" y="31406"/>
                  </a:lnTo>
                  <a:lnTo>
                    <a:pt x="1423649" y="48899"/>
                  </a:lnTo>
                  <a:lnTo>
                    <a:pt x="1465193" y="70232"/>
                  </a:lnTo>
                  <a:lnTo>
                    <a:pt x="1505115" y="95397"/>
                  </a:lnTo>
                  <a:lnTo>
                    <a:pt x="1543146" y="124385"/>
                  </a:lnTo>
                  <a:lnTo>
                    <a:pt x="1579021" y="157188"/>
                  </a:lnTo>
                  <a:lnTo>
                    <a:pt x="1611801" y="193087"/>
                  </a:lnTo>
                  <a:lnTo>
                    <a:pt x="1640725" y="231183"/>
                  </a:lnTo>
                  <a:lnTo>
                    <a:pt x="1665792" y="271202"/>
                  </a:lnTo>
                  <a:lnTo>
                    <a:pt x="1687003" y="312868"/>
                  </a:lnTo>
                  <a:lnTo>
                    <a:pt x="1704357" y="355909"/>
                  </a:lnTo>
                  <a:lnTo>
                    <a:pt x="1717854" y="400048"/>
                  </a:lnTo>
                  <a:lnTo>
                    <a:pt x="1727496" y="445010"/>
                  </a:lnTo>
                  <a:lnTo>
                    <a:pt x="1733280" y="490523"/>
                  </a:lnTo>
                  <a:lnTo>
                    <a:pt x="1735208" y="536310"/>
                  </a:lnTo>
                  <a:lnTo>
                    <a:pt x="1733280" y="582097"/>
                  </a:lnTo>
                  <a:lnTo>
                    <a:pt x="1727495" y="627609"/>
                  </a:lnTo>
                  <a:lnTo>
                    <a:pt x="1717854" y="672572"/>
                  </a:lnTo>
                  <a:lnTo>
                    <a:pt x="1704357" y="716711"/>
                  </a:lnTo>
                  <a:lnTo>
                    <a:pt x="1687002" y="759751"/>
                  </a:lnTo>
                  <a:lnTo>
                    <a:pt x="1665792" y="801418"/>
                  </a:lnTo>
                  <a:lnTo>
                    <a:pt x="1640725" y="841436"/>
                  </a:lnTo>
                  <a:lnTo>
                    <a:pt x="1611801" y="879532"/>
                  </a:lnTo>
                  <a:lnTo>
                    <a:pt x="1579021" y="915431"/>
                  </a:lnTo>
                  <a:close/>
                </a:path>
              </a:pathLst>
            </a:custGeom>
            <a:solidFill>
              <a:srgbClr val="1C6179"/>
            </a:solidFill>
          </p:spPr>
          <p:txBody>
            <a:bodyPr wrap="square" lIns="0" tIns="0" rIns="0" bIns="0" rtlCol="0"/>
            <a:lstStyle/>
            <a:p>
              <a:endParaRPr/>
            </a:p>
          </p:txBody>
        </p:sp>
      </p:grpSp>
      <p:grpSp>
        <p:nvGrpSpPr>
          <p:cNvPr id="6" name="object 6"/>
          <p:cNvGrpSpPr/>
          <p:nvPr/>
        </p:nvGrpSpPr>
        <p:grpSpPr>
          <a:xfrm>
            <a:off x="6017736" y="0"/>
            <a:ext cx="2868930" cy="2834005"/>
            <a:chOff x="6017736" y="0"/>
            <a:chExt cx="2868930" cy="2834005"/>
          </a:xfrm>
        </p:grpSpPr>
        <p:sp>
          <p:nvSpPr>
            <p:cNvPr id="7" name="object 7"/>
            <p:cNvSpPr/>
            <p:nvPr/>
          </p:nvSpPr>
          <p:spPr>
            <a:xfrm>
              <a:off x="6325488" y="0"/>
              <a:ext cx="2560955" cy="1762125"/>
            </a:xfrm>
            <a:custGeom>
              <a:avLst/>
              <a:gdLst/>
              <a:ahLst/>
              <a:cxnLst/>
              <a:rect l="l" t="t" r="r" b="b"/>
              <a:pathLst>
                <a:path w="2560954" h="1762125">
                  <a:moveTo>
                    <a:pt x="2560642" y="0"/>
                  </a:moveTo>
                  <a:lnTo>
                    <a:pt x="947393" y="1613248"/>
                  </a:lnTo>
                  <a:lnTo>
                    <a:pt x="941777" y="1613248"/>
                  </a:lnTo>
                  <a:lnTo>
                    <a:pt x="906178" y="1643469"/>
                  </a:lnTo>
                  <a:lnTo>
                    <a:pt x="868705" y="1670278"/>
                  </a:lnTo>
                  <a:lnTo>
                    <a:pt x="829584" y="1693670"/>
                  </a:lnTo>
                  <a:lnTo>
                    <a:pt x="789040" y="1713640"/>
                  </a:lnTo>
                  <a:lnTo>
                    <a:pt x="747300" y="1730183"/>
                  </a:lnTo>
                  <a:lnTo>
                    <a:pt x="704590" y="1743294"/>
                  </a:lnTo>
                  <a:lnTo>
                    <a:pt x="661135" y="1752968"/>
                  </a:lnTo>
                  <a:lnTo>
                    <a:pt x="617162" y="1759201"/>
                  </a:lnTo>
                  <a:lnTo>
                    <a:pt x="572897" y="1761987"/>
                  </a:lnTo>
                  <a:lnTo>
                    <a:pt x="528565" y="1761322"/>
                  </a:lnTo>
                  <a:lnTo>
                    <a:pt x="484393" y="1757200"/>
                  </a:lnTo>
                  <a:lnTo>
                    <a:pt x="440607" y="1749617"/>
                  </a:lnTo>
                  <a:lnTo>
                    <a:pt x="397432" y="1738568"/>
                  </a:lnTo>
                  <a:lnTo>
                    <a:pt x="355095" y="1724048"/>
                  </a:lnTo>
                  <a:lnTo>
                    <a:pt x="313822" y="1706051"/>
                  </a:lnTo>
                  <a:lnTo>
                    <a:pt x="273838" y="1684574"/>
                  </a:lnTo>
                  <a:lnTo>
                    <a:pt x="235370" y="1659610"/>
                  </a:lnTo>
                  <a:lnTo>
                    <a:pt x="198644" y="1631156"/>
                  </a:lnTo>
                  <a:lnTo>
                    <a:pt x="163886" y="1599206"/>
                  </a:lnTo>
                  <a:lnTo>
                    <a:pt x="131914" y="1564470"/>
                  </a:lnTo>
                  <a:lnTo>
                    <a:pt x="103398" y="1527805"/>
                  </a:lnTo>
                  <a:lnTo>
                    <a:pt x="78342" y="1489431"/>
                  </a:lnTo>
                  <a:lnTo>
                    <a:pt x="56746" y="1449565"/>
                  </a:lnTo>
                  <a:lnTo>
                    <a:pt x="38615" y="1408427"/>
                  </a:lnTo>
                  <a:lnTo>
                    <a:pt x="23949" y="1366235"/>
                  </a:lnTo>
                  <a:lnTo>
                    <a:pt x="12753" y="1323208"/>
                  </a:lnTo>
                  <a:lnTo>
                    <a:pt x="5027" y="1279564"/>
                  </a:lnTo>
                  <a:lnTo>
                    <a:pt x="775" y="1235522"/>
                  </a:lnTo>
                  <a:lnTo>
                    <a:pt x="0" y="1191301"/>
                  </a:lnTo>
                  <a:lnTo>
                    <a:pt x="2702" y="1147119"/>
                  </a:lnTo>
                  <a:lnTo>
                    <a:pt x="8886" y="1103195"/>
                  </a:lnTo>
                  <a:lnTo>
                    <a:pt x="18553" y="1059748"/>
                  </a:lnTo>
                  <a:lnTo>
                    <a:pt x="31706" y="1016995"/>
                  </a:lnTo>
                  <a:lnTo>
                    <a:pt x="48347" y="975157"/>
                  </a:lnTo>
                  <a:lnTo>
                    <a:pt x="68479" y="934451"/>
                  </a:lnTo>
                  <a:lnTo>
                    <a:pt x="92104" y="895097"/>
                  </a:lnTo>
                  <a:lnTo>
                    <a:pt x="119225" y="857312"/>
                  </a:lnTo>
                  <a:lnTo>
                    <a:pt x="149845" y="821315"/>
                  </a:lnTo>
                  <a:lnTo>
                    <a:pt x="147036" y="818507"/>
                  </a:lnTo>
                  <a:lnTo>
                    <a:pt x="965543" y="0"/>
                  </a:lnTo>
                  <a:lnTo>
                    <a:pt x="2560642" y="0"/>
                  </a:lnTo>
                  <a:close/>
                </a:path>
                <a:path w="2560954" h="1762125">
                  <a:moveTo>
                    <a:pt x="947393" y="1613248"/>
                  </a:moveTo>
                  <a:lnTo>
                    <a:pt x="944585" y="1616056"/>
                  </a:lnTo>
                  <a:lnTo>
                    <a:pt x="941777" y="1613248"/>
                  </a:lnTo>
                  <a:lnTo>
                    <a:pt x="947393" y="1613248"/>
                  </a:lnTo>
                  <a:close/>
                </a:path>
              </a:pathLst>
            </a:custGeom>
            <a:solidFill>
              <a:srgbClr val="61C2A2"/>
            </a:solidFill>
          </p:spPr>
          <p:txBody>
            <a:bodyPr wrap="square" lIns="0" tIns="0" rIns="0" bIns="0" rtlCol="0"/>
            <a:lstStyle/>
            <a:p>
              <a:endParaRPr/>
            </a:p>
          </p:txBody>
        </p:sp>
        <p:sp>
          <p:nvSpPr>
            <p:cNvPr id="8" name="object 8"/>
            <p:cNvSpPr/>
            <p:nvPr/>
          </p:nvSpPr>
          <p:spPr>
            <a:xfrm>
              <a:off x="6017736" y="482954"/>
              <a:ext cx="2350770" cy="2350770"/>
            </a:xfrm>
            <a:custGeom>
              <a:avLst/>
              <a:gdLst/>
              <a:ahLst/>
              <a:cxnLst/>
              <a:rect l="l" t="t" r="r" b="b"/>
              <a:pathLst>
                <a:path w="2350770" h="2350770">
                  <a:moveTo>
                    <a:pt x="2186790" y="962371"/>
                  </a:moveTo>
                  <a:lnTo>
                    <a:pt x="947394" y="2201768"/>
                  </a:lnTo>
                  <a:lnTo>
                    <a:pt x="941777" y="2201768"/>
                  </a:lnTo>
                  <a:lnTo>
                    <a:pt x="906178" y="2231989"/>
                  </a:lnTo>
                  <a:lnTo>
                    <a:pt x="868705" y="2258798"/>
                  </a:lnTo>
                  <a:lnTo>
                    <a:pt x="829584" y="2282190"/>
                  </a:lnTo>
                  <a:lnTo>
                    <a:pt x="789040" y="2302160"/>
                  </a:lnTo>
                  <a:lnTo>
                    <a:pt x="747300" y="2318703"/>
                  </a:lnTo>
                  <a:lnTo>
                    <a:pt x="704590" y="2331814"/>
                  </a:lnTo>
                  <a:lnTo>
                    <a:pt x="661135" y="2341488"/>
                  </a:lnTo>
                  <a:lnTo>
                    <a:pt x="617162" y="2347721"/>
                  </a:lnTo>
                  <a:lnTo>
                    <a:pt x="572897" y="2350507"/>
                  </a:lnTo>
                  <a:lnTo>
                    <a:pt x="528565" y="2349842"/>
                  </a:lnTo>
                  <a:lnTo>
                    <a:pt x="484393" y="2345720"/>
                  </a:lnTo>
                  <a:lnTo>
                    <a:pt x="440607" y="2338137"/>
                  </a:lnTo>
                  <a:lnTo>
                    <a:pt x="397432" y="2327088"/>
                  </a:lnTo>
                  <a:lnTo>
                    <a:pt x="355095" y="2312567"/>
                  </a:lnTo>
                  <a:lnTo>
                    <a:pt x="313822" y="2294571"/>
                  </a:lnTo>
                  <a:lnTo>
                    <a:pt x="273838" y="2273094"/>
                  </a:lnTo>
                  <a:lnTo>
                    <a:pt x="235370" y="2248130"/>
                  </a:lnTo>
                  <a:lnTo>
                    <a:pt x="198644" y="2219676"/>
                  </a:lnTo>
                  <a:lnTo>
                    <a:pt x="163886" y="2187726"/>
                  </a:lnTo>
                  <a:lnTo>
                    <a:pt x="131914" y="2152990"/>
                  </a:lnTo>
                  <a:lnTo>
                    <a:pt x="103398" y="2116325"/>
                  </a:lnTo>
                  <a:lnTo>
                    <a:pt x="78342" y="2077951"/>
                  </a:lnTo>
                  <a:lnTo>
                    <a:pt x="56746" y="2038085"/>
                  </a:lnTo>
                  <a:lnTo>
                    <a:pt x="38615" y="1996947"/>
                  </a:lnTo>
                  <a:lnTo>
                    <a:pt x="23950" y="1954755"/>
                  </a:lnTo>
                  <a:lnTo>
                    <a:pt x="12753" y="1911728"/>
                  </a:lnTo>
                  <a:lnTo>
                    <a:pt x="5027" y="1868084"/>
                  </a:lnTo>
                  <a:lnTo>
                    <a:pt x="775" y="1824042"/>
                  </a:lnTo>
                  <a:lnTo>
                    <a:pt x="0" y="1779821"/>
                  </a:lnTo>
                  <a:lnTo>
                    <a:pt x="2702" y="1735639"/>
                  </a:lnTo>
                  <a:lnTo>
                    <a:pt x="8886" y="1691715"/>
                  </a:lnTo>
                  <a:lnTo>
                    <a:pt x="18553" y="1648267"/>
                  </a:lnTo>
                  <a:lnTo>
                    <a:pt x="31706" y="1605515"/>
                  </a:lnTo>
                  <a:lnTo>
                    <a:pt x="48347" y="1563677"/>
                  </a:lnTo>
                  <a:lnTo>
                    <a:pt x="68479" y="1522971"/>
                  </a:lnTo>
                  <a:lnTo>
                    <a:pt x="92104" y="1483616"/>
                  </a:lnTo>
                  <a:lnTo>
                    <a:pt x="119225" y="1445831"/>
                  </a:lnTo>
                  <a:lnTo>
                    <a:pt x="149844" y="1409835"/>
                  </a:lnTo>
                  <a:lnTo>
                    <a:pt x="147036" y="1407026"/>
                  </a:lnTo>
                  <a:lnTo>
                    <a:pt x="1389239" y="164823"/>
                  </a:lnTo>
                  <a:lnTo>
                    <a:pt x="1425349" y="131660"/>
                  </a:lnTo>
                  <a:lnTo>
                    <a:pt x="1463461" y="102222"/>
                  </a:lnTo>
                  <a:lnTo>
                    <a:pt x="1503337" y="76505"/>
                  </a:lnTo>
                  <a:lnTo>
                    <a:pt x="1544739" y="54499"/>
                  </a:lnTo>
                  <a:lnTo>
                    <a:pt x="1587427" y="36197"/>
                  </a:lnTo>
                  <a:lnTo>
                    <a:pt x="1631165" y="21593"/>
                  </a:lnTo>
                  <a:lnTo>
                    <a:pt x="1675713" y="10678"/>
                  </a:lnTo>
                  <a:lnTo>
                    <a:pt x="1720834" y="3446"/>
                  </a:lnTo>
                  <a:lnTo>
                    <a:pt x="1764876" y="0"/>
                  </a:lnTo>
                  <a:lnTo>
                    <a:pt x="1811839" y="0"/>
                  </a:lnTo>
                  <a:lnTo>
                    <a:pt x="1857248" y="3770"/>
                  </a:lnTo>
                  <a:lnTo>
                    <a:pt x="1902275" y="11194"/>
                  </a:lnTo>
                  <a:lnTo>
                    <a:pt x="1946683" y="22263"/>
                  </a:lnTo>
                  <a:lnTo>
                    <a:pt x="1990234" y="36971"/>
                  </a:lnTo>
                  <a:lnTo>
                    <a:pt x="2032690" y="55309"/>
                  </a:lnTo>
                  <a:lnTo>
                    <a:pt x="2073811" y="77271"/>
                  </a:lnTo>
                  <a:lnTo>
                    <a:pt x="2113360" y="102849"/>
                  </a:lnTo>
                  <a:lnTo>
                    <a:pt x="2151099" y="132035"/>
                  </a:lnTo>
                  <a:lnTo>
                    <a:pt x="2186789" y="164823"/>
                  </a:lnTo>
                  <a:lnTo>
                    <a:pt x="2218708" y="199613"/>
                  </a:lnTo>
                  <a:lnTo>
                    <a:pt x="2219555" y="200535"/>
                  </a:lnTo>
                  <a:lnTo>
                    <a:pt x="2248680" y="238335"/>
                  </a:lnTo>
                  <a:lnTo>
                    <a:pt x="2274164" y="277978"/>
                  </a:lnTo>
                  <a:lnTo>
                    <a:pt x="2296008" y="319217"/>
                  </a:lnTo>
                  <a:lnTo>
                    <a:pt x="2314211" y="361808"/>
                  </a:lnTo>
                  <a:lnTo>
                    <a:pt x="2328774" y="405504"/>
                  </a:lnTo>
                  <a:lnTo>
                    <a:pt x="2339696" y="450059"/>
                  </a:lnTo>
                  <a:lnTo>
                    <a:pt x="2346977" y="495229"/>
                  </a:lnTo>
                  <a:lnTo>
                    <a:pt x="2350618" y="540767"/>
                  </a:lnTo>
                  <a:lnTo>
                    <a:pt x="2350618" y="586429"/>
                  </a:lnTo>
                  <a:lnTo>
                    <a:pt x="2346977" y="631967"/>
                  </a:lnTo>
                  <a:lnTo>
                    <a:pt x="2339696" y="677137"/>
                  </a:lnTo>
                  <a:lnTo>
                    <a:pt x="2328774" y="721692"/>
                  </a:lnTo>
                  <a:lnTo>
                    <a:pt x="2314211" y="765388"/>
                  </a:lnTo>
                  <a:lnTo>
                    <a:pt x="2296008" y="807979"/>
                  </a:lnTo>
                  <a:lnTo>
                    <a:pt x="2274164" y="849218"/>
                  </a:lnTo>
                  <a:lnTo>
                    <a:pt x="2248680" y="888861"/>
                  </a:lnTo>
                  <a:lnTo>
                    <a:pt x="2219555" y="926661"/>
                  </a:lnTo>
                  <a:lnTo>
                    <a:pt x="2186790" y="962371"/>
                  </a:lnTo>
                  <a:close/>
                </a:path>
                <a:path w="2350770" h="2350770">
                  <a:moveTo>
                    <a:pt x="947394" y="2201768"/>
                  </a:moveTo>
                  <a:lnTo>
                    <a:pt x="944585" y="2204576"/>
                  </a:lnTo>
                  <a:lnTo>
                    <a:pt x="941777" y="2201768"/>
                  </a:lnTo>
                  <a:lnTo>
                    <a:pt x="947394" y="2201768"/>
                  </a:lnTo>
                  <a:close/>
                </a:path>
              </a:pathLst>
            </a:custGeom>
            <a:solidFill>
              <a:srgbClr val="1C6179"/>
            </a:solidFill>
          </p:spPr>
          <p:txBody>
            <a:bodyPr wrap="square" lIns="0" tIns="0" rIns="0" bIns="0" rtlCol="0"/>
            <a:lstStyle/>
            <a:p>
              <a:endParaRPr/>
            </a:p>
          </p:txBody>
        </p:sp>
      </p:grpSp>
      <p:grpSp>
        <p:nvGrpSpPr>
          <p:cNvPr id="9" name="object 9"/>
          <p:cNvGrpSpPr/>
          <p:nvPr/>
        </p:nvGrpSpPr>
        <p:grpSpPr>
          <a:xfrm>
            <a:off x="8320451" y="1104900"/>
            <a:ext cx="9705485" cy="7116445"/>
            <a:chOff x="8582909" y="1388624"/>
            <a:chExt cx="9705485" cy="7116445"/>
          </a:xfrm>
        </p:grpSpPr>
        <p:sp>
          <p:nvSpPr>
            <p:cNvPr id="10" name="object 10"/>
            <p:cNvSpPr/>
            <p:nvPr/>
          </p:nvSpPr>
          <p:spPr>
            <a:xfrm>
              <a:off x="13059804" y="1388624"/>
              <a:ext cx="5228590" cy="7116445"/>
            </a:xfrm>
            <a:custGeom>
              <a:avLst/>
              <a:gdLst/>
              <a:ahLst/>
              <a:cxnLst/>
              <a:rect l="l" t="t" r="r" b="b"/>
              <a:pathLst>
                <a:path w="5228590" h="7116445">
                  <a:moveTo>
                    <a:pt x="5228196" y="4044195"/>
                  </a:moveTo>
                  <a:lnTo>
                    <a:pt x="2557953" y="6714438"/>
                  </a:lnTo>
                  <a:lnTo>
                    <a:pt x="2542790" y="6714438"/>
                  </a:lnTo>
                  <a:lnTo>
                    <a:pt x="2506905" y="6746526"/>
                  </a:lnTo>
                  <a:lnTo>
                    <a:pt x="2470234" y="6777285"/>
                  </a:lnTo>
                  <a:lnTo>
                    <a:pt x="2432811" y="6806714"/>
                  </a:lnTo>
                  <a:lnTo>
                    <a:pt x="2394670" y="6834813"/>
                  </a:lnTo>
                  <a:lnTo>
                    <a:pt x="2355844" y="6861581"/>
                  </a:lnTo>
                  <a:lnTo>
                    <a:pt x="2316366" y="6887017"/>
                  </a:lnTo>
                  <a:lnTo>
                    <a:pt x="2276271" y="6911120"/>
                  </a:lnTo>
                  <a:lnTo>
                    <a:pt x="2235591" y="6933889"/>
                  </a:lnTo>
                  <a:lnTo>
                    <a:pt x="2194360" y="6955325"/>
                  </a:lnTo>
                  <a:lnTo>
                    <a:pt x="2152612" y="6975426"/>
                  </a:lnTo>
                  <a:lnTo>
                    <a:pt x="2110380" y="6994191"/>
                  </a:lnTo>
                  <a:lnTo>
                    <a:pt x="2067697" y="7011620"/>
                  </a:lnTo>
                  <a:lnTo>
                    <a:pt x="2024597" y="7027712"/>
                  </a:lnTo>
                  <a:lnTo>
                    <a:pt x="1981113" y="7042466"/>
                  </a:lnTo>
                  <a:lnTo>
                    <a:pt x="1937280" y="7055881"/>
                  </a:lnTo>
                  <a:lnTo>
                    <a:pt x="1893130" y="7067958"/>
                  </a:lnTo>
                  <a:lnTo>
                    <a:pt x="1848696" y="7078694"/>
                  </a:lnTo>
                  <a:lnTo>
                    <a:pt x="1804013" y="7088090"/>
                  </a:lnTo>
                  <a:lnTo>
                    <a:pt x="1759114" y="7096144"/>
                  </a:lnTo>
                  <a:lnTo>
                    <a:pt x="1714033" y="7102857"/>
                  </a:lnTo>
                  <a:lnTo>
                    <a:pt x="1668802" y="7108226"/>
                  </a:lnTo>
                  <a:lnTo>
                    <a:pt x="1623455" y="7112252"/>
                  </a:lnTo>
                  <a:lnTo>
                    <a:pt x="1578026" y="7114934"/>
                  </a:lnTo>
                  <a:lnTo>
                    <a:pt x="1532548" y="7116270"/>
                  </a:lnTo>
                  <a:lnTo>
                    <a:pt x="1487365" y="7116270"/>
                  </a:lnTo>
                  <a:lnTo>
                    <a:pt x="1442533" y="7114934"/>
                  </a:lnTo>
                  <a:lnTo>
                    <a:pt x="1442058" y="7114934"/>
                  </a:lnTo>
                  <a:lnTo>
                    <a:pt x="1396993" y="7112252"/>
                  </a:lnTo>
                  <a:lnTo>
                    <a:pt x="1396714" y="7112252"/>
                  </a:lnTo>
                  <a:lnTo>
                    <a:pt x="1351656" y="7108226"/>
                  </a:lnTo>
                  <a:lnTo>
                    <a:pt x="1306478" y="7102857"/>
                  </a:lnTo>
                  <a:lnTo>
                    <a:pt x="1260533" y="7096003"/>
                  </a:lnTo>
                  <a:lnTo>
                    <a:pt x="1215651" y="7087904"/>
                  </a:lnTo>
                  <a:lnTo>
                    <a:pt x="1170989" y="7078454"/>
                  </a:lnTo>
                  <a:lnTo>
                    <a:pt x="1126579" y="7067652"/>
                  </a:lnTo>
                  <a:lnTo>
                    <a:pt x="1082455" y="7055499"/>
                  </a:lnTo>
                  <a:lnTo>
                    <a:pt x="1038650" y="7041992"/>
                  </a:lnTo>
                  <a:lnTo>
                    <a:pt x="995199" y="7027131"/>
                  </a:lnTo>
                  <a:lnTo>
                    <a:pt x="952134" y="7010916"/>
                  </a:lnTo>
                  <a:lnTo>
                    <a:pt x="909489" y="6993346"/>
                  </a:lnTo>
                  <a:lnTo>
                    <a:pt x="867297" y="6974419"/>
                  </a:lnTo>
                  <a:lnTo>
                    <a:pt x="825593" y="6954136"/>
                  </a:lnTo>
                  <a:lnTo>
                    <a:pt x="784408" y="6932496"/>
                  </a:lnTo>
                  <a:lnTo>
                    <a:pt x="743778" y="6909498"/>
                  </a:lnTo>
                  <a:lnTo>
                    <a:pt x="703735" y="6885140"/>
                  </a:lnTo>
                  <a:lnTo>
                    <a:pt x="664313" y="6859423"/>
                  </a:lnTo>
                  <a:lnTo>
                    <a:pt x="625545" y="6832346"/>
                  </a:lnTo>
                  <a:lnTo>
                    <a:pt x="587465" y="6803908"/>
                  </a:lnTo>
                  <a:lnTo>
                    <a:pt x="550106" y="6774108"/>
                  </a:lnTo>
                  <a:lnTo>
                    <a:pt x="513502" y="6742945"/>
                  </a:lnTo>
                  <a:lnTo>
                    <a:pt x="477687" y="6710419"/>
                  </a:lnTo>
                  <a:lnTo>
                    <a:pt x="442693" y="6676529"/>
                  </a:lnTo>
                  <a:lnTo>
                    <a:pt x="408794" y="6641544"/>
                  </a:lnTo>
                  <a:lnTo>
                    <a:pt x="376242" y="6605755"/>
                  </a:lnTo>
                  <a:lnTo>
                    <a:pt x="345037" y="6569193"/>
                  </a:lnTo>
                  <a:lnTo>
                    <a:pt x="315180" y="6531891"/>
                  </a:lnTo>
                  <a:lnTo>
                    <a:pt x="286671" y="6493882"/>
                  </a:lnTo>
                  <a:lnTo>
                    <a:pt x="259510" y="6455197"/>
                  </a:lnTo>
                  <a:lnTo>
                    <a:pt x="233698" y="6415870"/>
                  </a:lnTo>
                  <a:lnTo>
                    <a:pt x="209235" y="6375933"/>
                  </a:lnTo>
                  <a:lnTo>
                    <a:pt x="186121" y="6335418"/>
                  </a:lnTo>
                  <a:lnTo>
                    <a:pt x="164358" y="6294357"/>
                  </a:lnTo>
                  <a:lnTo>
                    <a:pt x="143944" y="6252783"/>
                  </a:lnTo>
                  <a:lnTo>
                    <a:pt x="124880" y="6210729"/>
                  </a:lnTo>
                  <a:lnTo>
                    <a:pt x="107168" y="6168226"/>
                  </a:lnTo>
                  <a:lnTo>
                    <a:pt x="90807" y="6125307"/>
                  </a:lnTo>
                  <a:lnTo>
                    <a:pt x="75797" y="6082005"/>
                  </a:lnTo>
                  <a:lnTo>
                    <a:pt x="62139" y="6038351"/>
                  </a:lnTo>
                  <a:lnTo>
                    <a:pt x="49834" y="5994379"/>
                  </a:lnTo>
                  <a:lnTo>
                    <a:pt x="38881" y="5950120"/>
                  </a:lnTo>
                  <a:lnTo>
                    <a:pt x="29282" y="5905607"/>
                  </a:lnTo>
                  <a:lnTo>
                    <a:pt x="21035" y="5860873"/>
                  </a:lnTo>
                  <a:lnTo>
                    <a:pt x="14143" y="5815949"/>
                  </a:lnTo>
                  <a:lnTo>
                    <a:pt x="8604" y="5770869"/>
                  </a:lnTo>
                  <a:lnTo>
                    <a:pt x="4421" y="5725664"/>
                  </a:lnTo>
                  <a:lnTo>
                    <a:pt x="1592" y="5680367"/>
                  </a:lnTo>
                  <a:lnTo>
                    <a:pt x="118" y="5635010"/>
                  </a:lnTo>
                  <a:lnTo>
                    <a:pt x="0" y="5589626"/>
                  </a:lnTo>
                  <a:lnTo>
                    <a:pt x="1237" y="5544247"/>
                  </a:lnTo>
                  <a:lnTo>
                    <a:pt x="3831" y="5498906"/>
                  </a:lnTo>
                  <a:lnTo>
                    <a:pt x="7782" y="5453634"/>
                  </a:lnTo>
                  <a:lnTo>
                    <a:pt x="13090" y="5408465"/>
                  </a:lnTo>
                  <a:lnTo>
                    <a:pt x="19755" y="5363430"/>
                  </a:lnTo>
                  <a:lnTo>
                    <a:pt x="27778" y="5318562"/>
                  </a:lnTo>
                  <a:lnTo>
                    <a:pt x="37159" y="5273894"/>
                  </a:lnTo>
                  <a:lnTo>
                    <a:pt x="47899" y="5229458"/>
                  </a:lnTo>
                  <a:lnTo>
                    <a:pt x="59997" y="5185286"/>
                  </a:lnTo>
                  <a:lnTo>
                    <a:pt x="73455" y="5141410"/>
                  </a:lnTo>
                  <a:lnTo>
                    <a:pt x="88272" y="5097864"/>
                  </a:lnTo>
                  <a:lnTo>
                    <a:pt x="104449" y="5054678"/>
                  </a:lnTo>
                  <a:lnTo>
                    <a:pt x="121987" y="5011887"/>
                  </a:lnTo>
                  <a:lnTo>
                    <a:pt x="140885" y="4969522"/>
                  </a:lnTo>
                  <a:lnTo>
                    <a:pt x="161144" y="4927615"/>
                  </a:lnTo>
                  <a:lnTo>
                    <a:pt x="182765" y="4886199"/>
                  </a:lnTo>
                  <a:lnTo>
                    <a:pt x="205747" y="4845306"/>
                  </a:lnTo>
                  <a:lnTo>
                    <a:pt x="230092" y="4804969"/>
                  </a:lnTo>
                  <a:lnTo>
                    <a:pt x="255799" y="4765221"/>
                  </a:lnTo>
                  <a:lnTo>
                    <a:pt x="282869" y="4726092"/>
                  </a:lnTo>
                  <a:lnTo>
                    <a:pt x="311302" y="4687617"/>
                  </a:lnTo>
                  <a:lnTo>
                    <a:pt x="341099" y="4649827"/>
                  </a:lnTo>
                  <a:lnTo>
                    <a:pt x="372259" y="4612754"/>
                  </a:lnTo>
                  <a:lnTo>
                    <a:pt x="404785" y="4576432"/>
                  </a:lnTo>
                  <a:lnTo>
                    <a:pt x="397203" y="4568850"/>
                  </a:lnTo>
                  <a:lnTo>
                    <a:pt x="4581338" y="384715"/>
                  </a:lnTo>
                  <a:lnTo>
                    <a:pt x="4616291" y="350833"/>
                  </a:lnTo>
                  <a:lnTo>
                    <a:pt x="4652020" y="318296"/>
                  </a:lnTo>
                  <a:lnTo>
                    <a:pt x="4688494" y="287103"/>
                  </a:lnTo>
                  <a:lnTo>
                    <a:pt x="4725681" y="257253"/>
                  </a:lnTo>
                  <a:lnTo>
                    <a:pt x="4763551" y="228745"/>
                  </a:lnTo>
                  <a:lnTo>
                    <a:pt x="4802070" y="201578"/>
                  </a:lnTo>
                  <a:lnTo>
                    <a:pt x="4841210" y="175751"/>
                  </a:lnTo>
                  <a:lnTo>
                    <a:pt x="4880936" y="151263"/>
                  </a:lnTo>
                  <a:lnTo>
                    <a:pt x="4921220" y="128113"/>
                  </a:lnTo>
                  <a:lnTo>
                    <a:pt x="4962028" y="106300"/>
                  </a:lnTo>
                  <a:lnTo>
                    <a:pt x="5003330" y="85823"/>
                  </a:lnTo>
                  <a:lnTo>
                    <a:pt x="5045095" y="66682"/>
                  </a:lnTo>
                  <a:lnTo>
                    <a:pt x="5087290" y="48874"/>
                  </a:lnTo>
                  <a:lnTo>
                    <a:pt x="5129885" y="32400"/>
                  </a:lnTo>
                  <a:lnTo>
                    <a:pt x="5172848" y="17258"/>
                  </a:lnTo>
                  <a:lnTo>
                    <a:pt x="5216148" y="3448"/>
                  </a:lnTo>
                  <a:lnTo>
                    <a:pt x="5228196" y="0"/>
                  </a:lnTo>
                  <a:lnTo>
                    <a:pt x="5228196" y="4044195"/>
                  </a:lnTo>
                  <a:close/>
                </a:path>
                <a:path w="5228590" h="7116445">
                  <a:moveTo>
                    <a:pt x="2557953" y="6714438"/>
                  </a:moveTo>
                  <a:lnTo>
                    <a:pt x="2550372" y="6722019"/>
                  </a:lnTo>
                  <a:lnTo>
                    <a:pt x="2542790" y="6714438"/>
                  </a:lnTo>
                  <a:lnTo>
                    <a:pt x="2557953" y="6714438"/>
                  </a:lnTo>
                  <a:close/>
                </a:path>
              </a:pathLst>
            </a:custGeom>
            <a:solidFill>
              <a:srgbClr val="61C2A2">
                <a:alpha val="14999"/>
              </a:srgbClr>
            </a:solidFill>
          </p:spPr>
          <p:txBody>
            <a:bodyPr wrap="square" lIns="0" tIns="0" rIns="0" bIns="0" rtlCol="0"/>
            <a:lstStyle/>
            <a:p>
              <a:endParaRPr/>
            </a:p>
          </p:txBody>
        </p:sp>
        <p:sp>
          <p:nvSpPr>
            <p:cNvPr id="12" name="object 12"/>
            <p:cNvSpPr/>
            <p:nvPr/>
          </p:nvSpPr>
          <p:spPr>
            <a:xfrm>
              <a:off x="8582909" y="2695216"/>
              <a:ext cx="9205548" cy="1522830"/>
            </a:xfrm>
            <a:custGeom>
              <a:avLst/>
              <a:gdLst/>
              <a:ahLst/>
              <a:cxnLst/>
              <a:rect l="l" t="t" r="r" b="b"/>
              <a:pathLst>
                <a:path w="9230994" h="1870075">
                  <a:moveTo>
                    <a:pt x="8295809" y="1869676"/>
                  </a:moveTo>
                  <a:lnTo>
                    <a:pt x="895338" y="1869676"/>
                  </a:lnTo>
                  <a:lnTo>
                    <a:pt x="895338" y="1863092"/>
                  </a:lnTo>
                  <a:lnTo>
                    <a:pt x="847853" y="1859978"/>
                  </a:lnTo>
                  <a:lnTo>
                    <a:pt x="801006" y="1854499"/>
                  </a:lnTo>
                  <a:lnTo>
                    <a:pt x="754860" y="1846714"/>
                  </a:lnTo>
                  <a:lnTo>
                    <a:pt x="709476" y="1836683"/>
                  </a:lnTo>
                  <a:lnTo>
                    <a:pt x="664916" y="1824465"/>
                  </a:lnTo>
                  <a:lnTo>
                    <a:pt x="621244" y="1810121"/>
                  </a:lnTo>
                  <a:lnTo>
                    <a:pt x="578521" y="1793709"/>
                  </a:lnTo>
                  <a:lnTo>
                    <a:pt x="536809" y="1775290"/>
                  </a:lnTo>
                  <a:lnTo>
                    <a:pt x="496172" y="1754924"/>
                  </a:lnTo>
                  <a:lnTo>
                    <a:pt x="456671" y="1732669"/>
                  </a:lnTo>
                  <a:lnTo>
                    <a:pt x="418368" y="1708586"/>
                  </a:lnTo>
                  <a:lnTo>
                    <a:pt x="381327" y="1682734"/>
                  </a:lnTo>
                  <a:lnTo>
                    <a:pt x="345609" y="1655173"/>
                  </a:lnTo>
                  <a:lnTo>
                    <a:pt x="311276" y="1625962"/>
                  </a:lnTo>
                  <a:lnTo>
                    <a:pt x="278391" y="1595162"/>
                  </a:lnTo>
                  <a:lnTo>
                    <a:pt x="247017" y="1562832"/>
                  </a:lnTo>
                  <a:lnTo>
                    <a:pt x="217214" y="1529031"/>
                  </a:lnTo>
                  <a:lnTo>
                    <a:pt x="189047" y="1493819"/>
                  </a:lnTo>
                  <a:lnTo>
                    <a:pt x="162577" y="1457257"/>
                  </a:lnTo>
                  <a:lnTo>
                    <a:pt x="137867" y="1419403"/>
                  </a:lnTo>
                  <a:lnTo>
                    <a:pt x="114978" y="1380317"/>
                  </a:lnTo>
                  <a:lnTo>
                    <a:pt x="93973" y="1340059"/>
                  </a:lnTo>
                  <a:lnTo>
                    <a:pt x="74915" y="1298688"/>
                  </a:lnTo>
                  <a:lnTo>
                    <a:pt x="57866" y="1256265"/>
                  </a:lnTo>
                  <a:lnTo>
                    <a:pt x="42887" y="1212849"/>
                  </a:lnTo>
                  <a:lnTo>
                    <a:pt x="30042" y="1168499"/>
                  </a:lnTo>
                  <a:lnTo>
                    <a:pt x="19393" y="1123276"/>
                  </a:lnTo>
                  <a:lnTo>
                    <a:pt x="10914" y="1076558"/>
                  </a:lnTo>
                  <a:lnTo>
                    <a:pt x="4893" y="1029959"/>
                  </a:lnTo>
                  <a:lnTo>
                    <a:pt x="1236" y="982698"/>
                  </a:lnTo>
                  <a:lnTo>
                    <a:pt x="0" y="934837"/>
                  </a:lnTo>
                  <a:lnTo>
                    <a:pt x="1223" y="886715"/>
                  </a:lnTo>
                  <a:lnTo>
                    <a:pt x="4854" y="839229"/>
                  </a:lnTo>
                  <a:lnTo>
                    <a:pt x="10835" y="792437"/>
                  </a:lnTo>
                  <a:lnTo>
                    <a:pt x="19107" y="746399"/>
                  </a:lnTo>
                  <a:lnTo>
                    <a:pt x="29611" y="701176"/>
                  </a:lnTo>
                  <a:lnTo>
                    <a:pt x="42291" y="656826"/>
                  </a:lnTo>
                  <a:lnTo>
                    <a:pt x="57086" y="613410"/>
                  </a:lnTo>
                  <a:lnTo>
                    <a:pt x="73939" y="570986"/>
                  </a:lnTo>
                  <a:lnTo>
                    <a:pt x="92792" y="529616"/>
                  </a:lnTo>
                  <a:lnTo>
                    <a:pt x="113586" y="489358"/>
                  </a:lnTo>
                  <a:lnTo>
                    <a:pt x="136262" y="450272"/>
                  </a:lnTo>
                  <a:lnTo>
                    <a:pt x="160763" y="412418"/>
                  </a:lnTo>
                  <a:lnTo>
                    <a:pt x="187031" y="375856"/>
                  </a:lnTo>
                  <a:lnTo>
                    <a:pt x="215005" y="340644"/>
                  </a:lnTo>
                  <a:lnTo>
                    <a:pt x="244630" y="306843"/>
                  </a:lnTo>
                  <a:lnTo>
                    <a:pt x="275845" y="274513"/>
                  </a:lnTo>
                  <a:lnTo>
                    <a:pt x="308467" y="243832"/>
                  </a:lnTo>
                  <a:lnTo>
                    <a:pt x="342816" y="214502"/>
                  </a:lnTo>
                  <a:lnTo>
                    <a:pt x="378455" y="186941"/>
                  </a:lnTo>
                  <a:lnTo>
                    <a:pt x="415451" y="161089"/>
                  </a:lnTo>
                  <a:lnTo>
                    <a:pt x="453747" y="137006"/>
                  </a:lnTo>
                  <a:lnTo>
                    <a:pt x="493284" y="114751"/>
                  </a:lnTo>
                  <a:lnTo>
                    <a:pt x="534004" y="94385"/>
                  </a:lnTo>
                  <a:lnTo>
                    <a:pt x="575848" y="75966"/>
                  </a:lnTo>
                  <a:lnTo>
                    <a:pt x="618758" y="59554"/>
                  </a:lnTo>
                  <a:lnTo>
                    <a:pt x="662675" y="45210"/>
                  </a:lnTo>
                  <a:lnTo>
                    <a:pt x="707543" y="32992"/>
                  </a:lnTo>
                  <a:lnTo>
                    <a:pt x="753301" y="22961"/>
                  </a:lnTo>
                  <a:lnTo>
                    <a:pt x="799891" y="15176"/>
                  </a:lnTo>
                  <a:lnTo>
                    <a:pt x="847256" y="9697"/>
                  </a:lnTo>
                  <a:lnTo>
                    <a:pt x="895338" y="6583"/>
                  </a:lnTo>
                  <a:lnTo>
                    <a:pt x="895338" y="0"/>
                  </a:lnTo>
                  <a:lnTo>
                    <a:pt x="8295809" y="0"/>
                  </a:lnTo>
                  <a:lnTo>
                    <a:pt x="8344249" y="1224"/>
                  </a:lnTo>
                  <a:lnTo>
                    <a:pt x="8392015" y="4857"/>
                  </a:lnTo>
                  <a:lnTo>
                    <a:pt x="8439051" y="10838"/>
                  </a:lnTo>
                  <a:lnTo>
                    <a:pt x="8485300" y="19107"/>
                  </a:lnTo>
                  <a:lnTo>
                    <a:pt x="8530704" y="29603"/>
                  </a:lnTo>
                  <a:lnTo>
                    <a:pt x="8575208" y="42267"/>
                  </a:lnTo>
                  <a:lnTo>
                    <a:pt x="8618755" y="57039"/>
                  </a:lnTo>
                  <a:lnTo>
                    <a:pt x="8661289" y="73857"/>
                  </a:lnTo>
                  <a:lnTo>
                    <a:pt x="8702752" y="92661"/>
                  </a:lnTo>
                  <a:lnTo>
                    <a:pt x="8743087" y="113392"/>
                  </a:lnTo>
                  <a:lnTo>
                    <a:pt x="8782239" y="135989"/>
                  </a:lnTo>
                  <a:lnTo>
                    <a:pt x="8820151" y="160392"/>
                  </a:lnTo>
                  <a:lnTo>
                    <a:pt x="8856765" y="186540"/>
                  </a:lnTo>
                  <a:lnTo>
                    <a:pt x="8892026" y="214374"/>
                  </a:lnTo>
                  <a:lnTo>
                    <a:pt x="8925877" y="243832"/>
                  </a:lnTo>
                  <a:lnTo>
                    <a:pt x="8958260" y="274855"/>
                  </a:lnTo>
                  <a:lnTo>
                    <a:pt x="8989120" y="307382"/>
                  </a:lnTo>
                  <a:lnTo>
                    <a:pt x="9018399" y="341354"/>
                  </a:lnTo>
                  <a:lnTo>
                    <a:pt x="9046041" y="376710"/>
                  </a:lnTo>
                  <a:lnTo>
                    <a:pt x="9071990" y="413389"/>
                  </a:lnTo>
                  <a:lnTo>
                    <a:pt x="9096188" y="451331"/>
                  </a:lnTo>
                  <a:lnTo>
                    <a:pt x="9118580" y="490476"/>
                  </a:lnTo>
                  <a:lnTo>
                    <a:pt x="9139108" y="530764"/>
                  </a:lnTo>
                  <a:lnTo>
                    <a:pt x="9157715" y="572135"/>
                  </a:lnTo>
                  <a:lnTo>
                    <a:pt x="9174346" y="614528"/>
                  </a:lnTo>
                  <a:lnTo>
                    <a:pt x="9188943" y="657883"/>
                  </a:lnTo>
                  <a:lnTo>
                    <a:pt x="9201449" y="702139"/>
                  </a:lnTo>
                  <a:lnTo>
                    <a:pt x="9211809" y="747237"/>
                  </a:lnTo>
                  <a:lnTo>
                    <a:pt x="9219966" y="793116"/>
                  </a:lnTo>
                  <a:lnTo>
                    <a:pt x="9225862" y="839716"/>
                  </a:lnTo>
                  <a:lnTo>
                    <a:pt x="9229441" y="886977"/>
                  </a:lnTo>
                  <a:lnTo>
                    <a:pt x="9230646" y="934837"/>
                  </a:lnTo>
                  <a:lnTo>
                    <a:pt x="9229402" y="982959"/>
                  </a:lnTo>
                  <a:lnTo>
                    <a:pt x="9225727" y="1030446"/>
                  </a:lnTo>
                  <a:lnTo>
                    <a:pt x="9219686" y="1077238"/>
                  </a:lnTo>
                  <a:lnTo>
                    <a:pt x="9211539" y="1122437"/>
                  </a:lnTo>
                  <a:lnTo>
                    <a:pt x="9201043" y="1167535"/>
                  </a:lnTo>
                  <a:lnTo>
                    <a:pt x="9188378" y="1211792"/>
                  </a:lnTo>
                  <a:lnTo>
                    <a:pt x="9173607" y="1255147"/>
                  </a:lnTo>
                  <a:lnTo>
                    <a:pt x="9156789" y="1297540"/>
                  </a:lnTo>
                  <a:lnTo>
                    <a:pt x="9137985" y="1338910"/>
                  </a:lnTo>
                  <a:lnTo>
                    <a:pt x="9117254" y="1379198"/>
                  </a:lnTo>
                  <a:lnTo>
                    <a:pt x="9094657" y="1418344"/>
                  </a:lnTo>
                  <a:lnTo>
                    <a:pt x="9070254" y="1456286"/>
                  </a:lnTo>
                  <a:lnTo>
                    <a:pt x="9044106" y="1492965"/>
                  </a:lnTo>
                  <a:lnTo>
                    <a:pt x="9016272" y="1528321"/>
                  </a:lnTo>
                  <a:lnTo>
                    <a:pt x="8986814" y="1562292"/>
                  </a:lnTo>
                  <a:lnTo>
                    <a:pt x="8955791" y="1594820"/>
                  </a:lnTo>
                  <a:lnTo>
                    <a:pt x="8923126" y="1625962"/>
                  </a:lnTo>
                  <a:lnTo>
                    <a:pt x="8889292" y="1655301"/>
                  </a:lnTo>
                  <a:lnTo>
                    <a:pt x="8853937" y="1683135"/>
                  </a:lnTo>
                  <a:lnTo>
                    <a:pt x="8817258" y="1709283"/>
                  </a:lnTo>
                  <a:lnTo>
                    <a:pt x="8779315" y="1733686"/>
                  </a:lnTo>
                  <a:lnTo>
                    <a:pt x="8740170" y="1756283"/>
                  </a:lnTo>
                  <a:lnTo>
                    <a:pt x="8699882" y="1777014"/>
                  </a:lnTo>
                  <a:lnTo>
                    <a:pt x="8658511" y="1795818"/>
                  </a:lnTo>
                  <a:lnTo>
                    <a:pt x="8616118" y="1812636"/>
                  </a:lnTo>
                  <a:lnTo>
                    <a:pt x="8572763" y="1827408"/>
                  </a:lnTo>
                  <a:lnTo>
                    <a:pt x="8528507" y="1840072"/>
                  </a:lnTo>
                  <a:lnTo>
                    <a:pt x="8483409" y="1850568"/>
                  </a:lnTo>
                  <a:lnTo>
                    <a:pt x="8437530" y="1858837"/>
                  </a:lnTo>
                  <a:lnTo>
                    <a:pt x="8390930" y="1864818"/>
                  </a:lnTo>
                  <a:lnTo>
                    <a:pt x="8343670" y="1868451"/>
                  </a:lnTo>
                  <a:lnTo>
                    <a:pt x="8295809" y="1869676"/>
                  </a:lnTo>
                  <a:close/>
                </a:path>
              </a:pathLst>
            </a:custGeom>
            <a:solidFill>
              <a:srgbClr val="1C6179"/>
            </a:solidFill>
          </p:spPr>
          <p:txBody>
            <a:bodyPr wrap="square" lIns="0" tIns="0" rIns="0" bIns="0" rtlCol="0"/>
            <a:lstStyle/>
            <a:p>
              <a:endParaRPr/>
            </a:p>
          </p:txBody>
        </p:sp>
      </p:grpSp>
      <p:sp>
        <p:nvSpPr>
          <p:cNvPr id="14" name="object 14" descr="$PPTXTitle"/>
          <p:cNvSpPr txBox="1">
            <a:spLocks noGrp="1"/>
          </p:cNvSpPr>
          <p:nvPr>
            <p:ph type="title"/>
          </p:nvPr>
        </p:nvSpPr>
        <p:spPr>
          <a:xfrm>
            <a:off x="539958" y="114902"/>
            <a:ext cx="17250657" cy="1306592"/>
          </a:xfrm>
          <a:prstGeom prst="rect">
            <a:avLst/>
          </a:prstGeom>
        </p:spPr>
        <p:txBody>
          <a:bodyPr vert="horz" wrap="square" lIns="0" tIns="562436" rIns="0" bIns="0" rtlCol="0">
            <a:spAutoFit/>
          </a:bodyPr>
          <a:lstStyle/>
          <a:p>
            <a:pPr marL="8408670">
              <a:lnSpc>
                <a:spcPct val="100000"/>
              </a:lnSpc>
              <a:spcBef>
                <a:spcPts val="100"/>
              </a:spcBef>
            </a:pPr>
            <a:r>
              <a:rPr lang="it-IT" sz="4800" b="1" dirty="0">
                <a:solidFill>
                  <a:srgbClr val="0070C0"/>
                </a:solidFill>
              </a:rPr>
              <a:t>Young Family </a:t>
            </a:r>
            <a:r>
              <a:rPr lang="it-IT" sz="4400" b="1" dirty="0">
                <a:solidFill>
                  <a:srgbClr val="0070C0"/>
                </a:solidFill>
              </a:rPr>
              <a:t>Forum</a:t>
            </a:r>
            <a:endParaRPr sz="4700" b="1" dirty="0">
              <a:solidFill>
                <a:srgbClr val="0070C0"/>
              </a:solidFill>
            </a:endParaRPr>
          </a:p>
        </p:txBody>
      </p:sp>
      <p:grpSp>
        <p:nvGrpSpPr>
          <p:cNvPr id="15" name="object 15"/>
          <p:cNvGrpSpPr/>
          <p:nvPr/>
        </p:nvGrpSpPr>
        <p:grpSpPr>
          <a:xfrm>
            <a:off x="314975" y="1207416"/>
            <a:ext cx="10614025" cy="8596630"/>
            <a:chOff x="0" y="1453881"/>
            <a:chExt cx="10614025" cy="8596630"/>
          </a:xfrm>
        </p:grpSpPr>
        <p:pic>
          <p:nvPicPr>
            <p:cNvPr id="16" name="object 16"/>
            <p:cNvPicPr/>
            <p:nvPr/>
          </p:nvPicPr>
          <p:blipFill>
            <a:blip r:embed="rId2" cstate="print"/>
            <a:stretch>
              <a:fillRect/>
            </a:stretch>
          </p:blipFill>
          <p:spPr>
            <a:xfrm>
              <a:off x="278140" y="1453881"/>
              <a:ext cx="3892622" cy="3143568"/>
            </a:xfrm>
            <a:prstGeom prst="rect">
              <a:avLst/>
            </a:prstGeom>
          </p:spPr>
        </p:pic>
        <p:pic>
          <p:nvPicPr>
            <p:cNvPr id="17" name="object 17"/>
            <p:cNvPicPr/>
            <p:nvPr/>
          </p:nvPicPr>
          <p:blipFill>
            <a:blip r:embed="rId3" cstate="print"/>
            <a:stretch>
              <a:fillRect/>
            </a:stretch>
          </p:blipFill>
          <p:spPr>
            <a:xfrm>
              <a:off x="3834714" y="3499346"/>
              <a:ext cx="4343060" cy="3281668"/>
            </a:xfrm>
            <a:prstGeom prst="rect">
              <a:avLst/>
            </a:prstGeom>
          </p:spPr>
        </p:pic>
        <p:pic>
          <p:nvPicPr>
            <p:cNvPr id="18" name="object 18"/>
            <p:cNvPicPr/>
            <p:nvPr/>
          </p:nvPicPr>
          <p:blipFill>
            <a:blip r:embed="rId4" cstate="print"/>
            <a:stretch>
              <a:fillRect/>
            </a:stretch>
          </p:blipFill>
          <p:spPr>
            <a:xfrm>
              <a:off x="0" y="5442107"/>
              <a:ext cx="4172268" cy="3474452"/>
            </a:xfrm>
            <a:prstGeom prst="rect">
              <a:avLst/>
            </a:prstGeom>
          </p:spPr>
        </p:pic>
        <p:pic>
          <p:nvPicPr>
            <p:cNvPr id="19" name="object 19"/>
            <p:cNvPicPr/>
            <p:nvPr/>
          </p:nvPicPr>
          <p:blipFill>
            <a:blip r:embed="rId5" cstate="print"/>
            <a:stretch>
              <a:fillRect/>
            </a:stretch>
          </p:blipFill>
          <p:spPr>
            <a:xfrm>
              <a:off x="5741747" y="6594927"/>
              <a:ext cx="4872055" cy="3455085"/>
            </a:xfrm>
            <a:prstGeom prst="rect">
              <a:avLst/>
            </a:prstGeom>
          </p:spPr>
        </p:pic>
      </p:grpSp>
      <p:sp>
        <p:nvSpPr>
          <p:cNvPr id="26" name="Прямоугольник 25">
            <a:extLst>
              <a:ext uri="{FF2B5EF4-FFF2-40B4-BE49-F238E27FC236}">
                <a16:creationId xmlns:a16="http://schemas.microsoft.com/office/drawing/2014/main" id="{A368F798-E5CE-4E5A-B57E-1798C99A5550}"/>
              </a:ext>
            </a:extLst>
          </p:cNvPr>
          <p:cNvSpPr/>
          <p:nvPr/>
        </p:nvSpPr>
        <p:spPr>
          <a:xfrm>
            <a:off x="8740310" y="2323497"/>
            <a:ext cx="7642690" cy="1569660"/>
          </a:xfrm>
          <a:prstGeom prst="rect">
            <a:avLst/>
          </a:prstGeom>
        </p:spPr>
        <p:txBody>
          <a:bodyPr wrap="square">
            <a:spAutoFit/>
          </a:bodyPr>
          <a:lstStyle/>
          <a:p>
            <a:pPr algn="just"/>
            <a:r>
              <a:rPr lang="en-US" sz="2400" b="1" dirty="0">
                <a:solidFill>
                  <a:srgbClr val="FF0000"/>
                </a:solidFill>
                <a:latin typeface="Times New Roman" panose="02020603050405020304" pitchFamily="18" charset="0"/>
                <a:cs typeface="Times New Roman" panose="02020603050405020304" pitchFamily="18" charset="0"/>
              </a:rPr>
              <a:t>The State Committee organizes the "Young Family Forum," a national platform that brings together young families, experts, and policymakers to discuss family-related issues and promote family values.</a:t>
            </a:r>
            <a:endParaRPr lang="ru-RU" sz="24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9"/>
          </a:solidFill>
        </p:spPr>
        <p:txBody>
          <a:bodyPr wrap="square" lIns="0" tIns="0" rIns="0" bIns="0" rtlCol="0"/>
          <a:lstStyle/>
          <a:p>
            <a:r>
              <a:rPr lang="en-US" sz="1800" dirty="0"/>
              <a:t> </a:t>
            </a:r>
            <a:endParaRPr lang="ru-RU" sz="1800" dirty="0"/>
          </a:p>
        </p:txBody>
      </p:sp>
      <p:grpSp>
        <p:nvGrpSpPr>
          <p:cNvPr id="3" name="object 3"/>
          <p:cNvGrpSpPr/>
          <p:nvPr/>
        </p:nvGrpSpPr>
        <p:grpSpPr>
          <a:xfrm>
            <a:off x="14022795" y="5591522"/>
            <a:ext cx="4265295" cy="4695825"/>
            <a:chOff x="14022795" y="5591522"/>
            <a:chExt cx="4265295" cy="4695825"/>
          </a:xfrm>
        </p:grpSpPr>
        <p:sp>
          <p:nvSpPr>
            <p:cNvPr id="4" name="object 4"/>
            <p:cNvSpPr/>
            <p:nvPr/>
          </p:nvSpPr>
          <p:spPr>
            <a:xfrm>
              <a:off x="14838816" y="5591522"/>
              <a:ext cx="3449320" cy="3956685"/>
            </a:xfrm>
            <a:custGeom>
              <a:avLst/>
              <a:gdLst/>
              <a:ahLst/>
              <a:cxnLst/>
              <a:rect l="l" t="t" r="r" b="b"/>
              <a:pathLst>
                <a:path w="3449319" h="3956684">
                  <a:moveTo>
                    <a:pt x="3449182" y="1695958"/>
                  </a:moveTo>
                  <a:lnTo>
                    <a:pt x="1410051" y="3735089"/>
                  </a:lnTo>
                  <a:lnTo>
                    <a:pt x="1401692" y="3735089"/>
                  </a:lnTo>
                  <a:lnTo>
                    <a:pt x="1366061" y="3766163"/>
                  </a:lnTo>
                  <a:lnTo>
                    <a:pt x="1329096" y="3794899"/>
                  </a:lnTo>
                  <a:lnTo>
                    <a:pt x="1290902" y="3821296"/>
                  </a:lnTo>
                  <a:lnTo>
                    <a:pt x="1251584" y="3845352"/>
                  </a:lnTo>
                  <a:lnTo>
                    <a:pt x="1211247" y="3867063"/>
                  </a:lnTo>
                  <a:lnTo>
                    <a:pt x="1169996" y="3886427"/>
                  </a:lnTo>
                  <a:lnTo>
                    <a:pt x="1127936" y="3903444"/>
                  </a:lnTo>
                  <a:lnTo>
                    <a:pt x="1085173" y="3918109"/>
                  </a:lnTo>
                  <a:lnTo>
                    <a:pt x="1041810" y="3930421"/>
                  </a:lnTo>
                  <a:lnTo>
                    <a:pt x="997955" y="3940377"/>
                  </a:lnTo>
                  <a:lnTo>
                    <a:pt x="953711" y="3947975"/>
                  </a:lnTo>
                  <a:lnTo>
                    <a:pt x="909184" y="3953214"/>
                  </a:lnTo>
                  <a:lnTo>
                    <a:pt x="864478" y="3956090"/>
                  </a:lnTo>
                  <a:lnTo>
                    <a:pt x="819700" y="3956601"/>
                  </a:lnTo>
                  <a:lnTo>
                    <a:pt x="774953" y="3954746"/>
                  </a:lnTo>
                  <a:lnTo>
                    <a:pt x="730343" y="3950521"/>
                  </a:lnTo>
                  <a:lnTo>
                    <a:pt x="685976" y="3943925"/>
                  </a:lnTo>
                  <a:lnTo>
                    <a:pt x="641956" y="3934955"/>
                  </a:lnTo>
                  <a:lnTo>
                    <a:pt x="598388" y="3923608"/>
                  </a:lnTo>
                  <a:lnTo>
                    <a:pt x="555378" y="3909884"/>
                  </a:lnTo>
                  <a:lnTo>
                    <a:pt x="513030" y="3893779"/>
                  </a:lnTo>
                  <a:lnTo>
                    <a:pt x="471450" y="3875290"/>
                  </a:lnTo>
                  <a:lnTo>
                    <a:pt x="430743" y="3854417"/>
                  </a:lnTo>
                  <a:lnTo>
                    <a:pt x="391014" y="3831156"/>
                  </a:lnTo>
                  <a:lnTo>
                    <a:pt x="352367" y="3805505"/>
                  </a:lnTo>
                  <a:lnTo>
                    <a:pt x="314909" y="3777463"/>
                  </a:lnTo>
                  <a:lnTo>
                    <a:pt x="278744" y="3747025"/>
                  </a:lnTo>
                  <a:lnTo>
                    <a:pt x="243977" y="3714192"/>
                  </a:lnTo>
                  <a:lnTo>
                    <a:pt x="211127" y="3679440"/>
                  </a:lnTo>
                  <a:lnTo>
                    <a:pt x="180646" y="3643319"/>
                  </a:lnTo>
                  <a:lnTo>
                    <a:pt x="152534" y="3605929"/>
                  </a:lnTo>
                  <a:lnTo>
                    <a:pt x="126793" y="3567374"/>
                  </a:lnTo>
                  <a:lnTo>
                    <a:pt x="103423" y="3527753"/>
                  </a:lnTo>
                  <a:lnTo>
                    <a:pt x="82425" y="3487170"/>
                  </a:lnTo>
                  <a:lnTo>
                    <a:pt x="63802" y="3445725"/>
                  </a:lnTo>
                  <a:lnTo>
                    <a:pt x="47553" y="3403521"/>
                  </a:lnTo>
                  <a:lnTo>
                    <a:pt x="33681" y="3360659"/>
                  </a:lnTo>
                  <a:lnTo>
                    <a:pt x="22185" y="3317240"/>
                  </a:lnTo>
                  <a:lnTo>
                    <a:pt x="13069" y="3273367"/>
                  </a:lnTo>
                  <a:lnTo>
                    <a:pt x="6331" y="3229141"/>
                  </a:lnTo>
                  <a:lnTo>
                    <a:pt x="1974" y="3184663"/>
                  </a:lnTo>
                  <a:lnTo>
                    <a:pt x="0" y="3140036"/>
                  </a:lnTo>
                  <a:lnTo>
                    <a:pt x="408" y="3095361"/>
                  </a:lnTo>
                  <a:lnTo>
                    <a:pt x="3200" y="3050739"/>
                  </a:lnTo>
                  <a:lnTo>
                    <a:pt x="8377" y="3006273"/>
                  </a:lnTo>
                  <a:lnTo>
                    <a:pt x="15941" y="2962064"/>
                  </a:lnTo>
                  <a:lnTo>
                    <a:pt x="25892" y="2918213"/>
                  </a:lnTo>
                  <a:lnTo>
                    <a:pt x="38232" y="2874823"/>
                  </a:lnTo>
                  <a:lnTo>
                    <a:pt x="52961" y="2831995"/>
                  </a:lnTo>
                  <a:lnTo>
                    <a:pt x="70082" y="2789831"/>
                  </a:lnTo>
                  <a:lnTo>
                    <a:pt x="89595" y="2748432"/>
                  </a:lnTo>
                  <a:lnTo>
                    <a:pt x="111500" y="2707900"/>
                  </a:lnTo>
                  <a:lnTo>
                    <a:pt x="135801" y="2668337"/>
                  </a:lnTo>
                  <a:lnTo>
                    <a:pt x="162496" y="2629844"/>
                  </a:lnTo>
                  <a:lnTo>
                    <a:pt x="191589" y="2592523"/>
                  </a:lnTo>
                  <a:lnTo>
                    <a:pt x="223079" y="2556476"/>
                  </a:lnTo>
                  <a:lnTo>
                    <a:pt x="218900" y="2552297"/>
                  </a:lnTo>
                  <a:lnTo>
                    <a:pt x="2525476" y="245720"/>
                  </a:lnTo>
                  <a:lnTo>
                    <a:pt x="2560332" y="212755"/>
                  </a:lnTo>
                  <a:lnTo>
                    <a:pt x="2596519" y="182174"/>
                  </a:lnTo>
                  <a:lnTo>
                    <a:pt x="2633938" y="153971"/>
                  </a:lnTo>
                  <a:lnTo>
                    <a:pt x="2672489" y="128145"/>
                  </a:lnTo>
                  <a:lnTo>
                    <a:pt x="2712072" y="104691"/>
                  </a:lnTo>
                  <a:lnTo>
                    <a:pt x="2752587" y="83608"/>
                  </a:lnTo>
                  <a:lnTo>
                    <a:pt x="2793936" y="64891"/>
                  </a:lnTo>
                  <a:lnTo>
                    <a:pt x="2836018" y="48539"/>
                  </a:lnTo>
                  <a:lnTo>
                    <a:pt x="2878733" y="34547"/>
                  </a:lnTo>
                  <a:lnTo>
                    <a:pt x="2921981" y="22913"/>
                  </a:lnTo>
                  <a:lnTo>
                    <a:pt x="2965664" y="13633"/>
                  </a:lnTo>
                  <a:lnTo>
                    <a:pt x="3009681" y="6705"/>
                  </a:lnTo>
                  <a:lnTo>
                    <a:pt x="3053932" y="2126"/>
                  </a:lnTo>
                  <a:lnTo>
                    <a:pt x="3096173" y="0"/>
                  </a:lnTo>
                  <a:lnTo>
                    <a:pt x="3142739" y="0"/>
                  </a:lnTo>
                  <a:lnTo>
                    <a:pt x="3187095" y="2447"/>
                  </a:lnTo>
                  <a:lnTo>
                    <a:pt x="3231286" y="7230"/>
                  </a:lnTo>
                  <a:lnTo>
                    <a:pt x="3275213" y="14346"/>
                  </a:lnTo>
                  <a:lnTo>
                    <a:pt x="3318777" y="23792"/>
                  </a:lnTo>
                  <a:lnTo>
                    <a:pt x="3361876" y="35565"/>
                  </a:lnTo>
                  <a:lnTo>
                    <a:pt x="3404412" y="49662"/>
                  </a:lnTo>
                  <a:lnTo>
                    <a:pt x="3446285" y="66079"/>
                  </a:lnTo>
                  <a:lnTo>
                    <a:pt x="3449182" y="67399"/>
                  </a:lnTo>
                  <a:lnTo>
                    <a:pt x="3449182" y="1695958"/>
                  </a:lnTo>
                  <a:close/>
                </a:path>
                <a:path w="3449319" h="3956684">
                  <a:moveTo>
                    <a:pt x="1410051" y="3735089"/>
                  </a:moveTo>
                  <a:lnTo>
                    <a:pt x="1405871" y="3739268"/>
                  </a:lnTo>
                  <a:lnTo>
                    <a:pt x="1401692" y="3735089"/>
                  </a:lnTo>
                  <a:lnTo>
                    <a:pt x="1410051" y="3735089"/>
                  </a:lnTo>
                  <a:close/>
                </a:path>
              </a:pathLst>
            </a:custGeom>
            <a:solidFill>
              <a:srgbClr val="56A18A"/>
            </a:solidFill>
          </p:spPr>
          <p:txBody>
            <a:bodyPr wrap="square" lIns="0" tIns="0" rIns="0" bIns="0" rtlCol="0"/>
            <a:lstStyle/>
            <a:p>
              <a:endParaRPr/>
            </a:p>
          </p:txBody>
        </p:sp>
        <p:sp>
          <p:nvSpPr>
            <p:cNvPr id="5" name="object 5"/>
            <p:cNvSpPr/>
            <p:nvPr/>
          </p:nvSpPr>
          <p:spPr>
            <a:xfrm>
              <a:off x="14022795" y="7549696"/>
              <a:ext cx="3923029" cy="2737485"/>
            </a:xfrm>
            <a:custGeom>
              <a:avLst/>
              <a:gdLst/>
              <a:ahLst/>
              <a:cxnLst/>
              <a:rect l="l" t="t" r="r" b="b"/>
              <a:pathLst>
                <a:path w="3923030" h="2737484">
                  <a:moveTo>
                    <a:pt x="3678554" y="1432692"/>
                  </a:moveTo>
                  <a:lnTo>
                    <a:pt x="2373943" y="2737303"/>
                  </a:lnTo>
                  <a:lnTo>
                    <a:pt x="0" y="2737303"/>
                  </a:lnTo>
                  <a:lnTo>
                    <a:pt x="2491582" y="245720"/>
                  </a:lnTo>
                  <a:lnTo>
                    <a:pt x="2526438" y="212756"/>
                  </a:lnTo>
                  <a:lnTo>
                    <a:pt x="2562625" y="182174"/>
                  </a:lnTo>
                  <a:lnTo>
                    <a:pt x="2600043" y="153971"/>
                  </a:lnTo>
                  <a:lnTo>
                    <a:pt x="2638594" y="128145"/>
                  </a:lnTo>
                  <a:lnTo>
                    <a:pt x="2678177" y="104691"/>
                  </a:lnTo>
                  <a:lnTo>
                    <a:pt x="2718693" y="83608"/>
                  </a:lnTo>
                  <a:lnTo>
                    <a:pt x="2760042" y="64892"/>
                  </a:lnTo>
                  <a:lnTo>
                    <a:pt x="2802123" y="48539"/>
                  </a:lnTo>
                  <a:lnTo>
                    <a:pt x="2844838" y="34547"/>
                  </a:lnTo>
                  <a:lnTo>
                    <a:pt x="2888087" y="22913"/>
                  </a:lnTo>
                  <a:lnTo>
                    <a:pt x="2931770" y="13634"/>
                  </a:lnTo>
                  <a:lnTo>
                    <a:pt x="2975786" y="6706"/>
                  </a:lnTo>
                  <a:lnTo>
                    <a:pt x="3020038" y="2126"/>
                  </a:lnTo>
                  <a:lnTo>
                    <a:pt x="3062279" y="0"/>
                  </a:lnTo>
                  <a:lnTo>
                    <a:pt x="3108844" y="0"/>
                  </a:lnTo>
                  <a:lnTo>
                    <a:pt x="3153200" y="2447"/>
                  </a:lnTo>
                  <a:lnTo>
                    <a:pt x="3197392" y="7230"/>
                  </a:lnTo>
                  <a:lnTo>
                    <a:pt x="3241319" y="14346"/>
                  </a:lnTo>
                  <a:lnTo>
                    <a:pt x="3284882" y="23792"/>
                  </a:lnTo>
                  <a:lnTo>
                    <a:pt x="3327982" y="35565"/>
                  </a:lnTo>
                  <a:lnTo>
                    <a:pt x="3370518" y="49662"/>
                  </a:lnTo>
                  <a:lnTo>
                    <a:pt x="3412391" y="66079"/>
                  </a:lnTo>
                  <a:lnTo>
                    <a:pt x="3453501" y="84814"/>
                  </a:lnTo>
                  <a:lnTo>
                    <a:pt x="3493748" y="105863"/>
                  </a:lnTo>
                  <a:lnTo>
                    <a:pt x="3533033" y="129224"/>
                  </a:lnTo>
                  <a:lnTo>
                    <a:pt x="3571256" y="154893"/>
                  </a:lnTo>
                  <a:lnTo>
                    <a:pt x="3608317" y="182867"/>
                  </a:lnTo>
                  <a:lnTo>
                    <a:pt x="3644116" y="213144"/>
                  </a:lnTo>
                  <a:lnTo>
                    <a:pt x="3678555" y="245720"/>
                  </a:lnTo>
                  <a:lnTo>
                    <a:pt x="3711115" y="280172"/>
                  </a:lnTo>
                  <a:lnTo>
                    <a:pt x="3741351" y="316012"/>
                  </a:lnTo>
                  <a:lnTo>
                    <a:pt x="3769260" y="353138"/>
                  </a:lnTo>
                  <a:lnTo>
                    <a:pt x="3794844" y="391446"/>
                  </a:lnTo>
                  <a:lnTo>
                    <a:pt x="3818102" y="430834"/>
                  </a:lnTo>
                  <a:lnTo>
                    <a:pt x="3839034" y="471198"/>
                  </a:lnTo>
                  <a:lnTo>
                    <a:pt x="3857641" y="512437"/>
                  </a:lnTo>
                  <a:lnTo>
                    <a:pt x="3873921" y="554447"/>
                  </a:lnTo>
                  <a:lnTo>
                    <a:pt x="3887876" y="597125"/>
                  </a:lnTo>
                  <a:lnTo>
                    <a:pt x="3899505" y="640368"/>
                  </a:lnTo>
                  <a:lnTo>
                    <a:pt x="3908808" y="684074"/>
                  </a:lnTo>
                  <a:lnTo>
                    <a:pt x="3915786" y="728141"/>
                  </a:lnTo>
                  <a:lnTo>
                    <a:pt x="3920437" y="772464"/>
                  </a:lnTo>
                  <a:lnTo>
                    <a:pt x="3922763" y="816941"/>
                  </a:lnTo>
                  <a:lnTo>
                    <a:pt x="3922763" y="861470"/>
                  </a:lnTo>
                  <a:lnTo>
                    <a:pt x="3920437" y="905947"/>
                  </a:lnTo>
                  <a:lnTo>
                    <a:pt x="3915785" y="950270"/>
                  </a:lnTo>
                  <a:lnTo>
                    <a:pt x="3908808" y="994336"/>
                  </a:lnTo>
                  <a:lnTo>
                    <a:pt x="3899505" y="1038043"/>
                  </a:lnTo>
                  <a:lnTo>
                    <a:pt x="3887876" y="1081286"/>
                  </a:lnTo>
                  <a:lnTo>
                    <a:pt x="3873921" y="1123964"/>
                  </a:lnTo>
                  <a:lnTo>
                    <a:pt x="3857640" y="1165974"/>
                  </a:lnTo>
                  <a:lnTo>
                    <a:pt x="3839034" y="1207213"/>
                  </a:lnTo>
                  <a:lnTo>
                    <a:pt x="3818102" y="1247577"/>
                  </a:lnTo>
                  <a:lnTo>
                    <a:pt x="3794844" y="1286965"/>
                  </a:lnTo>
                  <a:lnTo>
                    <a:pt x="3769260" y="1325273"/>
                  </a:lnTo>
                  <a:lnTo>
                    <a:pt x="3741350" y="1362399"/>
                  </a:lnTo>
                  <a:lnTo>
                    <a:pt x="3711115" y="1398239"/>
                  </a:lnTo>
                  <a:lnTo>
                    <a:pt x="3678554" y="1432692"/>
                  </a:lnTo>
                  <a:close/>
                </a:path>
              </a:pathLst>
            </a:custGeom>
            <a:solidFill>
              <a:srgbClr val="1C6179"/>
            </a:solidFill>
          </p:spPr>
          <p:txBody>
            <a:bodyPr wrap="square" lIns="0" tIns="0" rIns="0" bIns="0" rtlCol="0"/>
            <a:lstStyle/>
            <a:p>
              <a:endParaRPr/>
            </a:p>
          </p:txBody>
        </p:sp>
      </p:grpSp>
      <p:grpSp>
        <p:nvGrpSpPr>
          <p:cNvPr id="6" name="object 6"/>
          <p:cNvGrpSpPr/>
          <p:nvPr/>
        </p:nvGrpSpPr>
        <p:grpSpPr>
          <a:xfrm>
            <a:off x="11545054" y="0"/>
            <a:ext cx="2719705" cy="2804160"/>
            <a:chOff x="11545054" y="0"/>
            <a:chExt cx="2719705" cy="2804160"/>
          </a:xfrm>
        </p:grpSpPr>
        <p:sp>
          <p:nvSpPr>
            <p:cNvPr id="7" name="object 7"/>
            <p:cNvSpPr/>
            <p:nvPr/>
          </p:nvSpPr>
          <p:spPr>
            <a:xfrm>
              <a:off x="11545054" y="222249"/>
              <a:ext cx="2581910" cy="2581910"/>
            </a:xfrm>
            <a:custGeom>
              <a:avLst/>
              <a:gdLst/>
              <a:ahLst/>
              <a:cxnLst/>
              <a:rect l="l" t="t" r="r" b="b"/>
              <a:pathLst>
                <a:path w="2581909" h="2581910">
                  <a:moveTo>
                    <a:pt x="2401532" y="1056952"/>
                  </a:moveTo>
                  <a:lnTo>
                    <a:pt x="1040457" y="2418027"/>
                  </a:lnTo>
                  <a:lnTo>
                    <a:pt x="1034289" y="2418027"/>
                  </a:lnTo>
                  <a:lnTo>
                    <a:pt x="997201" y="2449645"/>
                  </a:lnTo>
                  <a:lnTo>
                    <a:pt x="958244" y="2477881"/>
                  </a:lnTo>
                  <a:lnTo>
                    <a:pt x="917631" y="2502731"/>
                  </a:lnTo>
                  <a:lnTo>
                    <a:pt x="875575" y="2524190"/>
                  </a:lnTo>
                  <a:lnTo>
                    <a:pt x="832288" y="2542254"/>
                  </a:lnTo>
                  <a:lnTo>
                    <a:pt x="787984" y="2556917"/>
                  </a:lnTo>
                  <a:lnTo>
                    <a:pt x="742875" y="2568176"/>
                  </a:lnTo>
                  <a:lnTo>
                    <a:pt x="697173" y="2576026"/>
                  </a:lnTo>
                  <a:lnTo>
                    <a:pt x="651092" y="2580461"/>
                  </a:lnTo>
                  <a:lnTo>
                    <a:pt x="604845" y="2581478"/>
                  </a:lnTo>
                  <a:lnTo>
                    <a:pt x="558644" y="2579072"/>
                  </a:lnTo>
                  <a:lnTo>
                    <a:pt x="512702" y="2573238"/>
                  </a:lnTo>
                  <a:lnTo>
                    <a:pt x="467232" y="2563971"/>
                  </a:lnTo>
                  <a:lnTo>
                    <a:pt x="422446" y="2551267"/>
                  </a:lnTo>
                  <a:lnTo>
                    <a:pt x="378558" y="2535122"/>
                  </a:lnTo>
                  <a:lnTo>
                    <a:pt x="335780" y="2515530"/>
                  </a:lnTo>
                  <a:lnTo>
                    <a:pt x="294325" y="2492488"/>
                  </a:lnTo>
                  <a:lnTo>
                    <a:pt x="254406" y="2465989"/>
                  </a:lnTo>
                  <a:lnTo>
                    <a:pt x="216236" y="2436031"/>
                  </a:lnTo>
                  <a:lnTo>
                    <a:pt x="180027" y="2402607"/>
                  </a:lnTo>
                  <a:lnTo>
                    <a:pt x="147314" y="2367213"/>
                  </a:lnTo>
                  <a:lnTo>
                    <a:pt x="116562" y="2328311"/>
                  </a:lnTo>
                  <a:lnTo>
                    <a:pt x="89970" y="2288486"/>
                  </a:lnTo>
                  <a:lnTo>
                    <a:pt x="66808" y="2247150"/>
                  </a:lnTo>
                  <a:lnTo>
                    <a:pt x="47078" y="2204510"/>
                  </a:lnTo>
                  <a:lnTo>
                    <a:pt x="30784" y="2160771"/>
                  </a:lnTo>
                  <a:lnTo>
                    <a:pt x="17926" y="2116139"/>
                  </a:lnTo>
                  <a:lnTo>
                    <a:pt x="8508" y="2070820"/>
                  </a:lnTo>
                  <a:lnTo>
                    <a:pt x="2532" y="2025021"/>
                  </a:lnTo>
                  <a:lnTo>
                    <a:pt x="0" y="1978946"/>
                  </a:lnTo>
                  <a:lnTo>
                    <a:pt x="914" y="1932801"/>
                  </a:lnTo>
                  <a:lnTo>
                    <a:pt x="5276" y="1886793"/>
                  </a:lnTo>
                  <a:lnTo>
                    <a:pt x="13090" y="1841127"/>
                  </a:lnTo>
                  <a:lnTo>
                    <a:pt x="24357" y="1796010"/>
                  </a:lnTo>
                  <a:lnTo>
                    <a:pt x="39079" y="1751647"/>
                  </a:lnTo>
                  <a:lnTo>
                    <a:pt x="57260" y="1708243"/>
                  </a:lnTo>
                  <a:lnTo>
                    <a:pt x="78900" y="1666005"/>
                  </a:lnTo>
                  <a:lnTo>
                    <a:pt x="104004" y="1625139"/>
                  </a:lnTo>
                  <a:lnTo>
                    <a:pt x="132572" y="1585850"/>
                  </a:lnTo>
                  <a:lnTo>
                    <a:pt x="164607" y="1548345"/>
                  </a:lnTo>
                  <a:lnTo>
                    <a:pt x="161523" y="1545261"/>
                  </a:lnTo>
                  <a:lnTo>
                    <a:pt x="1525682" y="181102"/>
                  </a:lnTo>
                  <a:lnTo>
                    <a:pt x="1561461" y="147974"/>
                  </a:lnTo>
                  <a:lnTo>
                    <a:pt x="1599061" y="118198"/>
                  </a:lnTo>
                  <a:lnTo>
                    <a:pt x="1638287" y="91766"/>
                  </a:lnTo>
                  <a:lnTo>
                    <a:pt x="1678946" y="68672"/>
                  </a:lnTo>
                  <a:lnTo>
                    <a:pt x="1720844" y="48912"/>
                  </a:lnTo>
                  <a:lnTo>
                    <a:pt x="1763786" y="32478"/>
                  </a:lnTo>
                  <a:lnTo>
                    <a:pt x="1807580" y="19365"/>
                  </a:lnTo>
                  <a:lnTo>
                    <a:pt x="1852031" y="9566"/>
                  </a:lnTo>
                  <a:lnTo>
                    <a:pt x="1896946" y="3076"/>
                  </a:lnTo>
                  <a:lnTo>
                    <a:pt x="1940572" y="0"/>
                  </a:lnTo>
                  <a:lnTo>
                    <a:pt x="1987391" y="0"/>
                  </a:lnTo>
                  <a:lnTo>
                    <a:pt x="2032533" y="3400"/>
                  </a:lnTo>
                  <a:lnTo>
                    <a:pt x="2077364" y="10086"/>
                  </a:lnTo>
                  <a:lnTo>
                    <a:pt x="2121689" y="20050"/>
                  </a:lnTo>
                  <a:lnTo>
                    <a:pt x="2165315" y="33287"/>
                  </a:lnTo>
                  <a:lnTo>
                    <a:pt x="2208048" y="49791"/>
                  </a:lnTo>
                  <a:lnTo>
                    <a:pt x="2249694" y="69555"/>
                  </a:lnTo>
                  <a:lnTo>
                    <a:pt x="2290059" y="92575"/>
                  </a:lnTo>
                  <a:lnTo>
                    <a:pt x="2328950" y="118843"/>
                  </a:lnTo>
                  <a:lnTo>
                    <a:pt x="2365322" y="147680"/>
                  </a:lnTo>
                  <a:lnTo>
                    <a:pt x="2366172" y="148354"/>
                  </a:lnTo>
                  <a:lnTo>
                    <a:pt x="2401532" y="181102"/>
                  </a:lnTo>
                  <a:lnTo>
                    <a:pt x="2434260" y="216482"/>
                  </a:lnTo>
                  <a:lnTo>
                    <a:pt x="2463715" y="253760"/>
                  </a:lnTo>
                  <a:lnTo>
                    <a:pt x="2489897" y="292737"/>
                  </a:lnTo>
                  <a:lnTo>
                    <a:pt x="2512807" y="333212"/>
                  </a:lnTo>
                  <a:lnTo>
                    <a:pt x="2532444" y="374986"/>
                  </a:lnTo>
                  <a:lnTo>
                    <a:pt x="2548808" y="417858"/>
                  </a:lnTo>
                  <a:lnTo>
                    <a:pt x="2561899" y="461630"/>
                  </a:lnTo>
                  <a:lnTo>
                    <a:pt x="2571717" y="506101"/>
                  </a:lnTo>
                  <a:lnTo>
                    <a:pt x="2578263" y="551072"/>
                  </a:lnTo>
                  <a:lnTo>
                    <a:pt x="2581536" y="596342"/>
                  </a:lnTo>
                  <a:lnTo>
                    <a:pt x="2581536" y="641712"/>
                  </a:lnTo>
                  <a:lnTo>
                    <a:pt x="2578263" y="686983"/>
                  </a:lnTo>
                  <a:lnTo>
                    <a:pt x="2571717" y="731953"/>
                  </a:lnTo>
                  <a:lnTo>
                    <a:pt x="2561899" y="776424"/>
                  </a:lnTo>
                  <a:lnTo>
                    <a:pt x="2548808" y="820196"/>
                  </a:lnTo>
                  <a:lnTo>
                    <a:pt x="2532444" y="863069"/>
                  </a:lnTo>
                  <a:lnTo>
                    <a:pt x="2512807" y="904843"/>
                  </a:lnTo>
                  <a:lnTo>
                    <a:pt x="2489897" y="945318"/>
                  </a:lnTo>
                  <a:lnTo>
                    <a:pt x="2463715" y="984294"/>
                  </a:lnTo>
                  <a:lnTo>
                    <a:pt x="2434260" y="1021572"/>
                  </a:lnTo>
                  <a:lnTo>
                    <a:pt x="2401532" y="1056952"/>
                  </a:lnTo>
                  <a:close/>
                </a:path>
                <a:path w="2581909" h="2581910">
                  <a:moveTo>
                    <a:pt x="1040457" y="2418027"/>
                  </a:moveTo>
                  <a:lnTo>
                    <a:pt x="1037373" y="2421111"/>
                  </a:lnTo>
                  <a:lnTo>
                    <a:pt x="1034289" y="2418027"/>
                  </a:lnTo>
                  <a:lnTo>
                    <a:pt x="1040457" y="2418027"/>
                  </a:lnTo>
                  <a:close/>
                </a:path>
              </a:pathLst>
            </a:custGeom>
            <a:solidFill>
              <a:srgbClr val="1C6179"/>
            </a:solidFill>
          </p:spPr>
          <p:txBody>
            <a:bodyPr wrap="square" lIns="0" tIns="0" rIns="0" bIns="0" rtlCol="0"/>
            <a:lstStyle/>
            <a:p>
              <a:endParaRPr/>
            </a:p>
          </p:txBody>
        </p:sp>
        <p:sp>
          <p:nvSpPr>
            <p:cNvPr id="8" name="object 8"/>
            <p:cNvSpPr/>
            <p:nvPr/>
          </p:nvSpPr>
          <p:spPr>
            <a:xfrm>
              <a:off x="11883035" y="0"/>
              <a:ext cx="2381885" cy="1627505"/>
            </a:xfrm>
            <a:custGeom>
              <a:avLst/>
              <a:gdLst/>
              <a:ahLst/>
              <a:cxnLst/>
              <a:rect l="l" t="t" r="r" b="b"/>
              <a:pathLst>
                <a:path w="2381884" h="1627505">
                  <a:moveTo>
                    <a:pt x="2220470" y="283634"/>
                  </a:moveTo>
                  <a:lnTo>
                    <a:pt x="1040457" y="1463647"/>
                  </a:lnTo>
                  <a:lnTo>
                    <a:pt x="1034289" y="1463647"/>
                  </a:lnTo>
                  <a:lnTo>
                    <a:pt x="997201" y="1495265"/>
                  </a:lnTo>
                  <a:lnTo>
                    <a:pt x="958244" y="1523501"/>
                  </a:lnTo>
                  <a:lnTo>
                    <a:pt x="917631" y="1548351"/>
                  </a:lnTo>
                  <a:lnTo>
                    <a:pt x="875575" y="1569810"/>
                  </a:lnTo>
                  <a:lnTo>
                    <a:pt x="832288" y="1587874"/>
                  </a:lnTo>
                  <a:lnTo>
                    <a:pt x="787984" y="1602537"/>
                  </a:lnTo>
                  <a:lnTo>
                    <a:pt x="742875" y="1613796"/>
                  </a:lnTo>
                  <a:lnTo>
                    <a:pt x="697173" y="1621646"/>
                  </a:lnTo>
                  <a:lnTo>
                    <a:pt x="651092" y="1626081"/>
                  </a:lnTo>
                  <a:lnTo>
                    <a:pt x="604845" y="1627098"/>
                  </a:lnTo>
                  <a:lnTo>
                    <a:pt x="558644" y="1624692"/>
                  </a:lnTo>
                  <a:lnTo>
                    <a:pt x="512702" y="1618858"/>
                  </a:lnTo>
                  <a:lnTo>
                    <a:pt x="467232" y="1609591"/>
                  </a:lnTo>
                  <a:lnTo>
                    <a:pt x="422446" y="1596887"/>
                  </a:lnTo>
                  <a:lnTo>
                    <a:pt x="378558" y="1580742"/>
                  </a:lnTo>
                  <a:lnTo>
                    <a:pt x="335780" y="1561150"/>
                  </a:lnTo>
                  <a:lnTo>
                    <a:pt x="294325" y="1538107"/>
                  </a:lnTo>
                  <a:lnTo>
                    <a:pt x="254406" y="1511609"/>
                  </a:lnTo>
                  <a:lnTo>
                    <a:pt x="216236" y="1481651"/>
                  </a:lnTo>
                  <a:lnTo>
                    <a:pt x="180027" y="1448227"/>
                  </a:lnTo>
                  <a:lnTo>
                    <a:pt x="146581" y="1412040"/>
                  </a:lnTo>
                  <a:lnTo>
                    <a:pt x="116562" y="1373931"/>
                  </a:lnTo>
                  <a:lnTo>
                    <a:pt x="89970" y="1334106"/>
                  </a:lnTo>
                  <a:lnTo>
                    <a:pt x="66808" y="1292770"/>
                  </a:lnTo>
                  <a:lnTo>
                    <a:pt x="47078" y="1250130"/>
                  </a:lnTo>
                  <a:lnTo>
                    <a:pt x="30784" y="1206391"/>
                  </a:lnTo>
                  <a:lnTo>
                    <a:pt x="17926" y="1161759"/>
                  </a:lnTo>
                  <a:lnTo>
                    <a:pt x="8508" y="1116440"/>
                  </a:lnTo>
                  <a:lnTo>
                    <a:pt x="2532" y="1070641"/>
                  </a:lnTo>
                  <a:lnTo>
                    <a:pt x="0" y="1024565"/>
                  </a:lnTo>
                  <a:lnTo>
                    <a:pt x="914" y="978421"/>
                  </a:lnTo>
                  <a:lnTo>
                    <a:pt x="5276" y="932413"/>
                  </a:lnTo>
                  <a:lnTo>
                    <a:pt x="13090" y="886747"/>
                  </a:lnTo>
                  <a:lnTo>
                    <a:pt x="24357" y="841630"/>
                  </a:lnTo>
                  <a:lnTo>
                    <a:pt x="39079" y="797267"/>
                  </a:lnTo>
                  <a:lnTo>
                    <a:pt x="57260" y="753863"/>
                  </a:lnTo>
                  <a:lnTo>
                    <a:pt x="78900" y="711625"/>
                  </a:lnTo>
                  <a:lnTo>
                    <a:pt x="104004" y="670759"/>
                  </a:lnTo>
                  <a:lnTo>
                    <a:pt x="132572" y="631470"/>
                  </a:lnTo>
                  <a:lnTo>
                    <a:pt x="164607" y="593965"/>
                  </a:lnTo>
                  <a:lnTo>
                    <a:pt x="161523" y="590881"/>
                  </a:lnTo>
                  <a:lnTo>
                    <a:pt x="752404" y="0"/>
                  </a:lnTo>
                  <a:lnTo>
                    <a:pt x="2381522" y="0"/>
                  </a:lnTo>
                  <a:lnTo>
                    <a:pt x="2367745" y="46879"/>
                  </a:lnTo>
                  <a:lnTo>
                    <a:pt x="2351381" y="89752"/>
                  </a:lnTo>
                  <a:lnTo>
                    <a:pt x="2331744" y="131526"/>
                  </a:lnTo>
                  <a:lnTo>
                    <a:pt x="2308834" y="172001"/>
                  </a:lnTo>
                  <a:lnTo>
                    <a:pt x="2282652" y="210977"/>
                  </a:lnTo>
                  <a:lnTo>
                    <a:pt x="2253197" y="248255"/>
                  </a:lnTo>
                  <a:lnTo>
                    <a:pt x="2220470" y="283634"/>
                  </a:lnTo>
                  <a:close/>
                </a:path>
                <a:path w="2381884" h="1627505">
                  <a:moveTo>
                    <a:pt x="1040457" y="1463647"/>
                  </a:moveTo>
                  <a:lnTo>
                    <a:pt x="1037373" y="1466731"/>
                  </a:lnTo>
                  <a:lnTo>
                    <a:pt x="1034289" y="1463647"/>
                  </a:lnTo>
                  <a:lnTo>
                    <a:pt x="1040457" y="1463647"/>
                  </a:lnTo>
                  <a:close/>
                </a:path>
              </a:pathLst>
            </a:custGeom>
            <a:solidFill>
              <a:srgbClr val="56A18A"/>
            </a:solidFill>
          </p:spPr>
          <p:txBody>
            <a:bodyPr wrap="square" lIns="0" tIns="0" rIns="0" bIns="0" rtlCol="0"/>
            <a:lstStyle/>
            <a:p>
              <a:endParaRPr/>
            </a:p>
          </p:txBody>
        </p:sp>
      </p:grpSp>
      <p:grpSp>
        <p:nvGrpSpPr>
          <p:cNvPr id="9" name="object 9"/>
          <p:cNvGrpSpPr/>
          <p:nvPr/>
        </p:nvGrpSpPr>
        <p:grpSpPr>
          <a:xfrm>
            <a:off x="0" y="0"/>
            <a:ext cx="6531609" cy="8906510"/>
            <a:chOff x="0" y="0"/>
            <a:chExt cx="6531609" cy="8906510"/>
          </a:xfrm>
        </p:grpSpPr>
        <p:sp>
          <p:nvSpPr>
            <p:cNvPr id="10" name="object 10"/>
            <p:cNvSpPr/>
            <p:nvPr/>
          </p:nvSpPr>
          <p:spPr>
            <a:xfrm>
              <a:off x="0" y="0"/>
              <a:ext cx="6531609" cy="5358130"/>
            </a:xfrm>
            <a:custGeom>
              <a:avLst/>
              <a:gdLst/>
              <a:ahLst/>
              <a:cxnLst/>
              <a:rect l="l" t="t" r="r" b="b"/>
              <a:pathLst>
                <a:path w="6531609" h="5358130">
                  <a:moveTo>
                    <a:pt x="6116551" y="779569"/>
                  </a:moveTo>
                  <a:lnTo>
                    <a:pt x="1939984" y="4956136"/>
                  </a:lnTo>
                  <a:lnTo>
                    <a:pt x="1924821" y="4956136"/>
                  </a:lnTo>
                  <a:lnTo>
                    <a:pt x="1888935" y="4988224"/>
                  </a:lnTo>
                  <a:lnTo>
                    <a:pt x="1852264" y="5018983"/>
                  </a:lnTo>
                  <a:lnTo>
                    <a:pt x="1814841" y="5048413"/>
                  </a:lnTo>
                  <a:lnTo>
                    <a:pt x="1776700" y="5076511"/>
                  </a:lnTo>
                  <a:lnTo>
                    <a:pt x="1737874" y="5103279"/>
                  </a:lnTo>
                  <a:lnTo>
                    <a:pt x="1698396" y="5128715"/>
                  </a:lnTo>
                  <a:lnTo>
                    <a:pt x="1658301" y="5152818"/>
                  </a:lnTo>
                  <a:lnTo>
                    <a:pt x="1617621" y="5175588"/>
                  </a:lnTo>
                  <a:lnTo>
                    <a:pt x="1576390" y="5197023"/>
                  </a:lnTo>
                  <a:lnTo>
                    <a:pt x="1534642" y="5217124"/>
                  </a:lnTo>
                  <a:lnTo>
                    <a:pt x="1492410" y="5235889"/>
                  </a:lnTo>
                  <a:lnTo>
                    <a:pt x="1449727" y="5253318"/>
                  </a:lnTo>
                  <a:lnTo>
                    <a:pt x="1406627" y="5269410"/>
                  </a:lnTo>
                  <a:lnTo>
                    <a:pt x="1363143" y="5284164"/>
                  </a:lnTo>
                  <a:lnTo>
                    <a:pt x="1319310" y="5297580"/>
                  </a:lnTo>
                  <a:lnTo>
                    <a:pt x="1275160" y="5309656"/>
                  </a:lnTo>
                  <a:lnTo>
                    <a:pt x="1230726" y="5320393"/>
                  </a:lnTo>
                  <a:lnTo>
                    <a:pt x="1186044" y="5329789"/>
                  </a:lnTo>
                  <a:lnTo>
                    <a:pt x="1141144" y="5337843"/>
                  </a:lnTo>
                  <a:lnTo>
                    <a:pt x="1096063" y="5344555"/>
                  </a:lnTo>
                  <a:lnTo>
                    <a:pt x="1050832" y="5349925"/>
                  </a:lnTo>
                  <a:lnTo>
                    <a:pt x="1005485" y="5353951"/>
                  </a:lnTo>
                  <a:lnTo>
                    <a:pt x="960056" y="5356632"/>
                  </a:lnTo>
                  <a:lnTo>
                    <a:pt x="914578" y="5357969"/>
                  </a:lnTo>
                  <a:lnTo>
                    <a:pt x="869395" y="5357969"/>
                  </a:lnTo>
                  <a:lnTo>
                    <a:pt x="824564" y="5356632"/>
                  </a:lnTo>
                  <a:lnTo>
                    <a:pt x="824088" y="5356632"/>
                  </a:lnTo>
                  <a:lnTo>
                    <a:pt x="779024" y="5353951"/>
                  </a:lnTo>
                  <a:lnTo>
                    <a:pt x="778745" y="5353951"/>
                  </a:lnTo>
                  <a:lnTo>
                    <a:pt x="733687" y="5349925"/>
                  </a:lnTo>
                  <a:lnTo>
                    <a:pt x="688509" y="5344555"/>
                  </a:lnTo>
                  <a:lnTo>
                    <a:pt x="642563" y="5337702"/>
                  </a:lnTo>
                  <a:lnTo>
                    <a:pt x="597681" y="5329602"/>
                  </a:lnTo>
                  <a:lnTo>
                    <a:pt x="553019" y="5320152"/>
                  </a:lnTo>
                  <a:lnTo>
                    <a:pt x="508609" y="5309351"/>
                  </a:lnTo>
                  <a:lnTo>
                    <a:pt x="464485" y="5297197"/>
                  </a:lnTo>
                  <a:lnTo>
                    <a:pt x="420680" y="5283690"/>
                  </a:lnTo>
                  <a:lnTo>
                    <a:pt x="377229" y="5268830"/>
                  </a:lnTo>
                  <a:lnTo>
                    <a:pt x="334164" y="5252615"/>
                  </a:lnTo>
                  <a:lnTo>
                    <a:pt x="291519" y="5235044"/>
                  </a:lnTo>
                  <a:lnTo>
                    <a:pt x="249327" y="5216118"/>
                  </a:lnTo>
                  <a:lnTo>
                    <a:pt x="207623" y="5195835"/>
                  </a:lnTo>
                  <a:lnTo>
                    <a:pt x="166438" y="5174195"/>
                  </a:lnTo>
                  <a:lnTo>
                    <a:pt x="125808" y="5151196"/>
                  </a:lnTo>
                  <a:lnTo>
                    <a:pt x="85765" y="5126839"/>
                  </a:lnTo>
                  <a:lnTo>
                    <a:pt x="46343" y="5101122"/>
                  </a:lnTo>
                  <a:lnTo>
                    <a:pt x="7575" y="5074044"/>
                  </a:lnTo>
                  <a:lnTo>
                    <a:pt x="0" y="2589782"/>
                  </a:lnTo>
                  <a:lnTo>
                    <a:pt x="2589782" y="0"/>
                  </a:lnTo>
                  <a:lnTo>
                    <a:pt x="6531086" y="0"/>
                  </a:lnTo>
                  <a:lnTo>
                    <a:pt x="6527911" y="16513"/>
                  </a:lnTo>
                  <a:lnTo>
                    <a:pt x="6518070" y="60654"/>
                  </a:lnTo>
                  <a:lnTo>
                    <a:pt x="6506916" y="104536"/>
                  </a:lnTo>
                  <a:lnTo>
                    <a:pt x="6494450" y="148127"/>
                  </a:lnTo>
                  <a:lnTo>
                    <a:pt x="6480672" y="191394"/>
                  </a:lnTo>
                  <a:lnTo>
                    <a:pt x="6465582" y="234305"/>
                  </a:lnTo>
                  <a:lnTo>
                    <a:pt x="6449179" y="276829"/>
                  </a:lnTo>
                  <a:lnTo>
                    <a:pt x="6431465" y="318931"/>
                  </a:lnTo>
                  <a:lnTo>
                    <a:pt x="6412438" y="360581"/>
                  </a:lnTo>
                  <a:lnTo>
                    <a:pt x="6392099" y="401746"/>
                  </a:lnTo>
                  <a:lnTo>
                    <a:pt x="6370448" y="442392"/>
                  </a:lnTo>
                  <a:lnTo>
                    <a:pt x="6347484" y="482489"/>
                  </a:lnTo>
                  <a:lnTo>
                    <a:pt x="6323208" y="522004"/>
                  </a:lnTo>
                  <a:lnTo>
                    <a:pt x="6297621" y="560904"/>
                  </a:lnTo>
                  <a:lnTo>
                    <a:pt x="6270721" y="599156"/>
                  </a:lnTo>
                  <a:lnTo>
                    <a:pt x="6242508" y="636730"/>
                  </a:lnTo>
                  <a:lnTo>
                    <a:pt x="6212984" y="673592"/>
                  </a:lnTo>
                  <a:lnTo>
                    <a:pt x="6182147" y="709709"/>
                  </a:lnTo>
                  <a:lnTo>
                    <a:pt x="6149999" y="745050"/>
                  </a:lnTo>
                  <a:lnTo>
                    <a:pt x="6116551" y="779569"/>
                  </a:lnTo>
                  <a:close/>
                </a:path>
                <a:path w="6531609" h="5358130">
                  <a:moveTo>
                    <a:pt x="1939984" y="4956136"/>
                  </a:moveTo>
                  <a:lnTo>
                    <a:pt x="1932402" y="4963718"/>
                  </a:lnTo>
                  <a:lnTo>
                    <a:pt x="1924821" y="4956136"/>
                  </a:lnTo>
                  <a:lnTo>
                    <a:pt x="1939984" y="4956136"/>
                  </a:lnTo>
                  <a:close/>
                </a:path>
              </a:pathLst>
            </a:custGeom>
            <a:solidFill>
              <a:srgbClr val="61C2A2">
                <a:alpha val="14999"/>
              </a:srgbClr>
            </a:solidFill>
          </p:spPr>
          <p:txBody>
            <a:bodyPr wrap="square" lIns="0" tIns="0" rIns="0" bIns="0" rtlCol="0"/>
            <a:lstStyle/>
            <a:p>
              <a:endParaRPr/>
            </a:p>
          </p:txBody>
        </p:sp>
        <p:sp>
          <p:nvSpPr>
            <p:cNvPr id="11" name="object 11"/>
            <p:cNvSpPr/>
            <p:nvPr/>
          </p:nvSpPr>
          <p:spPr>
            <a:xfrm>
              <a:off x="0" y="1732180"/>
              <a:ext cx="5018405" cy="7174865"/>
            </a:xfrm>
            <a:custGeom>
              <a:avLst/>
              <a:gdLst/>
              <a:ahLst/>
              <a:cxnLst/>
              <a:rect l="l" t="t" r="r" b="b"/>
              <a:pathLst>
                <a:path w="5018405" h="7174865">
                  <a:moveTo>
                    <a:pt x="4574791" y="2599535"/>
                  </a:moveTo>
                  <a:lnTo>
                    <a:pt x="0" y="7174326"/>
                  </a:lnTo>
                  <a:lnTo>
                    <a:pt x="0" y="2867987"/>
                  </a:lnTo>
                  <a:lnTo>
                    <a:pt x="2421621" y="446365"/>
                  </a:lnTo>
                  <a:lnTo>
                    <a:pt x="2456574" y="412484"/>
                  </a:lnTo>
                  <a:lnTo>
                    <a:pt x="2492303" y="379947"/>
                  </a:lnTo>
                  <a:lnTo>
                    <a:pt x="2528777" y="348754"/>
                  </a:lnTo>
                  <a:lnTo>
                    <a:pt x="2565965" y="318904"/>
                  </a:lnTo>
                  <a:lnTo>
                    <a:pt x="2603834" y="290396"/>
                  </a:lnTo>
                  <a:lnTo>
                    <a:pt x="2642354" y="263228"/>
                  </a:lnTo>
                  <a:lnTo>
                    <a:pt x="2681493" y="237401"/>
                  </a:lnTo>
                  <a:lnTo>
                    <a:pt x="2721220" y="212913"/>
                  </a:lnTo>
                  <a:lnTo>
                    <a:pt x="2761503" y="189763"/>
                  </a:lnTo>
                  <a:lnTo>
                    <a:pt x="2802312" y="167951"/>
                  </a:lnTo>
                  <a:lnTo>
                    <a:pt x="2843614" y="147474"/>
                  </a:lnTo>
                  <a:lnTo>
                    <a:pt x="2885378" y="128332"/>
                  </a:lnTo>
                  <a:lnTo>
                    <a:pt x="2927574" y="110525"/>
                  </a:lnTo>
                  <a:lnTo>
                    <a:pt x="2970168" y="94051"/>
                  </a:lnTo>
                  <a:lnTo>
                    <a:pt x="3013132" y="78909"/>
                  </a:lnTo>
                  <a:lnTo>
                    <a:pt x="3056431" y="65098"/>
                  </a:lnTo>
                  <a:lnTo>
                    <a:pt x="3100037" y="52618"/>
                  </a:lnTo>
                  <a:lnTo>
                    <a:pt x="3143916" y="41467"/>
                  </a:lnTo>
                  <a:lnTo>
                    <a:pt x="3188038" y="31645"/>
                  </a:lnTo>
                  <a:lnTo>
                    <a:pt x="3232371" y="23149"/>
                  </a:lnTo>
                  <a:lnTo>
                    <a:pt x="3276884" y="15981"/>
                  </a:lnTo>
                  <a:lnTo>
                    <a:pt x="3321546" y="10137"/>
                  </a:lnTo>
                  <a:lnTo>
                    <a:pt x="3366324" y="5619"/>
                  </a:lnTo>
                  <a:lnTo>
                    <a:pt x="3411189" y="2423"/>
                  </a:lnTo>
                  <a:lnTo>
                    <a:pt x="3456107" y="551"/>
                  </a:lnTo>
                  <a:lnTo>
                    <a:pt x="3501049" y="0"/>
                  </a:lnTo>
                  <a:lnTo>
                    <a:pt x="3545982" y="769"/>
                  </a:lnTo>
                  <a:lnTo>
                    <a:pt x="3590876" y="2858"/>
                  </a:lnTo>
                  <a:lnTo>
                    <a:pt x="3635698" y="6266"/>
                  </a:lnTo>
                  <a:lnTo>
                    <a:pt x="3680418" y="10991"/>
                  </a:lnTo>
                  <a:lnTo>
                    <a:pt x="3725004" y="17034"/>
                  </a:lnTo>
                  <a:lnTo>
                    <a:pt x="3769424" y="24391"/>
                  </a:lnTo>
                  <a:lnTo>
                    <a:pt x="3813648" y="33064"/>
                  </a:lnTo>
                  <a:lnTo>
                    <a:pt x="3857644" y="43051"/>
                  </a:lnTo>
                  <a:lnTo>
                    <a:pt x="3901380" y="54350"/>
                  </a:lnTo>
                  <a:lnTo>
                    <a:pt x="3944826" y="66961"/>
                  </a:lnTo>
                  <a:lnTo>
                    <a:pt x="3987949" y="80884"/>
                  </a:lnTo>
                  <a:lnTo>
                    <a:pt x="4030719" y="96116"/>
                  </a:lnTo>
                  <a:lnTo>
                    <a:pt x="4073103" y="112657"/>
                  </a:lnTo>
                  <a:lnTo>
                    <a:pt x="4115071" y="130506"/>
                  </a:lnTo>
                  <a:lnTo>
                    <a:pt x="4156592" y="149662"/>
                  </a:lnTo>
                  <a:lnTo>
                    <a:pt x="4197633" y="170124"/>
                  </a:lnTo>
                  <a:lnTo>
                    <a:pt x="4238164" y="191891"/>
                  </a:lnTo>
                  <a:lnTo>
                    <a:pt x="4278153" y="214963"/>
                  </a:lnTo>
                  <a:lnTo>
                    <a:pt x="4317569" y="239337"/>
                  </a:lnTo>
                  <a:lnTo>
                    <a:pt x="4356380" y="265014"/>
                  </a:lnTo>
                  <a:lnTo>
                    <a:pt x="4394555" y="291992"/>
                  </a:lnTo>
                  <a:lnTo>
                    <a:pt x="4432062" y="320270"/>
                  </a:lnTo>
                  <a:lnTo>
                    <a:pt x="4468871" y="349847"/>
                  </a:lnTo>
                  <a:lnTo>
                    <a:pt x="4504949" y="380723"/>
                  </a:lnTo>
                  <a:lnTo>
                    <a:pt x="4540266" y="412896"/>
                  </a:lnTo>
                  <a:lnTo>
                    <a:pt x="4574791" y="446365"/>
                  </a:lnTo>
                  <a:lnTo>
                    <a:pt x="4608252" y="480897"/>
                  </a:lnTo>
                  <a:lnTo>
                    <a:pt x="4640400" y="516238"/>
                  </a:lnTo>
                  <a:lnTo>
                    <a:pt x="4671237" y="552356"/>
                  </a:lnTo>
                  <a:lnTo>
                    <a:pt x="4700761" y="589217"/>
                  </a:lnTo>
                  <a:lnTo>
                    <a:pt x="4728974" y="626791"/>
                  </a:lnTo>
                  <a:lnTo>
                    <a:pt x="4755874" y="665044"/>
                  </a:lnTo>
                  <a:lnTo>
                    <a:pt x="4781461" y="703943"/>
                  </a:lnTo>
                  <a:lnTo>
                    <a:pt x="4805737" y="743458"/>
                  </a:lnTo>
                  <a:lnTo>
                    <a:pt x="4828701" y="783555"/>
                  </a:lnTo>
                  <a:lnTo>
                    <a:pt x="4850352" y="824202"/>
                  </a:lnTo>
                  <a:lnTo>
                    <a:pt x="4870691" y="865366"/>
                  </a:lnTo>
                  <a:lnTo>
                    <a:pt x="4889718" y="907016"/>
                  </a:lnTo>
                  <a:lnTo>
                    <a:pt x="4907432" y="949118"/>
                  </a:lnTo>
                  <a:lnTo>
                    <a:pt x="4923835" y="991642"/>
                  </a:lnTo>
                  <a:lnTo>
                    <a:pt x="4938925" y="1034553"/>
                  </a:lnTo>
                  <a:lnTo>
                    <a:pt x="4952703" y="1077820"/>
                  </a:lnTo>
                  <a:lnTo>
                    <a:pt x="4965169" y="1121411"/>
                  </a:lnTo>
                  <a:lnTo>
                    <a:pt x="4976323" y="1165293"/>
                  </a:lnTo>
                  <a:lnTo>
                    <a:pt x="4986164" y="1209434"/>
                  </a:lnTo>
                  <a:lnTo>
                    <a:pt x="4994693" y="1253801"/>
                  </a:lnTo>
                  <a:lnTo>
                    <a:pt x="5001911" y="1298363"/>
                  </a:lnTo>
                  <a:lnTo>
                    <a:pt x="5007815" y="1343086"/>
                  </a:lnTo>
                  <a:lnTo>
                    <a:pt x="5012408" y="1387939"/>
                  </a:lnTo>
                  <a:lnTo>
                    <a:pt x="5015689" y="1432888"/>
                  </a:lnTo>
                  <a:lnTo>
                    <a:pt x="5017657" y="1477903"/>
                  </a:lnTo>
                  <a:lnTo>
                    <a:pt x="5018313" y="1522949"/>
                  </a:lnTo>
                  <a:lnTo>
                    <a:pt x="5017657" y="1567996"/>
                  </a:lnTo>
                  <a:lnTo>
                    <a:pt x="5015689" y="1613010"/>
                  </a:lnTo>
                  <a:lnTo>
                    <a:pt x="5012408" y="1657960"/>
                  </a:lnTo>
                  <a:lnTo>
                    <a:pt x="5007815" y="1702813"/>
                  </a:lnTo>
                  <a:lnTo>
                    <a:pt x="5001911" y="1747536"/>
                  </a:lnTo>
                  <a:lnTo>
                    <a:pt x="4994693" y="1792097"/>
                  </a:lnTo>
                  <a:lnTo>
                    <a:pt x="4986164" y="1836465"/>
                  </a:lnTo>
                  <a:lnTo>
                    <a:pt x="4976323" y="1880605"/>
                  </a:lnTo>
                  <a:lnTo>
                    <a:pt x="4965169" y="1924488"/>
                  </a:lnTo>
                  <a:lnTo>
                    <a:pt x="4952703" y="1968078"/>
                  </a:lnTo>
                  <a:lnTo>
                    <a:pt x="4938925" y="2011346"/>
                  </a:lnTo>
                  <a:lnTo>
                    <a:pt x="4923835" y="2054257"/>
                  </a:lnTo>
                  <a:lnTo>
                    <a:pt x="4907432" y="2096781"/>
                  </a:lnTo>
                  <a:lnTo>
                    <a:pt x="4889718" y="2138883"/>
                  </a:lnTo>
                  <a:lnTo>
                    <a:pt x="4870691" y="2180533"/>
                  </a:lnTo>
                  <a:lnTo>
                    <a:pt x="4850352" y="2221697"/>
                  </a:lnTo>
                  <a:lnTo>
                    <a:pt x="4828701" y="2262344"/>
                  </a:lnTo>
                  <a:lnTo>
                    <a:pt x="4805737" y="2302441"/>
                  </a:lnTo>
                  <a:lnTo>
                    <a:pt x="4781461" y="2341956"/>
                  </a:lnTo>
                  <a:lnTo>
                    <a:pt x="4755874" y="2380856"/>
                  </a:lnTo>
                  <a:lnTo>
                    <a:pt x="4728974" y="2419108"/>
                  </a:lnTo>
                  <a:lnTo>
                    <a:pt x="4700761" y="2456682"/>
                  </a:lnTo>
                  <a:lnTo>
                    <a:pt x="4671237" y="2493544"/>
                  </a:lnTo>
                  <a:lnTo>
                    <a:pt x="4640400" y="2529661"/>
                  </a:lnTo>
                  <a:lnTo>
                    <a:pt x="4608252" y="2565002"/>
                  </a:lnTo>
                  <a:lnTo>
                    <a:pt x="4574791" y="2599535"/>
                  </a:lnTo>
                  <a:close/>
                </a:path>
              </a:pathLst>
            </a:custGeom>
            <a:solidFill>
              <a:srgbClr val="1C6179">
                <a:alpha val="14999"/>
              </a:srgbClr>
            </a:solidFill>
          </p:spPr>
          <p:txBody>
            <a:bodyPr wrap="square" lIns="0" tIns="0" rIns="0" bIns="0" rtlCol="0"/>
            <a:lstStyle/>
            <a:p>
              <a:endParaRPr/>
            </a:p>
          </p:txBody>
        </p:sp>
      </p:grpSp>
      <p:pic>
        <p:nvPicPr>
          <p:cNvPr id="12" name="object 12"/>
          <p:cNvPicPr/>
          <p:nvPr/>
        </p:nvPicPr>
        <p:blipFill>
          <a:blip r:embed="rId2" cstate="print"/>
          <a:stretch>
            <a:fillRect/>
          </a:stretch>
        </p:blipFill>
        <p:spPr>
          <a:xfrm>
            <a:off x="15886755" y="542394"/>
            <a:ext cx="1857374" cy="1857374"/>
          </a:xfrm>
          <a:prstGeom prst="rect">
            <a:avLst/>
          </a:prstGeom>
        </p:spPr>
      </p:pic>
      <p:sp>
        <p:nvSpPr>
          <p:cNvPr id="13" name="object 13"/>
          <p:cNvSpPr txBox="1"/>
          <p:nvPr/>
        </p:nvSpPr>
        <p:spPr>
          <a:xfrm>
            <a:off x="4343400" y="8714136"/>
            <a:ext cx="9601200" cy="543560"/>
          </a:xfrm>
          <a:prstGeom prst="rect">
            <a:avLst/>
          </a:prstGeom>
        </p:spPr>
        <p:txBody>
          <a:bodyPr vert="horz" wrap="square" lIns="0" tIns="12700" rIns="0" bIns="0" rtlCol="0">
            <a:spAutoFit/>
          </a:bodyPr>
          <a:lstStyle/>
          <a:p>
            <a:pPr marL="12700">
              <a:lnSpc>
                <a:spcPct val="100000"/>
              </a:lnSpc>
              <a:spcBef>
                <a:spcPts val="100"/>
              </a:spcBef>
            </a:pPr>
            <a:endParaRPr sz="3400" dirty="0">
              <a:latin typeface="Palatino Linotype"/>
              <a:cs typeface="Palatino Linotype"/>
            </a:endParaRPr>
          </a:p>
        </p:txBody>
      </p:sp>
      <p:sp>
        <p:nvSpPr>
          <p:cNvPr id="14" name="object 14" descr="$PPTXTitle"/>
          <p:cNvSpPr txBox="1">
            <a:spLocks noGrp="1"/>
          </p:cNvSpPr>
          <p:nvPr>
            <p:ph type="ctrTitle"/>
          </p:nvPr>
        </p:nvSpPr>
        <p:spPr>
          <a:xfrm>
            <a:off x="2133601" y="2804158"/>
            <a:ext cx="12705216" cy="5872890"/>
          </a:xfrm>
          <a:prstGeom prst="rect">
            <a:avLst/>
          </a:prstGeom>
        </p:spPr>
        <p:txBody>
          <a:bodyPr vert="horz" wrap="square" lIns="0" tIns="12065" rIns="0" bIns="0" rtlCol="0">
            <a:spAutoFit/>
          </a:bodyPr>
          <a:lstStyle/>
          <a:p>
            <a:pPr marL="762000" marR="5080" indent="-749935" algn="ctr">
              <a:lnSpc>
                <a:spcPct val="116900"/>
              </a:lnSpc>
              <a:spcBef>
                <a:spcPts val="95"/>
              </a:spcBef>
            </a:pPr>
            <a:r>
              <a:rPr lang="en-US" sz="4000" b="1" dirty="0">
                <a:solidFill>
                  <a:schemeClr val="tx2">
                    <a:lumMod val="75000"/>
                  </a:schemeClr>
                </a:solidFill>
                <a:latin typeface="Times New Roman" panose="02020603050405020304" pitchFamily="18" charset="0"/>
                <a:cs typeface="Times New Roman" panose="02020603050405020304" pitchFamily="18" charset="0"/>
              </a:rPr>
              <a:t>Session 1: Strengthening the Legal and Social Foundations of the</a:t>
            </a:r>
            <a:br>
              <a:rPr lang="en-US" sz="4000" b="1" dirty="0">
                <a:solidFill>
                  <a:schemeClr val="tx2">
                    <a:lumMod val="75000"/>
                  </a:schemeClr>
                </a:solidFill>
                <a:latin typeface="Times New Roman" panose="02020603050405020304" pitchFamily="18" charset="0"/>
                <a:cs typeface="Times New Roman" panose="02020603050405020304" pitchFamily="18" charset="0"/>
              </a:rPr>
            </a:br>
            <a:r>
              <a:rPr lang="en-US" sz="4000" b="1" dirty="0">
                <a:solidFill>
                  <a:schemeClr val="tx2">
                    <a:lumMod val="75000"/>
                  </a:schemeClr>
                </a:solidFill>
                <a:latin typeface="Times New Roman" panose="02020603050405020304" pitchFamily="18" charset="0"/>
                <a:cs typeface="Times New Roman" panose="02020603050405020304" pitchFamily="18" charset="0"/>
              </a:rPr>
              <a:t>Family: Azerbaijan’s Strategy for Demographic Sustainability</a:t>
            </a:r>
            <a:br>
              <a:rPr lang="az-Latn-AZ" sz="4000" b="1" dirty="0">
                <a:solidFill>
                  <a:schemeClr val="tx2">
                    <a:lumMod val="75000"/>
                  </a:schemeClr>
                </a:solidFill>
                <a:latin typeface="Times New Roman" panose="02020603050405020304" pitchFamily="18" charset="0"/>
                <a:cs typeface="Times New Roman" panose="02020603050405020304" pitchFamily="18" charset="0"/>
              </a:rPr>
            </a:br>
            <a:br>
              <a:rPr lang="az-Latn-AZ" sz="1600" b="1" dirty="0">
                <a:solidFill>
                  <a:schemeClr val="tx2">
                    <a:lumMod val="75000"/>
                  </a:schemeClr>
                </a:solidFill>
                <a:latin typeface="Times New Roman" panose="02020603050405020304" pitchFamily="18" charset="0"/>
                <a:cs typeface="Times New Roman" panose="02020603050405020304" pitchFamily="18" charset="0"/>
              </a:rPr>
            </a:br>
            <a:r>
              <a:rPr lang="az-Latn-AZ" sz="2400" b="1" dirty="0">
                <a:solidFill>
                  <a:schemeClr val="tx2">
                    <a:lumMod val="75000"/>
                  </a:schemeClr>
                </a:solidFill>
                <a:latin typeface="Times New Roman" panose="02020603050405020304" pitchFamily="18" charset="0"/>
                <a:cs typeface="Times New Roman" panose="02020603050405020304" pitchFamily="18" charset="0"/>
              </a:rPr>
              <a:t>Kamala Hagverdiyeva</a:t>
            </a:r>
            <a:br>
              <a:rPr lang="az-Latn-AZ" sz="2400" b="1" dirty="0">
                <a:solidFill>
                  <a:schemeClr val="tx2">
                    <a:lumMod val="75000"/>
                  </a:schemeClr>
                </a:solidFill>
                <a:latin typeface="Times New Roman" panose="02020603050405020304" pitchFamily="18" charset="0"/>
                <a:cs typeface="Times New Roman" panose="02020603050405020304" pitchFamily="18" charset="0"/>
              </a:rPr>
            </a:br>
            <a:r>
              <a:rPr lang="az-Latn-AZ" sz="2400" b="1" dirty="0">
                <a:solidFill>
                  <a:schemeClr val="tx2">
                    <a:lumMod val="75000"/>
                  </a:schemeClr>
                </a:solidFill>
                <a:latin typeface="Times New Roman" panose="02020603050405020304" pitchFamily="18" charset="0"/>
                <a:cs typeface="Times New Roman" panose="02020603050405020304" pitchFamily="18" charset="0"/>
              </a:rPr>
              <a:t>Deputy </a:t>
            </a:r>
            <a:r>
              <a:rPr lang="en-US" sz="2400" b="1" dirty="0">
                <a:solidFill>
                  <a:schemeClr val="tx2">
                    <a:lumMod val="75000"/>
                  </a:schemeClr>
                </a:solidFill>
                <a:latin typeface="Times New Roman" panose="02020603050405020304" pitchFamily="18" charset="0"/>
                <a:cs typeface="Times New Roman" panose="02020603050405020304" pitchFamily="18" charset="0"/>
              </a:rPr>
              <a:t>Head of the Department on Foreign Affairs and Protocol Service of the State Committee on Family, Women and Children Affairs of the Republic of Azerbaijan</a:t>
            </a:r>
            <a:r>
              <a:rPr lang="en-US" sz="1600" b="1" dirty="0">
                <a:solidFill>
                  <a:schemeClr val="tx2">
                    <a:lumMod val="75000"/>
                  </a:schemeClr>
                </a:solidFill>
                <a:latin typeface="Times New Roman" panose="02020603050405020304" pitchFamily="18" charset="0"/>
                <a:cs typeface="Times New Roman" panose="02020603050405020304" pitchFamily="18" charset="0"/>
              </a:rPr>
              <a:t> </a:t>
            </a:r>
            <a:br>
              <a:rPr lang="ru-RU" b="1" dirty="0">
                <a:latin typeface="Times New Roman" panose="02020603050405020304" pitchFamily="18" charset="0"/>
                <a:cs typeface="Times New Roman" panose="02020603050405020304" pitchFamily="18" charset="0"/>
              </a:rPr>
            </a:br>
            <a:br>
              <a:rPr lang="az-Latn-AZ" sz="4000" dirty="0">
                <a:solidFill>
                  <a:schemeClr val="tx2">
                    <a:lumMod val="75000"/>
                  </a:schemeClr>
                </a:solidFill>
                <a:latin typeface="Arial Black" panose="020B0A04020102020204" pitchFamily="34" charset="0"/>
                <a:cs typeface="Palatino Linotype"/>
              </a:rPr>
            </a:br>
            <a:endParaRPr sz="4000" dirty="0">
              <a:solidFill>
                <a:schemeClr val="tx2">
                  <a:lumMod val="75000"/>
                </a:schemeClr>
              </a:solidFill>
              <a:latin typeface="Arial Black" panose="020B0A04020102020204" pitchFamily="34" charset="0"/>
              <a:cs typeface="Palatino Linotype"/>
            </a:endParaRPr>
          </a:p>
        </p:txBody>
      </p:sp>
    </p:spTree>
    <p:extLst>
      <p:ext uri="{BB962C8B-B14F-4D97-AF65-F5344CB8AC3E}">
        <p14:creationId xmlns:p14="http://schemas.microsoft.com/office/powerpoint/2010/main" val="25836732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2633849" y="2948785"/>
            <a:ext cx="5449841" cy="4719317"/>
          </a:xfrm>
          <a:prstGeom prst="rect">
            <a:avLst/>
          </a:prstGeom>
        </p:spPr>
      </p:pic>
      <p:sp>
        <p:nvSpPr>
          <p:cNvPr id="3" name="object 3"/>
          <p:cNvSpPr/>
          <p:nvPr/>
        </p:nvSpPr>
        <p:spPr>
          <a:xfrm>
            <a:off x="12765155" y="0"/>
            <a:ext cx="5523230" cy="2319020"/>
          </a:xfrm>
          <a:custGeom>
            <a:avLst/>
            <a:gdLst/>
            <a:ahLst/>
            <a:cxnLst/>
            <a:rect l="l" t="t" r="r" b="b"/>
            <a:pathLst>
              <a:path w="5523230" h="2319020">
                <a:moveTo>
                  <a:pt x="4279412" y="2318913"/>
                </a:moveTo>
                <a:lnTo>
                  <a:pt x="1338933" y="2318913"/>
                </a:lnTo>
                <a:lnTo>
                  <a:pt x="0" y="0"/>
                </a:lnTo>
                <a:lnTo>
                  <a:pt x="5522845" y="0"/>
                </a:lnTo>
                <a:lnTo>
                  <a:pt x="5522845" y="165401"/>
                </a:lnTo>
                <a:lnTo>
                  <a:pt x="4279412" y="2318913"/>
                </a:lnTo>
                <a:close/>
              </a:path>
            </a:pathLst>
          </a:custGeom>
          <a:solidFill>
            <a:srgbClr val="1C6179"/>
          </a:solidFill>
        </p:spPr>
        <p:txBody>
          <a:bodyPr wrap="square" lIns="0" tIns="0" rIns="0" bIns="0" rtlCol="0"/>
          <a:lstStyle/>
          <a:p>
            <a:endParaRPr/>
          </a:p>
        </p:txBody>
      </p:sp>
      <p:sp>
        <p:nvSpPr>
          <p:cNvPr id="4" name="object 4"/>
          <p:cNvSpPr/>
          <p:nvPr/>
        </p:nvSpPr>
        <p:spPr>
          <a:xfrm>
            <a:off x="12652278" y="7772594"/>
            <a:ext cx="5636260" cy="2514600"/>
          </a:xfrm>
          <a:custGeom>
            <a:avLst/>
            <a:gdLst/>
            <a:ahLst/>
            <a:cxnLst/>
            <a:rect l="l" t="t" r="r" b="b"/>
            <a:pathLst>
              <a:path w="5636259" h="2514600">
                <a:moveTo>
                  <a:pt x="5635721" y="2514404"/>
                </a:moveTo>
                <a:lnTo>
                  <a:pt x="0" y="2514404"/>
                </a:lnTo>
                <a:lnTo>
                  <a:pt x="1451809" y="0"/>
                </a:lnTo>
                <a:lnTo>
                  <a:pt x="4392289" y="0"/>
                </a:lnTo>
                <a:lnTo>
                  <a:pt x="5635721" y="2153511"/>
                </a:lnTo>
                <a:lnTo>
                  <a:pt x="5635721" y="2514404"/>
                </a:lnTo>
                <a:close/>
              </a:path>
            </a:pathLst>
          </a:custGeom>
          <a:solidFill>
            <a:srgbClr val="318F99"/>
          </a:solidFill>
        </p:spPr>
        <p:txBody>
          <a:bodyPr wrap="square" lIns="0" tIns="0" rIns="0" bIns="0" rtlCol="0"/>
          <a:lstStyle/>
          <a:p>
            <a:endParaRPr/>
          </a:p>
        </p:txBody>
      </p:sp>
      <p:pic>
        <p:nvPicPr>
          <p:cNvPr id="5" name="object 5"/>
          <p:cNvPicPr/>
          <p:nvPr/>
        </p:nvPicPr>
        <p:blipFill>
          <a:blip r:embed="rId3" cstate="print"/>
          <a:stretch>
            <a:fillRect/>
          </a:stretch>
        </p:blipFill>
        <p:spPr>
          <a:xfrm>
            <a:off x="8016025" y="1028676"/>
            <a:ext cx="5880957" cy="5092644"/>
          </a:xfrm>
          <a:prstGeom prst="rect">
            <a:avLst/>
          </a:prstGeom>
        </p:spPr>
      </p:pic>
      <p:pic>
        <p:nvPicPr>
          <p:cNvPr id="6" name="object 6"/>
          <p:cNvPicPr/>
          <p:nvPr/>
        </p:nvPicPr>
        <p:blipFill>
          <a:blip r:embed="rId4" cstate="print"/>
          <a:stretch>
            <a:fillRect/>
          </a:stretch>
        </p:blipFill>
        <p:spPr>
          <a:xfrm>
            <a:off x="7878120" y="5461822"/>
            <a:ext cx="5880957" cy="4825177"/>
          </a:xfrm>
          <a:prstGeom prst="rect">
            <a:avLst/>
          </a:prstGeom>
        </p:spPr>
      </p:pic>
      <p:sp>
        <p:nvSpPr>
          <p:cNvPr id="7" name="object 7" descr="$PPTXTitle"/>
          <p:cNvSpPr txBox="1">
            <a:spLocks noGrp="1"/>
          </p:cNvSpPr>
          <p:nvPr>
            <p:ph type="title"/>
          </p:nvPr>
        </p:nvSpPr>
        <p:spPr>
          <a:xfrm>
            <a:off x="539958" y="114902"/>
            <a:ext cx="17250657" cy="1573272"/>
          </a:xfrm>
          <a:prstGeom prst="rect">
            <a:avLst/>
          </a:prstGeom>
        </p:spPr>
        <p:txBody>
          <a:bodyPr vert="horz" wrap="square" lIns="0" tIns="689377" rIns="0" bIns="0" rtlCol="0">
            <a:spAutoFit/>
          </a:bodyPr>
          <a:lstStyle/>
          <a:p>
            <a:pPr marL="12700">
              <a:lnSpc>
                <a:spcPct val="100000"/>
              </a:lnSpc>
              <a:spcBef>
                <a:spcPts val="130"/>
              </a:spcBef>
            </a:pPr>
            <a:r>
              <a:rPr lang="en-US" sz="5400" dirty="0"/>
              <a:t>"</a:t>
            </a:r>
            <a:r>
              <a:rPr lang="en-US" sz="5400" dirty="0">
                <a:solidFill>
                  <a:schemeClr val="accent1"/>
                </a:solidFill>
              </a:rPr>
              <a:t>Let's Get to Know Our Families" project </a:t>
            </a:r>
            <a:endParaRPr sz="5400" dirty="0">
              <a:solidFill>
                <a:schemeClr val="accent1"/>
              </a:solidFill>
            </a:endParaRPr>
          </a:p>
        </p:txBody>
      </p:sp>
      <p:sp>
        <p:nvSpPr>
          <p:cNvPr id="8" name="object 8"/>
          <p:cNvSpPr/>
          <p:nvPr/>
        </p:nvSpPr>
        <p:spPr>
          <a:xfrm>
            <a:off x="621734" y="2102729"/>
            <a:ext cx="6915150" cy="0"/>
          </a:xfrm>
          <a:custGeom>
            <a:avLst/>
            <a:gdLst/>
            <a:ahLst/>
            <a:cxnLst/>
            <a:rect l="l" t="t" r="r" b="b"/>
            <a:pathLst>
              <a:path w="6915150">
                <a:moveTo>
                  <a:pt x="0" y="0"/>
                </a:moveTo>
                <a:lnTo>
                  <a:pt x="6914750" y="0"/>
                </a:lnTo>
              </a:path>
            </a:pathLst>
          </a:custGeom>
          <a:ln w="47624">
            <a:solidFill>
              <a:srgbClr val="318F99"/>
            </a:solidFill>
          </a:ln>
        </p:spPr>
        <p:txBody>
          <a:bodyPr wrap="square" lIns="0" tIns="0" rIns="0" bIns="0" rtlCol="0"/>
          <a:lstStyle/>
          <a:p>
            <a:endParaRPr/>
          </a:p>
        </p:txBody>
      </p:sp>
      <p:sp>
        <p:nvSpPr>
          <p:cNvPr id="9" name="object 9"/>
          <p:cNvSpPr/>
          <p:nvPr/>
        </p:nvSpPr>
        <p:spPr>
          <a:xfrm>
            <a:off x="552656" y="3059917"/>
            <a:ext cx="7048500" cy="4962525"/>
          </a:xfrm>
          <a:custGeom>
            <a:avLst/>
            <a:gdLst/>
            <a:ahLst/>
            <a:cxnLst/>
            <a:rect l="l" t="t" r="r" b="b"/>
            <a:pathLst>
              <a:path w="7048500" h="4962525">
                <a:moveTo>
                  <a:pt x="7048499" y="0"/>
                </a:moveTo>
                <a:lnTo>
                  <a:pt x="7048499" y="4962524"/>
                </a:lnTo>
                <a:lnTo>
                  <a:pt x="0" y="4962524"/>
                </a:lnTo>
                <a:lnTo>
                  <a:pt x="0" y="0"/>
                </a:lnTo>
                <a:lnTo>
                  <a:pt x="7048499" y="0"/>
                </a:lnTo>
                <a:close/>
              </a:path>
            </a:pathLst>
          </a:custGeom>
          <a:solidFill>
            <a:srgbClr val="318F99"/>
          </a:solidFill>
        </p:spPr>
        <p:txBody>
          <a:bodyPr wrap="square" lIns="0" tIns="0" rIns="0" bIns="0" rtlCol="0"/>
          <a:lstStyle/>
          <a:p>
            <a:pPr algn="just"/>
            <a:r>
              <a:rPr lang="en-US" sz="2800" dirty="0">
                <a:solidFill>
                  <a:schemeClr val="accent2">
                    <a:lumMod val="75000"/>
                  </a:schemeClr>
                </a:solidFill>
                <a:latin typeface="Times New Roman" panose="02020603050405020304" pitchFamily="18" charset="0"/>
                <a:cs typeface="Times New Roman" panose="02020603050405020304" pitchFamily="18" charset="0"/>
              </a:rPr>
              <a:t>As part of the project, stories about exemplary families from different regions of Azerbaijan are regularly prepared and shared through media outlets and social media platforms. These stories highlight long-lasting families, respected intellectuals, successful family businesses, talented individuals, philanthropists, volunteers, and families of martyrs and veterans. The main purpose is to promote strong family values and share positive examples with society.</a:t>
            </a:r>
            <a:endParaRPr sz="2800" dirty="0">
              <a:solidFill>
                <a:schemeClr val="accent2">
                  <a:lumMod val="75000"/>
                </a:schemeClr>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21949" y="91715"/>
            <a:ext cx="8382000" cy="4772025"/>
          </a:xfrm>
          <a:custGeom>
            <a:avLst/>
            <a:gdLst/>
            <a:ahLst/>
            <a:cxnLst/>
            <a:rect l="l" t="t" r="r" b="b"/>
            <a:pathLst>
              <a:path w="8382000" h="4772025">
                <a:moveTo>
                  <a:pt x="8381999" y="4772024"/>
                </a:moveTo>
                <a:lnTo>
                  <a:pt x="0" y="4772024"/>
                </a:lnTo>
                <a:lnTo>
                  <a:pt x="0" y="0"/>
                </a:lnTo>
                <a:lnTo>
                  <a:pt x="8381999" y="0"/>
                </a:lnTo>
                <a:lnTo>
                  <a:pt x="8381999" y="4772024"/>
                </a:lnTo>
                <a:close/>
              </a:path>
            </a:pathLst>
          </a:custGeom>
          <a:solidFill>
            <a:srgbClr val="1C6179"/>
          </a:solidFill>
        </p:spPr>
        <p:txBody>
          <a:bodyPr wrap="square" lIns="0" tIns="0" rIns="0" bIns="0" rtlCol="0"/>
          <a:lstStyle/>
          <a:p>
            <a:endParaRPr/>
          </a:p>
        </p:txBody>
      </p:sp>
      <p:sp>
        <p:nvSpPr>
          <p:cNvPr id="9" name="object 9"/>
          <p:cNvSpPr/>
          <p:nvPr/>
        </p:nvSpPr>
        <p:spPr>
          <a:xfrm>
            <a:off x="1090457" y="2571887"/>
            <a:ext cx="6205855" cy="0"/>
          </a:xfrm>
          <a:custGeom>
            <a:avLst/>
            <a:gdLst/>
            <a:ahLst/>
            <a:cxnLst/>
            <a:rect l="l" t="t" r="r" b="b"/>
            <a:pathLst>
              <a:path w="6205855">
                <a:moveTo>
                  <a:pt x="0" y="0"/>
                </a:moveTo>
                <a:lnTo>
                  <a:pt x="6205532" y="0"/>
                </a:lnTo>
              </a:path>
            </a:pathLst>
          </a:custGeom>
          <a:ln w="47624">
            <a:solidFill>
              <a:srgbClr val="FFFFFF"/>
            </a:solidFill>
          </a:ln>
        </p:spPr>
        <p:txBody>
          <a:bodyPr wrap="square" lIns="0" tIns="0" rIns="0" bIns="0" rtlCol="0"/>
          <a:lstStyle/>
          <a:p>
            <a:endParaRPr/>
          </a:p>
        </p:txBody>
      </p:sp>
      <p:grpSp>
        <p:nvGrpSpPr>
          <p:cNvPr id="14" name="object 14"/>
          <p:cNvGrpSpPr/>
          <p:nvPr/>
        </p:nvGrpSpPr>
        <p:grpSpPr>
          <a:xfrm>
            <a:off x="8997315" y="1257300"/>
            <a:ext cx="9290685" cy="5291455"/>
            <a:chOff x="8997350" y="4996167"/>
            <a:chExt cx="9290685" cy="5291455"/>
          </a:xfrm>
        </p:grpSpPr>
        <p:sp>
          <p:nvSpPr>
            <p:cNvPr id="15" name="object 15"/>
            <p:cNvSpPr/>
            <p:nvPr/>
          </p:nvSpPr>
          <p:spPr>
            <a:xfrm>
              <a:off x="13501353" y="7184768"/>
              <a:ext cx="4787265" cy="3102610"/>
            </a:xfrm>
            <a:custGeom>
              <a:avLst/>
              <a:gdLst/>
              <a:ahLst/>
              <a:cxnLst/>
              <a:rect l="l" t="t" r="r" b="b"/>
              <a:pathLst>
                <a:path w="4787265" h="3102609">
                  <a:moveTo>
                    <a:pt x="4786647" y="2621920"/>
                  </a:moveTo>
                  <a:lnTo>
                    <a:pt x="4306337" y="3102231"/>
                  </a:lnTo>
                  <a:lnTo>
                    <a:pt x="0" y="3102231"/>
                  </a:lnTo>
                  <a:lnTo>
                    <a:pt x="2655865" y="446365"/>
                  </a:lnTo>
                  <a:lnTo>
                    <a:pt x="2690818" y="412483"/>
                  </a:lnTo>
                  <a:lnTo>
                    <a:pt x="2726547" y="379946"/>
                  </a:lnTo>
                  <a:lnTo>
                    <a:pt x="2763021" y="348753"/>
                  </a:lnTo>
                  <a:lnTo>
                    <a:pt x="2800209" y="318903"/>
                  </a:lnTo>
                  <a:lnTo>
                    <a:pt x="2838078" y="290395"/>
                  </a:lnTo>
                  <a:lnTo>
                    <a:pt x="2876598" y="263228"/>
                  </a:lnTo>
                  <a:lnTo>
                    <a:pt x="2915737" y="237401"/>
                  </a:lnTo>
                  <a:lnTo>
                    <a:pt x="2955464" y="212913"/>
                  </a:lnTo>
                  <a:lnTo>
                    <a:pt x="2995747" y="189763"/>
                  </a:lnTo>
                  <a:lnTo>
                    <a:pt x="3036555" y="167950"/>
                  </a:lnTo>
                  <a:lnTo>
                    <a:pt x="3077857" y="147474"/>
                  </a:lnTo>
                  <a:lnTo>
                    <a:pt x="3119622" y="128332"/>
                  </a:lnTo>
                  <a:lnTo>
                    <a:pt x="3161817" y="110525"/>
                  </a:lnTo>
                  <a:lnTo>
                    <a:pt x="3204412" y="94051"/>
                  </a:lnTo>
                  <a:lnTo>
                    <a:pt x="3247375" y="78909"/>
                  </a:lnTo>
                  <a:lnTo>
                    <a:pt x="3290675" y="65098"/>
                  </a:lnTo>
                  <a:lnTo>
                    <a:pt x="3334280" y="52618"/>
                  </a:lnTo>
                  <a:lnTo>
                    <a:pt x="3378159" y="41467"/>
                  </a:lnTo>
                  <a:lnTo>
                    <a:pt x="3422281" y="31644"/>
                  </a:lnTo>
                  <a:lnTo>
                    <a:pt x="3466614" y="23149"/>
                  </a:lnTo>
                  <a:lnTo>
                    <a:pt x="3511127" y="15981"/>
                  </a:lnTo>
                  <a:lnTo>
                    <a:pt x="3555789" y="10137"/>
                  </a:lnTo>
                  <a:lnTo>
                    <a:pt x="3600567" y="5619"/>
                  </a:lnTo>
                  <a:lnTo>
                    <a:pt x="3645432" y="2423"/>
                  </a:lnTo>
                  <a:lnTo>
                    <a:pt x="3690350" y="551"/>
                  </a:lnTo>
                  <a:lnTo>
                    <a:pt x="3735292" y="0"/>
                  </a:lnTo>
                  <a:lnTo>
                    <a:pt x="3780225" y="769"/>
                  </a:lnTo>
                  <a:lnTo>
                    <a:pt x="3825119" y="2858"/>
                  </a:lnTo>
                  <a:lnTo>
                    <a:pt x="3869941" y="6266"/>
                  </a:lnTo>
                  <a:lnTo>
                    <a:pt x="3914661" y="10991"/>
                  </a:lnTo>
                  <a:lnTo>
                    <a:pt x="3959247" y="17034"/>
                  </a:lnTo>
                  <a:lnTo>
                    <a:pt x="4003667" y="24392"/>
                  </a:lnTo>
                  <a:lnTo>
                    <a:pt x="4047891" y="33064"/>
                  </a:lnTo>
                  <a:lnTo>
                    <a:pt x="4091887" y="43051"/>
                  </a:lnTo>
                  <a:lnTo>
                    <a:pt x="4135623" y="54350"/>
                  </a:lnTo>
                  <a:lnTo>
                    <a:pt x="4179068" y="66962"/>
                  </a:lnTo>
                  <a:lnTo>
                    <a:pt x="4222192" y="80884"/>
                  </a:lnTo>
                  <a:lnTo>
                    <a:pt x="4264961" y="96116"/>
                  </a:lnTo>
                  <a:lnTo>
                    <a:pt x="4307346" y="112657"/>
                  </a:lnTo>
                  <a:lnTo>
                    <a:pt x="4349314" y="130506"/>
                  </a:lnTo>
                  <a:lnTo>
                    <a:pt x="4390835" y="149662"/>
                  </a:lnTo>
                  <a:lnTo>
                    <a:pt x="4431876" y="170124"/>
                  </a:lnTo>
                  <a:lnTo>
                    <a:pt x="4472407" y="191892"/>
                  </a:lnTo>
                  <a:lnTo>
                    <a:pt x="4512396" y="214963"/>
                  </a:lnTo>
                  <a:lnTo>
                    <a:pt x="4551811" y="239337"/>
                  </a:lnTo>
                  <a:lnTo>
                    <a:pt x="4590622" y="265014"/>
                  </a:lnTo>
                  <a:lnTo>
                    <a:pt x="4628797" y="291992"/>
                  </a:lnTo>
                  <a:lnTo>
                    <a:pt x="4666305" y="320270"/>
                  </a:lnTo>
                  <a:lnTo>
                    <a:pt x="4703114" y="349847"/>
                  </a:lnTo>
                  <a:lnTo>
                    <a:pt x="4739192" y="380723"/>
                  </a:lnTo>
                  <a:lnTo>
                    <a:pt x="4774509" y="412896"/>
                  </a:lnTo>
                  <a:lnTo>
                    <a:pt x="4786647" y="424663"/>
                  </a:lnTo>
                  <a:lnTo>
                    <a:pt x="4786647" y="2621920"/>
                  </a:lnTo>
                  <a:close/>
                </a:path>
              </a:pathLst>
            </a:custGeom>
            <a:solidFill>
              <a:srgbClr val="1C6179">
                <a:alpha val="14999"/>
              </a:srgbClr>
            </a:solidFill>
          </p:spPr>
          <p:txBody>
            <a:bodyPr wrap="square" lIns="0" tIns="0" rIns="0" bIns="0" rtlCol="0"/>
            <a:lstStyle/>
            <a:p>
              <a:endParaRPr/>
            </a:p>
          </p:txBody>
        </p:sp>
        <p:sp>
          <p:nvSpPr>
            <p:cNvPr id="16" name="object 16"/>
            <p:cNvSpPr/>
            <p:nvPr/>
          </p:nvSpPr>
          <p:spPr>
            <a:xfrm>
              <a:off x="11490901" y="5518540"/>
              <a:ext cx="6797675" cy="4768850"/>
            </a:xfrm>
            <a:custGeom>
              <a:avLst/>
              <a:gdLst/>
              <a:ahLst/>
              <a:cxnLst/>
              <a:rect l="l" t="t" r="r" b="b"/>
              <a:pathLst>
                <a:path w="6797675" h="4768850">
                  <a:moveTo>
                    <a:pt x="6475262" y="2599534"/>
                  </a:moveTo>
                  <a:lnTo>
                    <a:pt x="4306338" y="4768459"/>
                  </a:lnTo>
                  <a:lnTo>
                    <a:pt x="0" y="4768459"/>
                  </a:lnTo>
                  <a:lnTo>
                    <a:pt x="4322094" y="446365"/>
                  </a:lnTo>
                  <a:lnTo>
                    <a:pt x="4357047" y="412484"/>
                  </a:lnTo>
                  <a:lnTo>
                    <a:pt x="4392776" y="379947"/>
                  </a:lnTo>
                  <a:lnTo>
                    <a:pt x="4429250" y="348754"/>
                  </a:lnTo>
                  <a:lnTo>
                    <a:pt x="4466437" y="318904"/>
                  </a:lnTo>
                  <a:lnTo>
                    <a:pt x="4504306" y="290396"/>
                  </a:lnTo>
                  <a:lnTo>
                    <a:pt x="4542826" y="263228"/>
                  </a:lnTo>
                  <a:lnTo>
                    <a:pt x="4581965" y="237401"/>
                  </a:lnTo>
                  <a:lnTo>
                    <a:pt x="4621692" y="212913"/>
                  </a:lnTo>
                  <a:lnTo>
                    <a:pt x="4661975" y="189763"/>
                  </a:lnTo>
                  <a:lnTo>
                    <a:pt x="4702784" y="167950"/>
                  </a:lnTo>
                  <a:lnTo>
                    <a:pt x="4744086" y="147474"/>
                  </a:lnTo>
                  <a:lnTo>
                    <a:pt x="4785850" y="128332"/>
                  </a:lnTo>
                  <a:lnTo>
                    <a:pt x="4828046" y="110525"/>
                  </a:lnTo>
                  <a:lnTo>
                    <a:pt x="4870641" y="94051"/>
                  </a:lnTo>
                  <a:lnTo>
                    <a:pt x="4913604" y="78909"/>
                  </a:lnTo>
                  <a:lnTo>
                    <a:pt x="4956904" y="65098"/>
                  </a:lnTo>
                  <a:lnTo>
                    <a:pt x="5000509" y="52618"/>
                  </a:lnTo>
                  <a:lnTo>
                    <a:pt x="5044388" y="41467"/>
                  </a:lnTo>
                  <a:lnTo>
                    <a:pt x="5088510" y="31645"/>
                  </a:lnTo>
                  <a:lnTo>
                    <a:pt x="5132843" y="23149"/>
                  </a:lnTo>
                  <a:lnTo>
                    <a:pt x="5177356" y="15981"/>
                  </a:lnTo>
                  <a:lnTo>
                    <a:pt x="5222018" y="10137"/>
                  </a:lnTo>
                  <a:lnTo>
                    <a:pt x="5266796" y="5619"/>
                  </a:lnTo>
                  <a:lnTo>
                    <a:pt x="5311661" y="2423"/>
                  </a:lnTo>
                  <a:lnTo>
                    <a:pt x="5356579" y="551"/>
                  </a:lnTo>
                  <a:lnTo>
                    <a:pt x="5401521" y="0"/>
                  </a:lnTo>
                  <a:lnTo>
                    <a:pt x="5446454" y="769"/>
                  </a:lnTo>
                  <a:lnTo>
                    <a:pt x="5491348" y="2858"/>
                  </a:lnTo>
                  <a:lnTo>
                    <a:pt x="5536170" y="6266"/>
                  </a:lnTo>
                  <a:lnTo>
                    <a:pt x="5580890" y="10991"/>
                  </a:lnTo>
                  <a:lnTo>
                    <a:pt x="5625476" y="17034"/>
                  </a:lnTo>
                  <a:lnTo>
                    <a:pt x="5669896" y="24392"/>
                  </a:lnTo>
                  <a:lnTo>
                    <a:pt x="5714120" y="33064"/>
                  </a:lnTo>
                  <a:lnTo>
                    <a:pt x="5758116" y="43051"/>
                  </a:lnTo>
                  <a:lnTo>
                    <a:pt x="5801852" y="54350"/>
                  </a:lnTo>
                  <a:lnTo>
                    <a:pt x="5845298" y="66962"/>
                  </a:lnTo>
                  <a:lnTo>
                    <a:pt x="5888421" y="80884"/>
                  </a:lnTo>
                  <a:lnTo>
                    <a:pt x="5931190" y="96116"/>
                  </a:lnTo>
                  <a:lnTo>
                    <a:pt x="5973575" y="112657"/>
                  </a:lnTo>
                  <a:lnTo>
                    <a:pt x="6015543" y="130506"/>
                  </a:lnTo>
                  <a:lnTo>
                    <a:pt x="6057064" y="149662"/>
                  </a:lnTo>
                  <a:lnTo>
                    <a:pt x="6098105" y="170124"/>
                  </a:lnTo>
                  <a:lnTo>
                    <a:pt x="6138636" y="191891"/>
                  </a:lnTo>
                  <a:lnTo>
                    <a:pt x="6178625" y="214963"/>
                  </a:lnTo>
                  <a:lnTo>
                    <a:pt x="6218040" y="239337"/>
                  </a:lnTo>
                  <a:lnTo>
                    <a:pt x="6256851" y="265014"/>
                  </a:lnTo>
                  <a:lnTo>
                    <a:pt x="6295026" y="291992"/>
                  </a:lnTo>
                  <a:lnTo>
                    <a:pt x="6332534" y="320270"/>
                  </a:lnTo>
                  <a:lnTo>
                    <a:pt x="6369343" y="349847"/>
                  </a:lnTo>
                  <a:lnTo>
                    <a:pt x="6405421" y="380723"/>
                  </a:lnTo>
                  <a:lnTo>
                    <a:pt x="6440738" y="412896"/>
                  </a:lnTo>
                  <a:lnTo>
                    <a:pt x="6475262" y="446365"/>
                  </a:lnTo>
                  <a:lnTo>
                    <a:pt x="6508723" y="480897"/>
                  </a:lnTo>
                  <a:lnTo>
                    <a:pt x="6540872" y="516238"/>
                  </a:lnTo>
                  <a:lnTo>
                    <a:pt x="6571709" y="552356"/>
                  </a:lnTo>
                  <a:lnTo>
                    <a:pt x="6601233" y="589218"/>
                  </a:lnTo>
                  <a:lnTo>
                    <a:pt x="6629445" y="626791"/>
                  </a:lnTo>
                  <a:lnTo>
                    <a:pt x="6656345" y="665044"/>
                  </a:lnTo>
                  <a:lnTo>
                    <a:pt x="6681933" y="703944"/>
                  </a:lnTo>
                  <a:lnTo>
                    <a:pt x="6706209" y="743458"/>
                  </a:lnTo>
                  <a:lnTo>
                    <a:pt x="6729172" y="783555"/>
                  </a:lnTo>
                  <a:lnTo>
                    <a:pt x="6750824" y="824202"/>
                  </a:lnTo>
                  <a:lnTo>
                    <a:pt x="6771163" y="865366"/>
                  </a:lnTo>
                  <a:lnTo>
                    <a:pt x="6790189" y="907016"/>
                  </a:lnTo>
                  <a:lnTo>
                    <a:pt x="6797099" y="923437"/>
                  </a:lnTo>
                  <a:lnTo>
                    <a:pt x="6797099" y="2122462"/>
                  </a:lnTo>
                  <a:lnTo>
                    <a:pt x="6771163" y="2180533"/>
                  </a:lnTo>
                  <a:lnTo>
                    <a:pt x="6750824" y="2221698"/>
                  </a:lnTo>
                  <a:lnTo>
                    <a:pt x="6729172" y="2262345"/>
                  </a:lnTo>
                  <a:lnTo>
                    <a:pt x="6706209" y="2302441"/>
                  </a:lnTo>
                  <a:lnTo>
                    <a:pt x="6681933" y="2341956"/>
                  </a:lnTo>
                  <a:lnTo>
                    <a:pt x="6656345" y="2380856"/>
                  </a:lnTo>
                  <a:lnTo>
                    <a:pt x="6629445" y="2419108"/>
                  </a:lnTo>
                  <a:lnTo>
                    <a:pt x="6601233" y="2456682"/>
                  </a:lnTo>
                  <a:lnTo>
                    <a:pt x="6571709" y="2493544"/>
                  </a:lnTo>
                  <a:lnTo>
                    <a:pt x="6540872" y="2529661"/>
                  </a:lnTo>
                  <a:lnTo>
                    <a:pt x="6508723" y="2565002"/>
                  </a:lnTo>
                  <a:lnTo>
                    <a:pt x="6475262" y="2599534"/>
                  </a:lnTo>
                  <a:close/>
                </a:path>
              </a:pathLst>
            </a:custGeom>
            <a:solidFill>
              <a:srgbClr val="61C2A2">
                <a:alpha val="14999"/>
              </a:srgbClr>
            </a:solidFill>
          </p:spPr>
          <p:txBody>
            <a:bodyPr wrap="square" lIns="0" tIns="0" rIns="0" bIns="0" rtlCol="0"/>
            <a:lstStyle/>
            <a:p>
              <a:endParaRPr/>
            </a:p>
          </p:txBody>
        </p:sp>
        <p:pic>
          <p:nvPicPr>
            <p:cNvPr id="17" name="object 17"/>
            <p:cNvPicPr/>
            <p:nvPr/>
          </p:nvPicPr>
          <p:blipFill>
            <a:blip r:embed="rId2" cstate="print"/>
            <a:stretch>
              <a:fillRect/>
            </a:stretch>
          </p:blipFill>
          <p:spPr>
            <a:xfrm>
              <a:off x="8997350" y="4996167"/>
              <a:ext cx="4286249" cy="3438524"/>
            </a:xfrm>
            <a:prstGeom prst="rect">
              <a:avLst/>
            </a:prstGeom>
          </p:spPr>
        </p:pic>
        <p:pic>
          <p:nvPicPr>
            <p:cNvPr id="18" name="object 18"/>
            <p:cNvPicPr/>
            <p:nvPr/>
          </p:nvPicPr>
          <p:blipFill>
            <a:blip r:embed="rId3" cstate="print"/>
            <a:stretch>
              <a:fillRect/>
            </a:stretch>
          </p:blipFill>
          <p:spPr>
            <a:xfrm>
              <a:off x="13535072" y="5078674"/>
              <a:ext cx="4143374" cy="3362324"/>
            </a:xfrm>
            <a:prstGeom prst="rect">
              <a:avLst/>
            </a:prstGeom>
          </p:spPr>
        </p:pic>
        <p:pic>
          <p:nvPicPr>
            <p:cNvPr id="19" name="object 19"/>
            <p:cNvPicPr/>
            <p:nvPr/>
          </p:nvPicPr>
          <p:blipFill>
            <a:blip r:embed="rId4" cstate="print"/>
            <a:stretch>
              <a:fillRect/>
            </a:stretch>
          </p:blipFill>
          <p:spPr>
            <a:xfrm>
              <a:off x="10900563" y="7302696"/>
              <a:ext cx="4762499" cy="2984302"/>
            </a:xfrm>
            <a:prstGeom prst="rect">
              <a:avLst/>
            </a:prstGeom>
          </p:spPr>
        </p:pic>
      </p:grpSp>
      <p:sp>
        <p:nvSpPr>
          <p:cNvPr id="21" name="object 21"/>
          <p:cNvSpPr txBox="1"/>
          <p:nvPr/>
        </p:nvSpPr>
        <p:spPr>
          <a:xfrm>
            <a:off x="369936" y="352787"/>
            <a:ext cx="8382000" cy="2124941"/>
          </a:xfrm>
          <a:prstGeom prst="rect">
            <a:avLst/>
          </a:prstGeom>
        </p:spPr>
        <p:txBody>
          <a:bodyPr vert="horz" wrap="square" lIns="0" tIns="115570" rIns="0" bIns="0" rtlCol="0">
            <a:spAutoFit/>
          </a:bodyPr>
          <a:lstStyle/>
          <a:p>
            <a:pPr marR="716280" algn="ctr">
              <a:lnSpc>
                <a:spcPct val="100000"/>
              </a:lnSpc>
              <a:spcBef>
                <a:spcPts val="6250"/>
              </a:spcBef>
            </a:pPr>
            <a:r>
              <a:rPr lang="it-IT" sz="4400" b="1" dirty="0">
                <a:solidFill>
                  <a:schemeClr val="bg1"/>
                </a:solidFill>
                <a:latin typeface="Times New Roman" panose="02020603050405020304" pitchFamily="18" charset="0"/>
                <a:cs typeface="Times New Roman" panose="02020603050405020304" pitchFamily="18" charset="0"/>
              </a:rPr>
              <a:t>"Family Volunteers" Project</a:t>
            </a:r>
          </a:p>
          <a:p>
            <a:pPr marR="716280" algn="ctr">
              <a:lnSpc>
                <a:spcPct val="100000"/>
              </a:lnSpc>
              <a:spcBef>
                <a:spcPts val="6250"/>
              </a:spcBef>
            </a:pPr>
            <a:r>
              <a:rPr sz="3400" dirty="0">
                <a:solidFill>
                  <a:srgbClr val="FFFFFF"/>
                </a:solidFill>
                <a:latin typeface="Times New Roman"/>
                <a:cs typeface="Times New Roman"/>
              </a:rPr>
              <a:t>37</a:t>
            </a:r>
            <a:r>
              <a:rPr sz="3400" spc="300" dirty="0">
                <a:solidFill>
                  <a:srgbClr val="FFFFFF"/>
                </a:solidFill>
                <a:latin typeface="Times New Roman"/>
                <a:cs typeface="Times New Roman"/>
              </a:rPr>
              <a:t> </a:t>
            </a:r>
            <a:r>
              <a:rPr sz="3400" spc="545" dirty="0">
                <a:solidFill>
                  <a:srgbClr val="FFFFFF"/>
                </a:solidFill>
                <a:latin typeface="Times New Roman"/>
                <a:cs typeface="Times New Roman"/>
              </a:rPr>
              <a:t>r</a:t>
            </a:r>
            <a:r>
              <a:rPr lang="en-US" sz="3400" spc="545" dirty="0">
                <a:solidFill>
                  <a:srgbClr val="FFFFFF"/>
                </a:solidFill>
                <a:latin typeface="Times New Roman"/>
                <a:cs typeface="Times New Roman"/>
              </a:rPr>
              <a:t>egions</a:t>
            </a:r>
            <a:r>
              <a:rPr sz="3400" spc="305" dirty="0">
                <a:solidFill>
                  <a:srgbClr val="FFFFFF"/>
                </a:solidFill>
                <a:latin typeface="Times New Roman"/>
                <a:cs typeface="Times New Roman"/>
              </a:rPr>
              <a:t> </a:t>
            </a:r>
            <a:r>
              <a:rPr sz="3400" spc="125" dirty="0">
                <a:solidFill>
                  <a:srgbClr val="FFFFFF"/>
                </a:solidFill>
                <a:latin typeface="Times New Roman"/>
                <a:cs typeface="Times New Roman"/>
              </a:rPr>
              <a:t>47</a:t>
            </a:r>
            <a:r>
              <a:rPr sz="3400" spc="305" dirty="0">
                <a:solidFill>
                  <a:srgbClr val="FFFFFF"/>
                </a:solidFill>
                <a:latin typeface="Times New Roman"/>
                <a:cs typeface="Times New Roman"/>
              </a:rPr>
              <a:t> </a:t>
            </a:r>
            <a:r>
              <a:rPr lang="en-US" sz="3400" spc="315" dirty="0">
                <a:solidFill>
                  <a:srgbClr val="FFFFFF"/>
                </a:solidFill>
                <a:latin typeface="Times New Roman"/>
                <a:cs typeface="Times New Roman"/>
              </a:rPr>
              <a:t>families</a:t>
            </a:r>
            <a:endParaRPr sz="3400" dirty="0">
              <a:latin typeface="Times New Roman"/>
              <a:cs typeface="Times New Roman"/>
            </a:endParaRPr>
          </a:p>
        </p:txBody>
      </p:sp>
      <p:sp>
        <p:nvSpPr>
          <p:cNvPr id="22" name="Rectangle 1">
            <a:extLst>
              <a:ext uri="{FF2B5EF4-FFF2-40B4-BE49-F238E27FC236}">
                <a16:creationId xmlns:a16="http://schemas.microsoft.com/office/drawing/2014/main" id="{E8FF40AA-4B9B-4586-83BA-A80FEDDA188E}"/>
              </a:ext>
            </a:extLst>
          </p:cNvPr>
          <p:cNvSpPr>
            <a:spLocks noChangeArrowheads="1"/>
          </p:cNvSpPr>
          <p:nvPr/>
        </p:nvSpPr>
        <p:spPr bwMode="auto">
          <a:xfrm flipH="1">
            <a:off x="621949" y="7173009"/>
            <a:ext cx="1614205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ru-RU" sz="2800" i="0" u="none" strike="noStrike" cap="none" normalizeH="0" baseline="0" dirty="0">
                <a:ln>
                  <a:noFill/>
                </a:ln>
                <a:solidFill>
                  <a:schemeClr val="tx2"/>
                </a:solidFill>
                <a:effectLst/>
                <a:latin typeface="Times New Roman" panose="02020603050405020304" pitchFamily="18" charset="0"/>
                <a:cs typeface="Times New Roman" panose="02020603050405020304" pitchFamily="18" charset="0"/>
              </a:rPr>
              <a:t>Implementation of the State Family Policy – 22 families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ru-RU" sz="2800" i="0" u="none" strike="noStrike" cap="none" normalizeH="0" baseline="0" dirty="0">
                <a:ln>
                  <a:noFill/>
                </a:ln>
                <a:solidFill>
                  <a:schemeClr val="tx2"/>
                </a:solidFill>
                <a:effectLst/>
                <a:latin typeface="Times New Roman" panose="02020603050405020304" pitchFamily="18" charset="0"/>
                <a:cs typeface="Times New Roman" panose="02020603050405020304" pitchFamily="18" charset="0"/>
              </a:rPr>
              <a:t>Psychosocial skills and basic psychological support – 25 families </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ru-RU" sz="2800" i="0" u="none" strike="noStrike" cap="none" normalizeH="0" baseline="0" dirty="0">
                <a:ln>
                  <a:noFill/>
                </a:ln>
                <a:solidFill>
                  <a:schemeClr val="tx2"/>
                </a:solidFill>
                <a:effectLst/>
                <a:latin typeface="Times New Roman" panose="02020603050405020304" pitchFamily="18" charset="0"/>
                <a:cs typeface="Times New Roman" panose="02020603050405020304" pitchFamily="18" charset="0"/>
              </a:rPr>
              <a:t>Effective forms of communication with parents as a means of strengthening family relationships – 15 families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7FAF7"/>
          </a:solidFill>
        </p:spPr>
        <p:txBody>
          <a:bodyPr wrap="square" lIns="0" tIns="0" rIns="0" bIns="0" rtlCol="0"/>
          <a:lstStyle/>
          <a:p>
            <a:endParaRPr/>
          </a:p>
        </p:txBody>
      </p:sp>
      <p:sp>
        <p:nvSpPr>
          <p:cNvPr id="3" name="object 3"/>
          <p:cNvSpPr/>
          <p:nvPr/>
        </p:nvSpPr>
        <p:spPr>
          <a:xfrm>
            <a:off x="8168156" y="2260"/>
            <a:ext cx="10119995" cy="10104120"/>
          </a:xfrm>
          <a:custGeom>
            <a:avLst/>
            <a:gdLst/>
            <a:ahLst/>
            <a:cxnLst/>
            <a:rect l="l" t="t" r="r" b="b"/>
            <a:pathLst>
              <a:path w="10119994" h="10104120">
                <a:moveTo>
                  <a:pt x="0" y="0"/>
                </a:moveTo>
                <a:lnTo>
                  <a:pt x="10119844" y="0"/>
                </a:lnTo>
                <a:lnTo>
                  <a:pt x="10119844" y="10103653"/>
                </a:lnTo>
                <a:lnTo>
                  <a:pt x="0" y="0"/>
                </a:lnTo>
                <a:close/>
              </a:path>
            </a:pathLst>
          </a:custGeom>
          <a:solidFill>
            <a:srgbClr val="56A18A"/>
          </a:solidFill>
        </p:spPr>
        <p:txBody>
          <a:bodyPr wrap="square" lIns="0" tIns="0" rIns="0" bIns="0" rtlCol="0"/>
          <a:lstStyle/>
          <a:p>
            <a:endParaRPr/>
          </a:p>
        </p:txBody>
      </p:sp>
      <p:grpSp>
        <p:nvGrpSpPr>
          <p:cNvPr id="4" name="object 4"/>
          <p:cNvGrpSpPr/>
          <p:nvPr/>
        </p:nvGrpSpPr>
        <p:grpSpPr>
          <a:xfrm>
            <a:off x="-898" y="-2245"/>
            <a:ext cx="4502150" cy="4956810"/>
            <a:chOff x="-898" y="-2245"/>
            <a:chExt cx="4502150" cy="4956810"/>
          </a:xfrm>
        </p:grpSpPr>
        <p:sp>
          <p:nvSpPr>
            <p:cNvPr id="5" name="object 5"/>
            <p:cNvSpPr/>
            <p:nvPr/>
          </p:nvSpPr>
          <p:spPr>
            <a:xfrm>
              <a:off x="-889" y="-2235"/>
              <a:ext cx="3286760" cy="3284854"/>
            </a:xfrm>
            <a:custGeom>
              <a:avLst/>
              <a:gdLst/>
              <a:ahLst/>
              <a:cxnLst/>
              <a:rect l="l" t="t" r="r" b="b"/>
              <a:pathLst>
                <a:path w="3286760" h="3284854">
                  <a:moveTo>
                    <a:pt x="3286214" y="3257461"/>
                  </a:moveTo>
                  <a:lnTo>
                    <a:pt x="28740" y="0"/>
                  </a:lnTo>
                  <a:lnTo>
                    <a:pt x="24244" y="4483"/>
                  </a:lnTo>
                  <a:lnTo>
                    <a:pt x="21882" y="2120"/>
                  </a:lnTo>
                  <a:lnTo>
                    <a:pt x="1231" y="22771"/>
                  </a:lnTo>
                  <a:lnTo>
                    <a:pt x="1778" y="23329"/>
                  </a:lnTo>
                  <a:lnTo>
                    <a:pt x="0" y="25120"/>
                  </a:lnTo>
                  <a:lnTo>
                    <a:pt x="3259264" y="3284410"/>
                  </a:lnTo>
                  <a:lnTo>
                    <a:pt x="3261068" y="3282607"/>
                  </a:lnTo>
                  <a:lnTo>
                    <a:pt x="3281718" y="3261957"/>
                  </a:lnTo>
                  <a:lnTo>
                    <a:pt x="3286214" y="3257461"/>
                  </a:lnTo>
                  <a:close/>
                </a:path>
              </a:pathLst>
            </a:custGeom>
            <a:solidFill>
              <a:srgbClr val="1C6179"/>
            </a:solidFill>
          </p:spPr>
          <p:txBody>
            <a:bodyPr wrap="square" lIns="0" tIns="0" rIns="0" bIns="0" rtlCol="0"/>
            <a:lstStyle/>
            <a:p>
              <a:endParaRPr/>
            </a:p>
          </p:txBody>
        </p:sp>
        <p:pic>
          <p:nvPicPr>
            <p:cNvPr id="6" name="object 6"/>
            <p:cNvPicPr/>
            <p:nvPr/>
          </p:nvPicPr>
          <p:blipFill>
            <a:blip r:embed="rId2" cstate="print"/>
            <a:stretch>
              <a:fillRect/>
            </a:stretch>
          </p:blipFill>
          <p:spPr>
            <a:xfrm>
              <a:off x="109765" y="1611121"/>
              <a:ext cx="4391024" cy="3343274"/>
            </a:xfrm>
            <a:prstGeom prst="rect">
              <a:avLst/>
            </a:prstGeom>
          </p:spPr>
        </p:pic>
      </p:grpSp>
      <p:pic>
        <p:nvPicPr>
          <p:cNvPr id="7" name="object 7"/>
          <p:cNvPicPr/>
          <p:nvPr/>
        </p:nvPicPr>
        <p:blipFill>
          <a:blip r:embed="rId3" cstate="print"/>
          <a:stretch>
            <a:fillRect/>
          </a:stretch>
        </p:blipFill>
        <p:spPr>
          <a:xfrm>
            <a:off x="614078" y="6736716"/>
            <a:ext cx="3376521" cy="3219449"/>
          </a:xfrm>
          <a:prstGeom prst="rect">
            <a:avLst/>
          </a:prstGeom>
        </p:spPr>
      </p:pic>
      <p:pic>
        <p:nvPicPr>
          <p:cNvPr id="8" name="object 8"/>
          <p:cNvPicPr/>
          <p:nvPr/>
        </p:nvPicPr>
        <p:blipFill>
          <a:blip r:embed="rId4" cstate="print"/>
          <a:stretch>
            <a:fillRect/>
          </a:stretch>
        </p:blipFill>
        <p:spPr>
          <a:xfrm>
            <a:off x="7075411" y="5083254"/>
            <a:ext cx="4133849" cy="3305174"/>
          </a:xfrm>
          <a:prstGeom prst="rect">
            <a:avLst/>
          </a:prstGeom>
        </p:spPr>
      </p:pic>
      <p:pic>
        <p:nvPicPr>
          <p:cNvPr id="9" name="object 9"/>
          <p:cNvPicPr/>
          <p:nvPr/>
        </p:nvPicPr>
        <p:blipFill>
          <a:blip r:embed="rId5" cstate="print"/>
          <a:stretch>
            <a:fillRect/>
          </a:stretch>
        </p:blipFill>
        <p:spPr>
          <a:xfrm>
            <a:off x="3992783" y="1040500"/>
            <a:ext cx="3886199" cy="2924174"/>
          </a:xfrm>
          <a:prstGeom prst="rect">
            <a:avLst/>
          </a:prstGeom>
        </p:spPr>
      </p:pic>
      <p:grpSp>
        <p:nvGrpSpPr>
          <p:cNvPr id="10" name="object 10"/>
          <p:cNvGrpSpPr/>
          <p:nvPr/>
        </p:nvGrpSpPr>
        <p:grpSpPr>
          <a:xfrm>
            <a:off x="11911434" y="4347514"/>
            <a:ext cx="6376670" cy="5939790"/>
            <a:chOff x="11911434" y="4347514"/>
            <a:chExt cx="6376670" cy="5939790"/>
          </a:xfrm>
        </p:grpSpPr>
        <p:sp>
          <p:nvSpPr>
            <p:cNvPr id="11" name="object 11"/>
            <p:cNvSpPr/>
            <p:nvPr/>
          </p:nvSpPr>
          <p:spPr>
            <a:xfrm>
              <a:off x="11911434" y="4347514"/>
              <a:ext cx="6376670" cy="5939790"/>
            </a:xfrm>
            <a:custGeom>
              <a:avLst/>
              <a:gdLst/>
              <a:ahLst/>
              <a:cxnLst/>
              <a:rect l="l" t="t" r="r" b="b"/>
              <a:pathLst>
                <a:path w="6376669" h="5939790">
                  <a:moveTo>
                    <a:pt x="6376565" y="2482832"/>
                  </a:moveTo>
                  <a:lnTo>
                    <a:pt x="2919913" y="5939484"/>
                  </a:lnTo>
                  <a:lnTo>
                    <a:pt x="112663" y="5939484"/>
                  </a:lnTo>
                  <a:lnTo>
                    <a:pt x="93127" y="5891001"/>
                  </a:lnTo>
                  <a:lnTo>
                    <a:pt x="77702" y="5848349"/>
                  </a:lnTo>
                  <a:lnTo>
                    <a:pt x="63669" y="5805321"/>
                  </a:lnTo>
                  <a:lnTo>
                    <a:pt x="51029" y="5761953"/>
                  </a:lnTo>
                  <a:lnTo>
                    <a:pt x="39781" y="5718278"/>
                  </a:lnTo>
                  <a:lnTo>
                    <a:pt x="29928" y="5674332"/>
                  </a:lnTo>
                  <a:lnTo>
                    <a:pt x="21468" y="5630150"/>
                  </a:lnTo>
                  <a:lnTo>
                    <a:pt x="14402" y="5585765"/>
                  </a:lnTo>
                  <a:lnTo>
                    <a:pt x="8731" y="5541214"/>
                  </a:lnTo>
                  <a:lnTo>
                    <a:pt x="4454" y="5496530"/>
                  </a:lnTo>
                  <a:lnTo>
                    <a:pt x="1574" y="5451749"/>
                  </a:lnTo>
                  <a:lnTo>
                    <a:pt x="88" y="5406904"/>
                  </a:lnTo>
                  <a:lnTo>
                    <a:pt x="0" y="5362032"/>
                  </a:lnTo>
                  <a:lnTo>
                    <a:pt x="1307" y="5317166"/>
                  </a:lnTo>
                  <a:lnTo>
                    <a:pt x="4012" y="5272342"/>
                  </a:lnTo>
                  <a:lnTo>
                    <a:pt x="8113" y="5227593"/>
                  </a:lnTo>
                  <a:lnTo>
                    <a:pt x="13613" y="5182956"/>
                  </a:lnTo>
                  <a:lnTo>
                    <a:pt x="20511" y="5138464"/>
                  </a:lnTo>
                  <a:lnTo>
                    <a:pt x="28807" y="5094153"/>
                  </a:lnTo>
                  <a:lnTo>
                    <a:pt x="38502" y="5050057"/>
                  </a:lnTo>
                  <a:lnTo>
                    <a:pt x="49596" y="5006210"/>
                  </a:lnTo>
                  <a:lnTo>
                    <a:pt x="62090" y="4962648"/>
                  </a:lnTo>
                  <a:lnTo>
                    <a:pt x="75984" y="4919406"/>
                  </a:lnTo>
                  <a:lnTo>
                    <a:pt x="91279" y="4876518"/>
                  </a:lnTo>
                  <a:lnTo>
                    <a:pt x="107974" y="4834018"/>
                  </a:lnTo>
                  <a:lnTo>
                    <a:pt x="126070" y="4791942"/>
                  </a:lnTo>
                  <a:lnTo>
                    <a:pt x="145568" y="4750325"/>
                  </a:lnTo>
                  <a:lnTo>
                    <a:pt x="166469" y="4709201"/>
                  </a:lnTo>
                  <a:lnTo>
                    <a:pt x="188771" y="4668604"/>
                  </a:lnTo>
                  <a:lnTo>
                    <a:pt x="212476" y="4628570"/>
                  </a:lnTo>
                  <a:lnTo>
                    <a:pt x="237585" y="4589134"/>
                  </a:lnTo>
                  <a:lnTo>
                    <a:pt x="264097" y="4550329"/>
                  </a:lnTo>
                  <a:lnTo>
                    <a:pt x="292013" y="4512191"/>
                  </a:lnTo>
                  <a:lnTo>
                    <a:pt x="321333" y="4474755"/>
                  </a:lnTo>
                  <a:lnTo>
                    <a:pt x="352058" y="4438056"/>
                  </a:lnTo>
                  <a:lnTo>
                    <a:pt x="384189" y="4402127"/>
                  </a:lnTo>
                  <a:lnTo>
                    <a:pt x="376993" y="4394931"/>
                  </a:lnTo>
                  <a:lnTo>
                    <a:pt x="4348475" y="423448"/>
                  </a:lnTo>
                  <a:lnTo>
                    <a:pt x="4383707" y="389361"/>
                  </a:lnTo>
                  <a:lnTo>
                    <a:pt x="4419767" y="356711"/>
                  </a:lnTo>
                  <a:lnTo>
                    <a:pt x="4456618" y="325498"/>
                  </a:lnTo>
                  <a:lnTo>
                    <a:pt x="4494226" y="295720"/>
                  </a:lnTo>
                  <a:lnTo>
                    <a:pt x="4532555" y="267376"/>
                  </a:lnTo>
                  <a:lnTo>
                    <a:pt x="4571569" y="240466"/>
                  </a:lnTo>
                  <a:lnTo>
                    <a:pt x="4611233" y="214987"/>
                  </a:lnTo>
                  <a:lnTo>
                    <a:pt x="4651510" y="190940"/>
                  </a:lnTo>
                  <a:lnTo>
                    <a:pt x="4692366" y="168322"/>
                  </a:lnTo>
                  <a:lnTo>
                    <a:pt x="4733765" y="147133"/>
                  </a:lnTo>
                  <a:lnTo>
                    <a:pt x="4775671" y="127372"/>
                  </a:lnTo>
                  <a:lnTo>
                    <a:pt x="4818049" y="109037"/>
                  </a:lnTo>
                  <a:lnTo>
                    <a:pt x="4860862" y="92128"/>
                  </a:lnTo>
                  <a:lnTo>
                    <a:pt x="4904076" y="76643"/>
                  </a:lnTo>
                  <a:lnTo>
                    <a:pt x="4947655" y="62581"/>
                  </a:lnTo>
                  <a:lnTo>
                    <a:pt x="4991563" y="49941"/>
                  </a:lnTo>
                  <a:lnTo>
                    <a:pt x="5035765" y="38723"/>
                  </a:lnTo>
                  <a:lnTo>
                    <a:pt x="5080225" y="28924"/>
                  </a:lnTo>
                  <a:lnTo>
                    <a:pt x="5124907" y="20544"/>
                  </a:lnTo>
                  <a:lnTo>
                    <a:pt x="5169775" y="13582"/>
                  </a:lnTo>
                  <a:lnTo>
                    <a:pt x="5214795" y="8037"/>
                  </a:lnTo>
                  <a:lnTo>
                    <a:pt x="5259931" y="3907"/>
                  </a:lnTo>
                  <a:lnTo>
                    <a:pt x="5305147" y="1192"/>
                  </a:lnTo>
                  <a:lnTo>
                    <a:pt x="5346580" y="0"/>
                  </a:lnTo>
                  <a:lnTo>
                    <a:pt x="5395676" y="0"/>
                  </a:lnTo>
                  <a:lnTo>
                    <a:pt x="5440918" y="1521"/>
                  </a:lnTo>
                  <a:lnTo>
                    <a:pt x="5486097" y="4452"/>
                  </a:lnTo>
                  <a:lnTo>
                    <a:pt x="5531179" y="8792"/>
                  </a:lnTo>
                  <a:lnTo>
                    <a:pt x="5576127" y="14540"/>
                  </a:lnTo>
                  <a:lnTo>
                    <a:pt x="5620906" y="21695"/>
                  </a:lnTo>
                  <a:lnTo>
                    <a:pt x="5665480" y="30255"/>
                  </a:lnTo>
                  <a:lnTo>
                    <a:pt x="5709814" y="40220"/>
                  </a:lnTo>
                  <a:lnTo>
                    <a:pt x="5753872" y="51588"/>
                  </a:lnTo>
                  <a:lnTo>
                    <a:pt x="5797618" y="64359"/>
                  </a:lnTo>
                  <a:lnTo>
                    <a:pt x="5841017" y="78531"/>
                  </a:lnTo>
                  <a:lnTo>
                    <a:pt x="5884033" y="94103"/>
                  </a:lnTo>
                  <a:lnTo>
                    <a:pt x="5926631" y="111074"/>
                  </a:lnTo>
                  <a:lnTo>
                    <a:pt x="5968775" y="129442"/>
                  </a:lnTo>
                  <a:lnTo>
                    <a:pt x="6010429" y="149208"/>
                  </a:lnTo>
                  <a:lnTo>
                    <a:pt x="6051558" y="170370"/>
                  </a:lnTo>
                  <a:lnTo>
                    <a:pt x="6092126" y="192926"/>
                  </a:lnTo>
                  <a:lnTo>
                    <a:pt x="6132098" y="216875"/>
                  </a:lnTo>
                  <a:lnTo>
                    <a:pt x="6171438" y="242217"/>
                  </a:lnTo>
                  <a:lnTo>
                    <a:pt x="6210111" y="268950"/>
                  </a:lnTo>
                  <a:lnTo>
                    <a:pt x="6248080" y="297074"/>
                  </a:lnTo>
                  <a:lnTo>
                    <a:pt x="6285310" y="326586"/>
                  </a:lnTo>
                  <a:lnTo>
                    <a:pt x="6321766" y="357487"/>
                  </a:lnTo>
                  <a:lnTo>
                    <a:pt x="6357412" y="389774"/>
                  </a:lnTo>
                  <a:lnTo>
                    <a:pt x="6376565" y="408307"/>
                  </a:lnTo>
                  <a:lnTo>
                    <a:pt x="6376565" y="2482832"/>
                  </a:lnTo>
                  <a:close/>
                </a:path>
              </a:pathLst>
            </a:custGeom>
            <a:solidFill>
              <a:srgbClr val="61C2A2">
                <a:alpha val="14999"/>
              </a:srgbClr>
            </a:solidFill>
          </p:spPr>
          <p:txBody>
            <a:bodyPr wrap="square" lIns="0" tIns="0" rIns="0" bIns="0" rtlCol="0"/>
            <a:lstStyle/>
            <a:p>
              <a:endParaRPr/>
            </a:p>
          </p:txBody>
        </p:sp>
        <p:sp>
          <p:nvSpPr>
            <p:cNvPr id="12" name="object 12"/>
            <p:cNvSpPr/>
            <p:nvPr/>
          </p:nvSpPr>
          <p:spPr>
            <a:xfrm>
              <a:off x="12652083" y="7719115"/>
              <a:ext cx="4609465" cy="2567940"/>
            </a:xfrm>
            <a:custGeom>
              <a:avLst/>
              <a:gdLst/>
              <a:ahLst/>
              <a:cxnLst/>
              <a:rect l="l" t="t" r="r" b="b"/>
              <a:pathLst>
                <a:path w="4609465" h="2567940">
                  <a:moveTo>
                    <a:pt x="4188173" y="2467185"/>
                  </a:moveTo>
                  <a:lnTo>
                    <a:pt x="4087474" y="2567884"/>
                  </a:lnTo>
                  <a:lnTo>
                    <a:pt x="0" y="2567884"/>
                  </a:lnTo>
                  <a:lnTo>
                    <a:pt x="2144436" y="423448"/>
                  </a:lnTo>
                  <a:lnTo>
                    <a:pt x="2179668" y="389361"/>
                  </a:lnTo>
                  <a:lnTo>
                    <a:pt x="2215728" y="356711"/>
                  </a:lnTo>
                  <a:lnTo>
                    <a:pt x="2252579" y="325498"/>
                  </a:lnTo>
                  <a:lnTo>
                    <a:pt x="2290187" y="295720"/>
                  </a:lnTo>
                  <a:lnTo>
                    <a:pt x="2328516" y="267376"/>
                  </a:lnTo>
                  <a:lnTo>
                    <a:pt x="2367530" y="240466"/>
                  </a:lnTo>
                  <a:lnTo>
                    <a:pt x="2407194" y="214987"/>
                  </a:lnTo>
                  <a:lnTo>
                    <a:pt x="2447471" y="190940"/>
                  </a:lnTo>
                  <a:lnTo>
                    <a:pt x="2488327" y="168322"/>
                  </a:lnTo>
                  <a:lnTo>
                    <a:pt x="2529726" y="147133"/>
                  </a:lnTo>
                  <a:lnTo>
                    <a:pt x="2571632" y="127372"/>
                  </a:lnTo>
                  <a:lnTo>
                    <a:pt x="2614010" y="109037"/>
                  </a:lnTo>
                  <a:lnTo>
                    <a:pt x="2656824" y="92128"/>
                  </a:lnTo>
                  <a:lnTo>
                    <a:pt x="2700038" y="76643"/>
                  </a:lnTo>
                  <a:lnTo>
                    <a:pt x="2743616" y="62581"/>
                  </a:lnTo>
                  <a:lnTo>
                    <a:pt x="2787524" y="49941"/>
                  </a:lnTo>
                  <a:lnTo>
                    <a:pt x="2831726" y="38723"/>
                  </a:lnTo>
                  <a:lnTo>
                    <a:pt x="2876186" y="28924"/>
                  </a:lnTo>
                  <a:lnTo>
                    <a:pt x="2920868" y="20544"/>
                  </a:lnTo>
                  <a:lnTo>
                    <a:pt x="2965737" y="13582"/>
                  </a:lnTo>
                  <a:lnTo>
                    <a:pt x="3010757" y="8037"/>
                  </a:lnTo>
                  <a:lnTo>
                    <a:pt x="3055892" y="3907"/>
                  </a:lnTo>
                  <a:lnTo>
                    <a:pt x="3101108" y="1192"/>
                  </a:lnTo>
                  <a:lnTo>
                    <a:pt x="3142541" y="0"/>
                  </a:lnTo>
                  <a:lnTo>
                    <a:pt x="3191637" y="0"/>
                  </a:lnTo>
                  <a:lnTo>
                    <a:pt x="3236879" y="1521"/>
                  </a:lnTo>
                  <a:lnTo>
                    <a:pt x="3282059" y="4452"/>
                  </a:lnTo>
                  <a:lnTo>
                    <a:pt x="3327140" y="8792"/>
                  </a:lnTo>
                  <a:lnTo>
                    <a:pt x="3372088" y="14540"/>
                  </a:lnTo>
                  <a:lnTo>
                    <a:pt x="3416867" y="21695"/>
                  </a:lnTo>
                  <a:lnTo>
                    <a:pt x="3461441" y="30255"/>
                  </a:lnTo>
                  <a:lnTo>
                    <a:pt x="3505775" y="40220"/>
                  </a:lnTo>
                  <a:lnTo>
                    <a:pt x="3549833" y="51588"/>
                  </a:lnTo>
                  <a:lnTo>
                    <a:pt x="3593579" y="64359"/>
                  </a:lnTo>
                  <a:lnTo>
                    <a:pt x="3636978" y="78531"/>
                  </a:lnTo>
                  <a:lnTo>
                    <a:pt x="3679994" y="94103"/>
                  </a:lnTo>
                  <a:lnTo>
                    <a:pt x="3722592" y="111074"/>
                  </a:lnTo>
                  <a:lnTo>
                    <a:pt x="3764736" y="129442"/>
                  </a:lnTo>
                  <a:lnTo>
                    <a:pt x="3806390" y="149208"/>
                  </a:lnTo>
                  <a:lnTo>
                    <a:pt x="3847519" y="170370"/>
                  </a:lnTo>
                  <a:lnTo>
                    <a:pt x="3888088" y="192926"/>
                  </a:lnTo>
                  <a:lnTo>
                    <a:pt x="3928059" y="216875"/>
                  </a:lnTo>
                  <a:lnTo>
                    <a:pt x="3967399" y="242217"/>
                  </a:lnTo>
                  <a:lnTo>
                    <a:pt x="4006072" y="268950"/>
                  </a:lnTo>
                  <a:lnTo>
                    <a:pt x="4044041" y="297074"/>
                  </a:lnTo>
                  <a:lnTo>
                    <a:pt x="4081271" y="326586"/>
                  </a:lnTo>
                  <a:lnTo>
                    <a:pt x="4117727" y="357487"/>
                  </a:lnTo>
                  <a:lnTo>
                    <a:pt x="4153373" y="389774"/>
                  </a:lnTo>
                  <a:lnTo>
                    <a:pt x="4188174" y="423448"/>
                  </a:lnTo>
                  <a:lnTo>
                    <a:pt x="4221838" y="458257"/>
                  </a:lnTo>
                  <a:lnTo>
                    <a:pt x="4254100" y="493929"/>
                  </a:lnTo>
                  <a:lnTo>
                    <a:pt x="4284959" y="530426"/>
                  </a:lnTo>
                  <a:lnTo>
                    <a:pt x="4314415" y="567713"/>
                  </a:lnTo>
                  <a:lnTo>
                    <a:pt x="4342469" y="605751"/>
                  </a:lnTo>
                  <a:lnTo>
                    <a:pt x="4369120" y="644506"/>
                  </a:lnTo>
                  <a:lnTo>
                    <a:pt x="4394368" y="683939"/>
                  </a:lnTo>
                  <a:lnTo>
                    <a:pt x="4418214" y="724015"/>
                  </a:lnTo>
                  <a:lnTo>
                    <a:pt x="4440657" y="764697"/>
                  </a:lnTo>
                  <a:lnTo>
                    <a:pt x="4461697" y="805947"/>
                  </a:lnTo>
                  <a:lnTo>
                    <a:pt x="4481335" y="847729"/>
                  </a:lnTo>
                  <a:lnTo>
                    <a:pt x="4499570" y="890007"/>
                  </a:lnTo>
                  <a:lnTo>
                    <a:pt x="4516402" y="932743"/>
                  </a:lnTo>
                  <a:lnTo>
                    <a:pt x="4531831" y="975902"/>
                  </a:lnTo>
                  <a:lnTo>
                    <a:pt x="4545858" y="1019446"/>
                  </a:lnTo>
                  <a:lnTo>
                    <a:pt x="4558482" y="1063338"/>
                  </a:lnTo>
                  <a:lnTo>
                    <a:pt x="4569704" y="1107543"/>
                  </a:lnTo>
                  <a:lnTo>
                    <a:pt x="4579523" y="1152023"/>
                  </a:lnTo>
                  <a:lnTo>
                    <a:pt x="4587939" y="1196741"/>
                  </a:lnTo>
                  <a:lnTo>
                    <a:pt x="4594952" y="1241661"/>
                  </a:lnTo>
                  <a:lnTo>
                    <a:pt x="4600563" y="1286747"/>
                  </a:lnTo>
                  <a:lnTo>
                    <a:pt x="4604771" y="1331961"/>
                  </a:lnTo>
                  <a:lnTo>
                    <a:pt x="4607576" y="1377266"/>
                  </a:lnTo>
                  <a:lnTo>
                    <a:pt x="4608979" y="1422627"/>
                  </a:lnTo>
                  <a:lnTo>
                    <a:pt x="4608979" y="1468006"/>
                  </a:lnTo>
                  <a:lnTo>
                    <a:pt x="4607576" y="1513366"/>
                  </a:lnTo>
                  <a:lnTo>
                    <a:pt x="4604771" y="1558672"/>
                  </a:lnTo>
                  <a:lnTo>
                    <a:pt x="4600563" y="1603886"/>
                  </a:lnTo>
                  <a:lnTo>
                    <a:pt x="4594952" y="1648971"/>
                  </a:lnTo>
                  <a:lnTo>
                    <a:pt x="4587939" y="1693891"/>
                  </a:lnTo>
                  <a:lnTo>
                    <a:pt x="4579523" y="1738610"/>
                  </a:lnTo>
                  <a:lnTo>
                    <a:pt x="4569704" y="1783089"/>
                  </a:lnTo>
                  <a:lnTo>
                    <a:pt x="4558482" y="1827294"/>
                  </a:lnTo>
                  <a:lnTo>
                    <a:pt x="4545858" y="1871187"/>
                  </a:lnTo>
                  <a:lnTo>
                    <a:pt x="4531831" y="1914731"/>
                  </a:lnTo>
                  <a:lnTo>
                    <a:pt x="4516402" y="1957889"/>
                  </a:lnTo>
                  <a:lnTo>
                    <a:pt x="4499569" y="2000626"/>
                  </a:lnTo>
                  <a:lnTo>
                    <a:pt x="4481335" y="2042904"/>
                  </a:lnTo>
                  <a:lnTo>
                    <a:pt x="4461697" y="2084686"/>
                  </a:lnTo>
                  <a:lnTo>
                    <a:pt x="4440657" y="2125936"/>
                  </a:lnTo>
                  <a:lnTo>
                    <a:pt x="4418214" y="2166617"/>
                  </a:lnTo>
                  <a:lnTo>
                    <a:pt x="4394368" y="2206693"/>
                  </a:lnTo>
                  <a:lnTo>
                    <a:pt x="4369120" y="2246127"/>
                  </a:lnTo>
                  <a:lnTo>
                    <a:pt x="4342469" y="2284881"/>
                  </a:lnTo>
                  <a:lnTo>
                    <a:pt x="4314415" y="2322920"/>
                  </a:lnTo>
                  <a:lnTo>
                    <a:pt x="4284958" y="2360207"/>
                  </a:lnTo>
                  <a:lnTo>
                    <a:pt x="4254099" y="2396704"/>
                  </a:lnTo>
                  <a:lnTo>
                    <a:pt x="4221838" y="2432376"/>
                  </a:lnTo>
                  <a:lnTo>
                    <a:pt x="4188173" y="2467185"/>
                  </a:lnTo>
                  <a:close/>
                </a:path>
              </a:pathLst>
            </a:custGeom>
            <a:solidFill>
              <a:srgbClr val="1C6179">
                <a:alpha val="14999"/>
              </a:srgbClr>
            </a:solidFill>
          </p:spPr>
          <p:txBody>
            <a:bodyPr wrap="square" lIns="0" tIns="0" rIns="0" bIns="0" rtlCol="0"/>
            <a:lstStyle/>
            <a:p>
              <a:endParaRPr/>
            </a:p>
          </p:txBody>
        </p:sp>
      </p:grpSp>
      <p:sp>
        <p:nvSpPr>
          <p:cNvPr id="13" name="object 13"/>
          <p:cNvSpPr/>
          <p:nvPr/>
        </p:nvSpPr>
        <p:spPr>
          <a:xfrm>
            <a:off x="10897606" y="2476879"/>
            <a:ext cx="7059930" cy="0"/>
          </a:xfrm>
          <a:custGeom>
            <a:avLst/>
            <a:gdLst/>
            <a:ahLst/>
            <a:cxnLst/>
            <a:rect l="l" t="t" r="r" b="b"/>
            <a:pathLst>
              <a:path w="7059930">
                <a:moveTo>
                  <a:pt x="0" y="0"/>
                </a:moveTo>
                <a:lnTo>
                  <a:pt x="7059733" y="0"/>
                </a:lnTo>
              </a:path>
            </a:pathLst>
          </a:custGeom>
          <a:ln w="47624">
            <a:solidFill>
              <a:srgbClr val="FAFAFA"/>
            </a:solidFill>
          </a:ln>
        </p:spPr>
        <p:txBody>
          <a:bodyPr wrap="square" lIns="0" tIns="0" rIns="0" bIns="0" rtlCol="0"/>
          <a:lstStyle/>
          <a:p>
            <a:endParaRPr/>
          </a:p>
        </p:txBody>
      </p:sp>
      <p:pic>
        <p:nvPicPr>
          <p:cNvPr id="14" name="object 14"/>
          <p:cNvPicPr/>
          <p:nvPr/>
        </p:nvPicPr>
        <p:blipFill>
          <a:blip r:embed="rId6" cstate="print"/>
          <a:stretch>
            <a:fillRect/>
          </a:stretch>
        </p:blipFill>
        <p:spPr>
          <a:xfrm>
            <a:off x="3312090" y="6080338"/>
            <a:ext cx="3314699" cy="3419474"/>
          </a:xfrm>
          <a:prstGeom prst="rect">
            <a:avLst/>
          </a:prstGeom>
        </p:spPr>
      </p:pic>
      <p:pic>
        <p:nvPicPr>
          <p:cNvPr id="15" name="object 15"/>
          <p:cNvPicPr/>
          <p:nvPr/>
        </p:nvPicPr>
        <p:blipFill>
          <a:blip r:embed="rId7" cstate="print"/>
          <a:stretch>
            <a:fillRect/>
          </a:stretch>
        </p:blipFill>
        <p:spPr>
          <a:xfrm>
            <a:off x="7362668" y="2115757"/>
            <a:ext cx="3562349" cy="3276599"/>
          </a:xfrm>
          <a:prstGeom prst="rect">
            <a:avLst/>
          </a:prstGeom>
        </p:spPr>
      </p:pic>
      <p:pic>
        <p:nvPicPr>
          <p:cNvPr id="16" name="object 16"/>
          <p:cNvPicPr/>
          <p:nvPr/>
        </p:nvPicPr>
        <p:blipFill>
          <a:blip r:embed="rId8" cstate="print"/>
          <a:stretch>
            <a:fillRect/>
          </a:stretch>
        </p:blipFill>
        <p:spPr>
          <a:xfrm>
            <a:off x="6315982" y="7261628"/>
            <a:ext cx="3133724" cy="2695574"/>
          </a:xfrm>
          <a:prstGeom prst="rect">
            <a:avLst/>
          </a:prstGeom>
        </p:spPr>
      </p:pic>
      <p:pic>
        <p:nvPicPr>
          <p:cNvPr id="17" name="object 17"/>
          <p:cNvPicPr/>
          <p:nvPr/>
        </p:nvPicPr>
        <p:blipFill>
          <a:blip r:embed="rId9" cstate="print"/>
          <a:stretch>
            <a:fillRect/>
          </a:stretch>
        </p:blipFill>
        <p:spPr>
          <a:xfrm>
            <a:off x="248374" y="3873749"/>
            <a:ext cx="4724399" cy="3028949"/>
          </a:xfrm>
          <a:prstGeom prst="rect">
            <a:avLst/>
          </a:prstGeom>
        </p:spPr>
      </p:pic>
      <p:pic>
        <p:nvPicPr>
          <p:cNvPr id="18" name="object 18"/>
          <p:cNvPicPr/>
          <p:nvPr/>
        </p:nvPicPr>
        <p:blipFill>
          <a:blip r:embed="rId10" cstate="print"/>
          <a:stretch>
            <a:fillRect/>
          </a:stretch>
        </p:blipFill>
        <p:spPr>
          <a:xfrm>
            <a:off x="9997182" y="7148672"/>
            <a:ext cx="3676649" cy="2809874"/>
          </a:xfrm>
          <a:prstGeom prst="rect">
            <a:avLst/>
          </a:prstGeom>
        </p:spPr>
      </p:pic>
      <p:pic>
        <p:nvPicPr>
          <p:cNvPr id="19" name="object 19"/>
          <p:cNvPicPr/>
          <p:nvPr/>
        </p:nvPicPr>
        <p:blipFill>
          <a:blip r:embed="rId11" cstate="print"/>
          <a:stretch>
            <a:fillRect/>
          </a:stretch>
        </p:blipFill>
        <p:spPr>
          <a:xfrm>
            <a:off x="4573808" y="3873749"/>
            <a:ext cx="3990974" cy="3028949"/>
          </a:xfrm>
          <a:prstGeom prst="rect">
            <a:avLst/>
          </a:prstGeom>
        </p:spPr>
      </p:pic>
      <p:pic>
        <p:nvPicPr>
          <p:cNvPr id="20" name="object 20"/>
          <p:cNvPicPr/>
          <p:nvPr/>
        </p:nvPicPr>
        <p:blipFill>
          <a:blip r:embed="rId12" cstate="print"/>
          <a:stretch>
            <a:fillRect/>
          </a:stretch>
        </p:blipFill>
        <p:spPr>
          <a:xfrm>
            <a:off x="10329587" y="3752855"/>
            <a:ext cx="3248024" cy="3248024"/>
          </a:xfrm>
          <a:prstGeom prst="rect">
            <a:avLst/>
          </a:prstGeom>
        </p:spPr>
      </p:pic>
      <p:sp>
        <p:nvSpPr>
          <p:cNvPr id="21" name="object 21" descr="$PPTXTitle"/>
          <p:cNvSpPr txBox="1">
            <a:spLocks noGrp="1"/>
          </p:cNvSpPr>
          <p:nvPr>
            <p:ph type="title"/>
          </p:nvPr>
        </p:nvSpPr>
        <p:spPr>
          <a:xfrm>
            <a:off x="539958" y="114902"/>
            <a:ext cx="17250657" cy="2062631"/>
          </a:xfrm>
          <a:prstGeom prst="rect">
            <a:avLst/>
          </a:prstGeom>
        </p:spPr>
        <p:txBody>
          <a:bodyPr vert="horz" wrap="square" lIns="0" tIns="315483" rIns="0" bIns="0" rtlCol="0">
            <a:spAutoFit/>
          </a:bodyPr>
          <a:lstStyle/>
          <a:p>
            <a:pPr marL="10357485" marR="5080">
              <a:lnSpc>
                <a:spcPts val="6830"/>
              </a:lnSpc>
              <a:spcBef>
                <a:spcPts val="234"/>
              </a:spcBef>
            </a:pPr>
            <a:r>
              <a:rPr lang="it-IT" dirty="0"/>
              <a:t>Awareness-raising materials </a:t>
            </a:r>
            <a:endParaRPr spc="101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8288000" cy="10287000"/>
            <a:chOff x="0" y="0"/>
            <a:chExt cx="18288000" cy="10287000"/>
          </a:xfrm>
        </p:grpSpPr>
        <p:pic>
          <p:nvPicPr>
            <p:cNvPr id="3" name="object 3"/>
            <p:cNvPicPr/>
            <p:nvPr/>
          </p:nvPicPr>
          <p:blipFill>
            <a:blip r:embed="rId2" cstate="print"/>
            <a:stretch>
              <a:fillRect/>
            </a:stretch>
          </p:blipFill>
          <p:spPr>
            <a:xfrm>
              <a:off x="0" y="0"/>
              <a:ext cx="18287999" cy="10286999"/>
            </a:xfrm>
            <a:prstGeom prst="rect">
              <a:avLst/>
            </a:prstGeom>
          </p:spPr>
        </p:pic>
        <p:sp>
          <p:nvSpPr>
            <p:cNvPr id="4" name="object 4"/>
            <p:cNvSpPr/>
            <p:nvPr/>
          </p:nvSpPr>
          <p:spPr>
            <a:xfrm>
              <a:off x="0" y="4371987"/>
              <a:ext cx="18288000" cy="1332865"/>
            </a:xfrm>
            <a:custGeom>
              <a:avLst/>
              <a:gdLst/>
              <a:ahLst/>
              <a:cxnLst/>
              <a:rect l="l" t="t" r="r" b="b"/>
              <a:pathLst>
                <a:path w="18288000" h="1332864">
                  <a:moveTo>
                    <a:pt x="4612856" y="437756"/>
                  </a:moveTo>
                  <a:lnTo>
                    <a:pt x="4605921" y="390550"/>
                  </a:lnTo>
                  <a:lnTo>
                    <a:pt x="4594352" y="344487"/>
                  </a:lnTo>
                  <a:lnTo>
                    <a:pt x="4578362" y="299872"/>
                  </a:lnTo>
                  <a:lnTo>
                    <a:pt x="4558119" y="257022"/>
                  </a:lnTo>
                  <a:lnTo>
                    <a:pt x="4533735" y="216255"/>
                  </a:lnTo>
                  <a:lnTo>
                    <a:pt x="4505337" y="177901"/>
                  </a:lnTo>
                  <a:lnTo>
                    <a:pt x="4473067" y="142278"/>
                  </a:lnTo>
                  <a:lnTo>
                    <a:pt x="4437431" y="110007"/>
                  </a:lnTo>
                  <a:lnTo>
                    <a:pt x="4399077" y="81610"/>
                  </a:lnTo>
                  <a:lnTo>
                    <a:pt x="4358322" y="57226"/>
                  </a:lnTo>
                  <a:lnTo>
                    <a:pt x="4315472" y="36969"/>
                  </a:lnTo>
                  <a:lnTo>
                    <a:pt x="4270845" y="20993"/>
                  </a:lnTo>
                  <a:lnTo>
                    <a:pt x="4224782" y="9410"/>
                  </a:lnTo>
                  <a:lnTo>
                    <a:pt x="4177588" y="2374"/>
                  </a:lnTo>
                  <a:lnTo>
                    <a:pt x="4129570" y="0"/>
                  </a:lnTo>
                  <a:lnTo>
                    <a:pt x="0" y="0"/>
                  </a:lnTo>
                  <a:lnTo>
                    <a:pt x="0" y="1332776"/>
                  </a:lnTo>
                  <a:lnTo>
                    <a:pt x="4129570" y="1332776"/>
                  </a:lnTo>
                  <a:lnTo>
                    <a:pt x="4177588" y="1330388"/>
                  </a:lnTo>
                  <a:lnTo>
                    <a:pt x="4224782" y="1323352"/>
                  </a:lnTo>
                  <a:lnTo>
                    <a:pt x="4270845" y="1311770"/>
                  </a:lnTo>
                  <a:lnTo>
                    <a:pt x="4315472" y="1295793"/>
                  </a:lnTo>
                  <a:lnTo>
                    <a:pt x="4358322" y="1275549"/>
                  </a:lnTo>
                  <a:lnTo>
                    <a:pt x="4399077" y="1251153"/>
                  </a:lnTo>
                  <a:lnTo>
                    <a:pt x="4437431" y="1222756"/>
                  </a:lnTo>
                  <a:lnTo>
                    <a:pt x="4473067" y="1190485"/>
                  </a:lnTo>
                  <a:lnTo>
                    <a:pt x="4505337" y="1154861"/>
                  </a:lnTo>
                  <a:lnTo>
                    <a:pt x="4533735" y="1116507"/>
                  </a:lnTo>
                  <a:lnTo>
                    <a:pt x="4558119" y="1075740"/>
                  </a:lnTo>
                  <a:lnTo>
                    <a:pt x="4578362" y="1032891"/>
                  </a:lnTo>
                  <a:lnTo>
                    <a:pt x="4594352" y="988275"/>
                  </a:lnTo>
                  <a:lnTo>
                    <a:pt x="4605921" y="942213"/>
                  </a:lnTo>
                  <a:lnTo>
                    <a:pt x="4612856" y="895007"/>
                  </a:lnTo>
                  <a:lnTo>
                    <a:pt x="4612856" y="437756"/>
                  </a:lnTo>
                  <a:close/>
                </a:path>
                <a:path w="18288000" h="1332864">
                  <a:moveTo>
                    <a:pt x="18288000" y="7962"/>
                  </a:moveTo>
                  <a:lnTo>
                    <a:pt x="18250535" y="2374"/>
                  </a:lnTo>
                  <a:lnTo>
                    <a:pt x="18202517" y="0"/>
                  </a:lnTo>
                  <a:lnTo>
                    <a:pt x="14055966" y="0"/>
                  </a:lnTo>
                  <a:lnTo>
                    <a:pt x="14007960" y="2374"/>
                  </a:lnTo>
                  <a:lnTo>
                    <a:pt x="13960755" y="9410"/>
                  </a:lnTo>
                  <a:lnTo>
                    <a:pt x="13914692" y="20993"/>
                  </a:lnTo>
                  <a:lnTo>
                    <a:pt x="13870064" y="36969"/>
                  </a:lnTo>
                  <a:lnTo>
                    <a:pt x="13827227" y="57226"/>
                  </a:lnTo>
                  <a:lnTo>
                    <a:pt x="13786460" y="81610"/>
                  </a:lnTo>
                  <a:lnTo>
                    <a:pt x="13748106" y="110007"/>
                  </a:lnTo>
                  <a:lnTo>
                    <a:pt x="13712470" y="142278"/>
                  </a:lnTo>
                  <a:lnTo>
                    <a:pt x="13680199" y="177901"/>
                  </a:lnTo>
                  <a:lnTo>
                    <a:pt x="13651814" y="216255"/>
                  </a:lnTo>
                  <a:lnTo>
                    <a:pt x="13627418" y="257022"/>
                  </a:lnTo>
                  <a:lnTo>
                    <a:pt x="13607174" y="299872"/>
                  </a:lnTo>
                  <a:lnTo>
                    <a:pt x="13591185" y="344487"/>
                  </a:lnTo>
                  <a:lnTo>
                    <a:pt x="13579615" y="390550"/>
                  </a:lnTo>
                  <a:lnTo>
                    <a:pt x="13572566" y="437756"/>
                  </a:lnTo>
                  <a:lnTo>
                    <a:pt x="13570191" y="485775"/>
                  </a:lnTo>
                  <a:lnTo>
                    <a:pt x="13570191" y="847001"/>
                  </a:lnTo>
                  <a:lnTo>
                    <a:pt x="13572566" y="895007"/>
                  </a:lnTo>
                  <a:lnTo>
                    <a:pt x="13579615" y="942213"/>
                  </a:lnTo>
                  <a:lnTo>
                    <a:pt x="13591185" y="988275"/>
                  </a:lnTo>
                  <a:lnTo>
                    <a:pt x="13607174" y="1032891"/>
                  </a:lnTo>
                  <a:lnTo>
                    <a:pt x="13627418" y="1075740"/>
                  </a:lnTo>
                  <a:lnTo>
                    <a:pt x="13651814" y="1116507"/>
                  </a:lnTo>
                  <a:lnTo>
                    <a:pt x="13680199" y="1154861"/>
                  </a:lnTo>
                  <a:lnTo>
                    <a:pt x="13712470" y="1190485"/>
                  </a:lnTo>
                  <a:lnTo>
                    <a:pt x="13748106" y="1222756"/>
                  </a:lnTo>
                  <a:lnTo>
                    <a:pt x="13786460" y="1251153"/>
                  </a:lnTo>
                  <a:lnTo>
                    <a:pt x="13827227" y="1275549"/>
                  </a:lnTo>
                  <a:lnTo>
                    <a:pt x="13870064" y="1295793"/>
                  </a:lnTo>
                  <a:lnTo>
                    <a:pt x="13914692" y="1311770"/>
                  </a:lnTo>
                  <a:lnTo>
                    <a:pt x="13960755" y="1323352"/>
                  </a:lnTo>
                  <a:lnTo>
                    <a:pt x="14007960" y="1330388"/>
                  </a:lnTo>
                  <a:lnTo>
                    <a:pt x="14055966" y="1332776"/>
                  </a:lnTo>
                  <a:lnTo>
                    <a:pt x="18202517" y="1332776"/>
                  </a:lnTo>
                  <a:lnTo>
                    <a:pt x="18250535" y="1330388"/>
                  </a:lnTo>
                  <a:lnTo>
                    <a:pt x="18288000" y="1324800"/>
                  </a:lnTo>
                  <a:lnTo>
                    <a:pt x="18288000" y="7962"/>
                  </a:lnTo>
                  <a:close/>
                </a:path>
              </a:pathLst>
            </a:custGeom>
            <a:solidFill>
              <a:srgbClr val="2E665C"/>
            </a:solidFill>
          </p:spPr>
          <p:txBody>
            <a:bodyPr wrap="square" lIns="0" tIns="0" rIns="0" bIns="0" rtlCol="0"/>
            <a:lstStyle/>
            <a:p>
              <a:endParaRPr/>
            </a:p>
          </p:txBody>
        </p:sp>
      </p:grpSp>
      <p:sp>
        <p:nvSpPr>
          <p:cNvPr id="5" name="object 5" descr="$PPTXTitle"/>
          <p:cNvSpPr txBox="1">
            <a:spLocks noGrp="1"/>
          </p:cNvSpPr>
          <p:nvPr>
            <p:ph type="ctrTitle"/>
          </p:nvPr>
        </p:nvSpPr>
        <p:spPr>
          <a:xfrm>
            <a:off x="3270487" y="4275606"/>
            <a:ext cx="12226290" cy="716130"/>
          </a:xfrm>
          <a:prstGeom prst="rect">
            <a:avLst/>
          </a:prstGeom>
        </p:spPr>
        <p:txBody>
          <a:bodyPr vert="horz" wrap="square" lIns="0" tIns="282484" rIns="0" bIns="0" rtlCol="0">
            <a:spAutoFit/>
          </a:bodyPr>
          <a:lstStyle/>
          <a:p>
            <a:pPr marL="2696210">
              <a:lnSpc>
                <a:spcPct val="100000"/>
              </a:lnSpc>
              <a:spcBef>
                <a:spcPts val="130"/>
              </a:spcBef>
            </a:pPr>
            <a:r>
              <a:rPr lang="en-US" sz="2800" b="1" dirty="0">
                <a:solidFill>
                  <a:schemeClr val="tx2">
                    <a:lumMod val="60000"/>
                    <a:lumOff val="40000"/>
                  </a:schemeClr>
                </a:solidFill>
                <a:latin typeface="Times New Roman" panose="02020603050405020304" pitchFamily="18" charset="0"/>
                <a:cs typeface="Times New Roman" panose="02020603050405020304" pitchFamily="18" charset="0"/>
              </a:rPr>
              <a:t>THANK YOU FOR YOUR ATTENTION!</a:t>
            </a:r>
            <a:endParaRPr sz="2800" b="1" dirty="0">
              <a:solidFill>
                <a:schemeClr val="tx2">
                  <a:lumMod val="60000"/>
                  <a:lumOff val="40000"/>
                </a:schemeClr>
              </a:solidFill>
              <a:latin typeface="Times New Roman" panose="02020603050405020304" pitchFamily="18" charset="0"/>
              <a:cs typeface="Times New Roman" panose="02020603050405020304" pitchFamily="18" charset="0"/>
            </a:endParaRPr>
          </a:p>
        </p:txBody>
      </p:sp>
      <p:sp>
        <p:nvSpPr>
          <p:cNvPr id="6" name="object 6"/>
          <p:cNvSpPr/>
          <p:nvPr/>
        </p:nvSpPr>
        <p:spPr>
          <a:xfrm>
            <a:off x="647538" y="8495975"/>
            <a:ext cx="762635" cy="762635"/>
          </a:xfrm>
          <a:custGeom>
            <a:avLst/>
            <a:gdLst/>
            <a:ahLst/>
            <a:cxnLst/>
            <a:rect l="l" t="t" r="r" b="b"/>
            <a:pathLst>
              <a:path w="762635" h="762634">
                <a:moveTo>
                  <a:pt x="381148" y="762297"/>
                </a:moveTo>
                <a:lnTo>
                  <a:pt x="333338" y="759328"/>
                </a:lnTo>
                <a:lnTo>
                  <a:pt x="287300" y="750657"/>
                </a:lnTo>
                <a:lnTo>
                  <a:pt x="243391" y="736642"/>
                </a:lnTo>
                <a:lnTo>
                  <a:pt x="201968" y="717640"/>
                </a:lnTo>
                <a:lnTo>
                  <a:pt x="163390" y="694008"/>
                </a:lnTo>
                <a:lnTo>
                  <a:pt x="128012" y="666104"/>
                </a:lnTo>
                <a:lnTo>
                  <a:pt x="96193" y="634285"/>
                </a:lnTo>
                <a:lnTo>
                  <a:pt x="68289" y="598907"/>
                </a:lnTo>
                <a:lnTo>
                  <a:pt x="44657" y="560329"/>
                </a:lnTo>
                <a:lnTo>
                  <a:pt x="25655" y="518906"/>
                </a:lnTo>
                <a:lnTo>
                  <a:pt x="11640" y="474997"/>
                </a:lnTo>
                <a:lnTo>
                  <a:pt x="2969" y="428959"/>
                </a:lnTo>
                <a:lnTo>
                  <a:pt x="0" y="381148"/>
                </a:lnTo>
                <a:lnTo>
                  <a:pt x="2969" y="333338"/>
                </a:lnTo>
                <a:lnTo>
                  <a:pt x="11640" y="287300"/>
                </a:lnTo>
                <a:lnTo>
                  <a:pt x="25655" y="243391"/>
                </a:lnTo>
                <a:lnTo>
                  <a:pt x="44657" y="201968"/>
                </a:lnTo>
                <a:lnTo>
                  <a:pt x="68289" y="163390"/>
                </a:lnTo>
                <a:lnTo>
                  <a:pt x="96193" y="128012"/>
                </a:lnTo>
                <a:lnTo>
                  <a:pt x="128012" y="96193"/>
                </a:lnTo>
                <a:lnTo>
                  <a:pt x="163390" y="68289"/>
                </a:lnTo>
                <a:lnTo>
                  <a:pt x="201968" y="44657"/>
                </a:lnTo>
                <a:lnTo>
                  <a:pt x="243391" y="25655"/>
                </a:lnTo>
                <a:lnTo>
                  <a:pt x="287300" y="11640"/>
                </a:lnTo>
                <a:lnTo>
                  <a:pt x="333338" y="2969"/>
                </a:lnTo>
                <a:lnTo>
                  <a:pt x="381148" y="0"/>
                </a:lnTo>
                <a:lnTo>
                  <a:pt x="428959" y="2969"/>
                </a:lnTo>
                <a:lnTo>
                  <a:pt x="474997" y="11640"/>
                </a:lnTo>
                <a:lnTo>
                  <a:pt x="518906" y="25655"/>
                </a:lnTo>
                <a:lnTo>
                  <a:pt x="560329" y="44657"/>
                </a:lnTo>
                <a:lnTo>
                  <a:pt x="598907" y="68289"/>
                </a:lnTo>
                <a:lnTo>
                  <a:pt x="634285" y="96193"/>
                </a:lnTo>
                <a:lnTo>
                  <a:pt x="666104" y="128012"/>
                </a:lnTo>
                <a:lnTo>
                  <a:pt x="694008" y="163390"/>
                </a:lnTo>
                <a:lnTo>
                  <a:pt x="717640" y="201968"/>
                </a:lnTo>
                <a:lnTo>
                  <a:pt x="723539" y="214829"/>
                </a:lnTo>
                <a:lnTo>
                  <a:pt x="203040" y="214829"/>
                </a:lnTo>
                <a:lnTo>
                  <a:pt x="208037" y="218994"/>
                </a:lnTo>
                <a:lnTo>
                  <a:pt x="236752" y="241965"/>
                </a:lnTo>
                <a:lnTo>
                  <a:pt x="177869" y="241965"/>
                </a:lnTo>
                <a:lnTo>
                  <a:pt x="177869" y="528988"/>
                </a:lnTo>
                <a:lnTo>
                  <a:pt x="179321" y="536181"/>
                </a:lnTo>
                <a:lnTo>
                  <a:pt x="183282" y="542055"/>
                </a:lnTo>
                <a:lnTo>
                  <a:pt x="189156" y="546016"/>
                </a:lnTo>
                <a:lnTo>
                  <a:pt x="196349" y="547469"/>
                </a:lnTo>
                <a:lnTo>
                  <a:pt x="723539" y="547469"/>
                </a:lnTo>
                <a:lnTo>
                  <a:pt x="717640" y="560329"/>
                </a:lnTo>
                <a:lnTo>
                  <a:pt x="694008" y="598907"/>
                </a:lnTo>
                <a:lnTo>
                  <a:pt x="666104" y="634285"/>
                </a:lnTo>
                <a:lnTo>
                  <a:pt x="634285" y="666104"/>
                </a:lnTo>
                <a:lnTo>
                  <a:pt x="598907" y="694008"/>
                </a:lnTo>
                <a:lnTo>
                  <a:pt x="560329" y="717640"/>
                </a:lnTo>
                <a:lnTo>
                  <a:pt x="518906" y="736642"/>
                </a:lnTo>
                <a:lnTo>
                  <a:pt x="474997" y="750657"/>
                </a:lnTo>
                <a:lnTo>
                  <a:pt x="428959" y="759328"/>
                </a:lnTo>
                <a:lnTo>
                  <a:pt x="381148" y="762297"/>
                </a:lnTo>
                <a:close/>
              </a:path>
              <a:path w="762635" h="762634">
                <a:moveTo>
                  <a:pt x="440312" y="357482"/>
                </a:moveTo>
                <a:lnTo>
                  <a:pt x="381148" y="357482"/>
                </a:lnTo>
                <a:lnTo>
                  <a:pt x="554259" y="218994"/>
                </a:lnTo>
                <a:lnTo>
                  <a:pt x="559257" y="214829"/>
                </a:lnTo>
                <a:lnTo>
                  <a:pt x="723539" y="214829"/>
                </a:lnTo>
                <a:lnTo>
                  <a:pt x="735988" y="241965"/>
                </a:lnTo>
                <a:lnTo>
                  <a:pt x="584428" y="241965"/>
                </a:lnTo>
                <a:lnTo>
                  <a:pt x="577778" y="247505"/>
                </a:lnTo>
                <a:lnTo>
                  <a:pt x="440312" y="357482"/>
                </a:lnTo>
                <a:close/>
              </a:path>
              <a:path w="762635" h="762634">
                <a:moveTo>
                  <a:pt x="381148" y="399628"/>
                </a:moveTo>
                <a:lnTo>
                  <a:pt x="375110" y="398616"/>
                </a:lnTo>
                <a:lnTo>
                  <a:pt x="369605" y="395579"/>
                </a:lnTo>
                <a:lnTo>
                  <a:pt x="184805" y="247739"/>
                </a:lnTo>
                <a:lnTo>
                  <a:pt x="177869" y="241965"/>
                </a:lnTo>
                <a:lnTo>
                  <a:pt x="236752" y="241965"/>
                </a:lnTo>
                <a:lnTo>
                  <a:pt x="381148" y="357482"/>
                </a:lnTo>
                <a:lnTo>
                  <a:pt x="440312" y="357482"/>
                </a:lnTo>
                <a:lnTo>
                  <a:pt x="392692" y="395579"/>
                </a:lnTo>
                <a:lnTo>
                  <a:pt x="387187" y="398616"/>
                </a:lnTo>
                <a:lnTo>
                  <a:pt x="381148" y="399628"/>
                </a:lnTo>
                <a:close/>
              </a:path>
              <a:path w="762635" h="762634">
                <a:moveTo>
                  <a:pt x="723539" y="547469"/>
                </a:moveTo>
                <a:lnTo>
                  <a:pt x="565947" y="547469"/>
                </a:lnTo>
                <a:lnTo>
                  <a:pt x="573141" y="546016"/>
                </a:lnTo>
                <a:lnTo>
                  <a:pt x="579015" y="542055"/>
                </a:lnTo>
                <a:lnTo>
                  <a:pt x="582976" y="536181"/>
                </a:lnTo>
                <a:lnTo>
                  <a:pt x="584428" y="528988"/>
                </a:lnTo>
                <a:lnTo>
                  <a:pt x="584428" y="241965"/>
                </a:lnTo>
                <a:lnTo>
                  <a:pt x="735988" y="241965"/>
                </a:lnTo>
                <a:lnTo>
                  <a:pt x="736642" y="243391"/>
                </a:lnTo>
                <a:lnTo>
                  <a:pt x="750657" y="287300"/>
                </a:lnTo>
                <a:lnTo>
                  <a:pt x="759328" y="333338"/>
                </a:lnTo>
                <a:lnTo>
                  <a:pt x="762297" y="381148"/>
                </a:lnTo>
                <a:lnTo>
                  <a:pt x="759328" y="428959"/>
                </a:lnTo>
                <a:lnTo>
                  <a:pt x="750657" y="474997"/>
                </a:lnTo>
                <a:lnTo>
                  <a:pt x="736642" y="518906"/>
                </a:lnTo>
                <a:lnTo>
                  <a:pt x="723539" y="547469"/>
                </a:lnTo>
                <a:close/>
              </a:path>
            </a:pathLst>
          </a:custGeom>
          <a:solidFill>
            <a:srgbClr val="345D66"/>
          </a:solidFill>
        </p:spPr>
        <p:txBody>
          <a:bodyPr wrap="square" lIns="0" tIns="0" rIns="0" bIns="0" rtlCol="0"/>
          <a:lstStyle/>
          <a:p>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28762" y="147417"/>
            <a:ext cx="18288459" cy="10286999"/>
            <a:chOff x="0" y="0"/>
            <a:chExt cx="18288459" cy="10286999"/>
          </a:xfrm>
        </p:grpSpPr>
        <p:pic>
          <p:nvPicPr>
            <p:cNvPr id="3" name="object 3"/>
            <p:cNvPicPr/>
            <p:nvPr/>
          </p:nvPicPr>
          <p:blipFill>
            <a:blip r:embed="rId2" cstate="print"/>
            <a:stretch>
              <a:fillRect/>
            </a:stretch>
          </p:blipFill>
          <p:spPr>
            <a:xfrm>
              <a:off x="0" y="0"/>
              <a:ext cx="18288000" cy="10286999"/>
            </a:xfrm>
            <a:prstGeom prst="rect">
              <a:avLst/>
            </a:prstGeom>
          </p:spPr>
        </p:pic>
        <p:sp>
          <p:nvSpPr>
            <p:cNvPr id="4" name="object 4"/>
            <p:cNvSpPr/>
            <p:nvPr/>
          </p:nvSpPr>
          <p:spPr>
            <a:xfrm>
              <a:off x="404617" y="9065605"/>
              <a:ext cx="8128000" cy="106045"/>
            </a:xfrm>
            <a:custGeom>
              <a:avLst/>
              <a:gdLst/>
              <a:ahLst/>
              <a:cxnLst/>
              <a:rect l="l" t="t" r="r" b="b"/>
              <a:pathLst>
                <a:path w="8128000" h="106045">
                  <a:moveTo>
                    <a:pt x="8127877" y="105680"/>
                  </a:moveTo>
                  <a:lnTo>
                    <a:pt x="0" y="105680"/>
                  </a:lnTo>
                  <a:lnTo>
                    <a:pt x="0" y="0"/>
                  </a:lnTo>
                  <a:lnTo>
                    <a:pt x="8127877" y="0"/>
                  </a:lnTo>
                  <a:lnTo>
                    <a:pt x="8127877" y="105680"/>
                  </a:lnTo>
                  <a:close/>
                </a:path>
              </a:pathLst>
            </a:custGeom>
            <a:solidFill>
              <a:srgbClr val="345D66"/>
            </a:solidFill>
          </p:spPr>
          <p:txBody>
            <a:bodyPr wrap="square" lIns="0" tIns="0" rIns="0" bIns="0" rtlCol="0"/>
            <a:lstStyle/>
            <a:p>
              <a:endParaRPr/>
            </a:p>
          </p:txBody>
        </p:sp>
        <p:sp>
          <p:nvSpPr>
            <p:cNvPr id="5" name="object 5"/>
            <p:cNvSpPr/>
            <p:nvPr/>
          </p:nvSpPr>
          <p:spPr>
            <a:xfrm>
              <a:off x="8382193" y="331578"/>
              <a:ext cx="5246370" cy="5245100"/>
            </a:xfrm>
            <a:custGeom>
              <a:avLst/>
              <a:gdLst/>
              <a:ahLst/>
              <a:cxnLst/>
              <a:rect l="l" t="t" r="r" b="b"/>
              <a:pathLst>
                <a:path w="5246369" h="5245100">
                  <a:moveTo>
                    <a:pt x="2719371" y="12699"/>
                  </a:moveTo>
                  <a:lnTo>
                    <a:pt x="2526999" y="12699"/>
                  </a:lnTo>
                  <a:lnTo>
                    <a:pt x="2574986" y="0"/>
                  </a:lnTo>
                  <a:lnTo>
                    <a:pt x="2671383" y="0"/>
                  </a:lnTo>
                  <a:lnTo>
                    <a:pt x="2719371" y="12699"/>
                  </a:lnTo>
                  <a:close/>
                </a:path>
                <a:path w="5246369" h="5245100">
                  <a:moveTo>
                    <a:pt x="2909062" y="25399"/>
                  </a:moveTo>
                  <a:lnTo>
                    <a:pt x="2337307" y="25399"/>
                  </a:lnTo>
                  <a:lnTo>
                    <a:pt x="2384376" y="12699"/>
                  </a:lnTo>
                  <a:lnTo>
                    <a:pt x="2861993" y="12699"/>
                  </a:lnTo>
                  <a:lnTo>
                    <a:pt x="2909062" y="25399"/>
                  </a:lnTo>
                  <a:close/>
                </a:path>
                <a:path w="5246369" h="5245100">
                  <a:moveTo>
                    <a:pt x="3002449" y="38099"/>
                  </a:moveTo>
                  <a:lnTo>
                    <a:pt x="2243920" y="38099"/>
                  </a:lnTo>
                  <a:lnTo>
                    <a:pt x="2290486" y="25399"/>
                  </a:lnTo>
                  <a:lnTo>
                    <a:pt x="2955883" y="25399"/>
                  </a:lnTo>
                  <a:lnTo>
                    <a:pt x="3002449" y="38099"/>
                  </a:lnTo>
                  <a:close/>
                </a:path>
                <a:path w="5246369" h="5245100">
                  <a:moveTo>
                    <a:pt x="3094785" y="50799"/>
                  </a:moveTo>
                  <a:lnTo>
                    <a:pt x="2151584" y="50799"/>
                  </a:lnTo>
                  <a:lnTo>
                    <a:pt x="2197617" y="38099"/>
                  </a:lnTo>
                  <a:lnTo>
                    <a:pt x="3048752" y="38099"/>
                  </a:lnTo>
                  <a:lnTo>
                    <a:pt x="3094785" y="50799"/>
                  </a:lnTo>
                  <a:close/>
                </a:path>
                <a:path w="5246369" h="5245100">
                  <a:moveTo>
                    <a:pt x="5246369" y="5245099"/>
                  </a:moveTo>
                  <a:lnTo>
                    <a:pt x="2384376" y="5245099"/>
                  </a:lnTo>
                  <a:lnTo>
                    <a:pt x="2337307" y="5232399"/>
                  </a:lnTo>
                  <a:lnTo>
                    <a:pt x="2290486" y="5232399"/>
                  </a:lnTo>
                  <a:lnTo>
                    <a:pt x="2243920" y="5219699"/>
                  </a:lnTo>
                  <a:lnTo>
                    <a:pt x="2197617" y="5219699"/>
                  </a:lnTo>
                  <a:lnTo>
                    <a:pt x="2105829" y="5194299"/>
                  </a:lnTo>
                  <a:lnTo>
                    <a:pt x="2060359" y="5194299"/>
                  </a:lnTo>
                  <a:lnTo>
                    <a:pt x="1707749" y="5092699"/>
                  </a:lnTo>
                  <a:lnTo>
                    <a:pt x="1665177" y="5067299"/>
                  </a:lnTo>
                  <a:lnTo>
                    <a:pt x="1581118" y="5041899"/>
                  </a:lnTo>
                  <a:lnTo>
                    <a:pt x="1539646" y="5016499"/>
                  </a:lnTo>
                  <a:lnTo>
                    <a:pt x="1498555" y="5003799"/>
                  </a:lnTo>
                  <a:lnTo>
                    <a:pt x="1417547" y="4952999"/>
                  </a:lnTo>
                  <a:lnTo>
                    <a:pt x="1377644" y="4940299"/>
                  </a:lnTo>
                  <a:lnTo>
                    <a:pt x="1299079" y="4889499"/>
                  </a:lnTo>
                  <a:lnTo>
                    <a:pt x="1260431" y="4864099"/>
                  </a:lnTo>
                  <a:lnTo>
                    <a:pt x="1222216" y="4851399"/>
                  </a:lnTo>
                  <a:lnTo>
                    <a:pt x="1147115" y="4800599"/>
                  </a:lnTo>
                  <a:lnTo>
                    <a:pt x="1073835" y="4749799"/>
                  </a:lnTo>
                  <a:lnTo>
                    <a:pt x="1037897" y="4724399"/>
                  </a:lnTo>
                  <a:lnTo>
                    <a:pt x="1002436" y="4686299"/>
                  </a:lnTo>
                  <a:lnTo>
                    <a:pt x="967460" y="4660899"/>
                  </a:lnTo>
                  <a:lnTo>
                    <a:pt x="932976" y="4635499"/>
                  </a:lnTo>
                  <a:lnTo>
                    <a:pt x="898991" y="4610099"/>
                  </a:lnTo>
                  <a:lnTo>
                    <a:pt x="865514" y="4571999"/>
                  </a:lnTo>
                  <a:lnTo>
                    <a:pt x="832552" y="4546599"/>
                  </a:lnTo>
                  <a:lnTo>
                    <a:pt x="800111" y="4508499"/>
                  </a:lnTo>
                  <a:lnTo>
                    <a:pt x="768199" y="4483099"/>
                  </a:lnTo>
                  <a:lnTo>
                    <a:pt x="736825" y="4444999"/>
                  </a:lnTo>
                  <a:lnTo>
                    <a:pt x="705994" y="4419599"/>
                  </a:lnTo>
                  <a:lnTo>
                    <a:pt x="675715" y="4381499"/>
                  </a:lnTo>
                  <a:lnTo>
                    <a:pt x="645995" y="4356099"/>
                  </a:lnTo>
                  <a:lnTo>
                    <a:pt x="616840" y="4317999"/>
                  </a:lnTo>
                  <a:lnTo>
                    <a:pt x="588260" y="4279899"/>
                  </a:lnTo>
                  <a:lnTo>
                    <a:pt x="560261" y="4254499"/>
                  </a:lnTo>
                  <a:lnTo>
                    <a:pt x="532850" y="4216399"/>
                  </a:lnTo>
                  <a:lnTo>
                    <a:pt x="506035" y="4178299"/>
                  </a:lnTo>
                  <a:lnTo>
                    <a:pt x="479824" y="4140199"/>
                  </a:lnTo>
                  <a:lnTo>
                    <a:pt x="454223" y="4102099"/>
                  </a:lnTo>
                  <a:lnTo>
                    <a:pt x="429240" y="4063999"/>
                  </a:lnTo>
                  <a:lnTo>
                    <a:pt x="404883" y="4025899"/>
                  </a:lnTo>
                  <a:lnTo>
                    <a:pt x="381158" y="3987799"/>
                  </a:lnTo>
                  <a:lnTo>
                    <a:pt x="358074" y="3949699"/>
                  </a:lnTo>
                  <a:lnTo>
                    <a:pt x="335638" y="3911599"/>
                  </a:lnTo>
                  <a:lnTo>
                    <a:pt x="313857" y="3873499"/>
                  </a:lnTo>
                  <a:lnTo>
                    <a:pt x="292738" y="3835399"/>
                  </a:lnTo>
                  <a:lnTo>
                    <a:pt x="272289" y="3797299"/>
                  </a:lnTo>
                  <a:lnTo>
                    <a:pt x="252517" y="3759199"/>
                  </a:lnTo>
                  <a:lnTo>
                    <a:pt x="233430" y="3708399"/>
                  </a:lnTo>
                  <a:lnTo>
                    <a:pt x="215036" y="3670299"/>
                  </a:lnTo>
                  <a:lnTo>
                    <a:pt x="197340" y="3632199"/>
                  </a:lnTo>
                  <a:lnTo>
                    <a:pt x="180352" y="3581399"/>
                  </a:lnTo>
                  <a:lnTo>
                    <a:pt x="164078" y="3543299"/>
                  </a:lnTo>
                  <a:lnTo>
                    <a:pt x="148526" y="3505199"/>
                  </a:lnTo>
                  <a:lnTo>
                    <a:pt x="133702" y="3454399"/>
                  </a:lnTo>
                  <a:lnTo>
                    <a:pt x="119616" y="3416299"/>
                  </a:lnTo>
                  <a:lnTo>
                    <a:pt x="106273" y="3365499"/>
                  </a:lnTo>
                  <a:lnTo>
                    <a:pt x="93681" y="3327399"/>
                  </a:lnTo>
                  <a:lnTo>
                    <a:pt x="81849" y="3276599"/>
                  </a:lnTo>
                  <a:lnTo>
                    <a:pt x="70782" y="3238499"/>
                  </a:lnTo>
                  <a:lnTo>
                    <a:pt x="60489" y="3187699"/>
                  </a:lnTo>
                  <a:lnTo>
                    <a:pt x="50977" y="3149599"/>
                  </a:lnTo>
                  <a:lnTo>
                    <a:pt x="42253" y="3098799"/>
                  </a:lnTo>
                  <a:lnTo>
                    <a:pt x="34325" y="3047999"/>
                  </a:lnTo>
                  <a:lnTo>
                    <a:pt x="27200" y="3009899"/>
                  </a:lnTo>
                  <a:lnTo>
                    <a:pt x="20885" y="2959099"/>
                  </a:lnTo>
                  <a:lnTo>
                    <a:pt x="15389" y="2908299"/>
                  </a:lnTo>
                  <a:lnTo>
                    <a:pt x="10717" y="2870199"/>
                  </a:lnTo>
                  <a:lnTo>
                    <a:pt x="6879" y="2819399"/>
                  </a:lnTo>
                  <a:lnTo>
                    <a:pt x="3880" y="2768599"/>
                  </a:lnTo>
                  <a:lnTo>
                    <a:pt x="1729" y="2730499"/>
                  </a:lnTo>
                  <a:lnTo>
                    <a:pt x="433" y="2679699"/>
                  </a:lnTo>
                  <a:lnTo>
                    <a:pt x="0" y="2628899"/>
                  </a:lnTo>
                  <a:lnTo>
                    <a:pt x="433" y="2578099"/>
                  </a:lnTo>
                  <a:lnTo>
                    <a:pt x="1729" y="2527299"/>
                  </a:lnTo>
                  <a:lnTo>
                    <a:pt x="3880" y="2489199"/>
                  </a:lnTo>
                  <a:lnTo>
                    <a:pt x="6879" y="2438399"/>
                  </a:lnTo>
                  <a:lnTo>
                    <a:pt x="10717" y="2387599"/>
                  </a:lnTo>
                  <a:lnTo>
                    <a:pt x="15389" y="2336799"/>
                  </a:lnTo>
                  <a:lnTo>
                    <a:pt x="20885" y="2298699"/>
                  </a:lnTo>
                  <a:lnTo>
                    <a:pt x="27200" y="2247899"/>
                  </a:lnTo>
                  <a:lnTo>
                    <a:pt x="34325" y="2197099"/>
                  </a:lnTo>
                  <a:lnTo>
                    <a:pt x="42253" y="2158999"/>
                  </a:lnTo>
                  <a:lnTo>
                    <a:pt x="50977" y="2108199"/>
                  </a:lnTo>
                  <a:lnTo>
                    <a:pt x="60489" y="2070099"/>
                  </a:lnTo>
                  <a:lnTo>
                    <a:pt x="70782" y="2019299"/>
                  </a:lnTo>
                  <a:lnTo>
                    <a:pt x="81849" y="1981199"/>
                  </a:lnTo>
                  <a:lnTo>
                    <a:pt x="93681" y="1930399"/>
                  </a:lnTo>
                  <a:lnTo>
                    <a:pt x="106273" y="1892299"/>
                  </a:lnTo>
                  <a:lnTo>
                    <a:pt x="119616" y="1841499"/>
                  </a:lnTo>
                  <a:lnTo>
                    <a:pt x="133702" y="1803399"/>
                  </a:lnTo>
                  <a:lnTo>
                    <a:pt x="148526" y="1752599"/>
                  </a:lnTo>
                  <a:lnTo>
                    <a:pt x="164078" y="1714499"/>
                  </a:lnTo>
                  <a:lnTo>
                    <a:pt x="180352" y="1676399"/>
                  </a:lnTo>
                  <a:lnTo>
                    <a:pt x="197340" y="1625599"/>
                  </a:lnTo>
                  <a:lnTo>
                    <a:pt x="215036" y="1587499"/>
                  </a:lnTo>
                  <a:lnTo>
                    <a:pt x="233430" y="1549399"/>
                  </a:lnTo>
                  <a:lnTo>
                    <a:pt x="252517" y="1498599"/>
                  </a:lnTo>
                  <a:lnTo>
                    <a:pt x="272289" y="1460499"/>
                  </a:lnTo>
                  <a:lnTo>
                    <a:pt x="292738" y="1422399"/>
                  </a:lnTo>
                  <a:lnTo>
                    <a:pt x="313857" y="1384299"/>
                  </a:lnTo>
                  <a:lnTo>
                    <a:pt x="335638" y="1346199"/>
                  </a:lnTo>
                  <a:lnTo>
                    <a:pt x="358074" y="1308099"/>
                  </a:lnTo>
                  <a:lnTo>
                    <a:pt x="381158" y="1269999"/>
                  </a:lnTo>
                  <a:lnTo>
                    <a:pt x="404883" y="1231899"/>
                  </a:lnTo>
                  <a:lnTo>
                    <a:pt x="429240" y="1193799"/>
                  </a:lnTo>
                  <a:lnTo>
                    <a:pt x="454223" y="1155699"/>
                  </a:lnTo>
                  <a:lnTo>
                    <a:pt x="479824" y="1117599"/>
                  </a:lnTo>
                  <a:lnTo>
                    <a:pt x="506035" y="1079499"/>
                  </a:lnTo>
                  <a:lnTo>
                    <a:pt x="532850" y="1041399"/>
                  </a:lnTo>
                  <a:lnTo>
                    <a:pt x="560261" y="1003299"/>
                  </a:lnTo>
                  <a:lnTo>
                    <a:pt x="588260" y="977899"/>
                  </a:lnTo>
                  <a:lnTo>
                    <a:pt x="616840" y="939799"/>
                  </a:lnTo>
                  <a:lnTo>
                    <a:pt x="645995" y="901699"/>
                  </a:lnTo>
                  <a:lnTo>
                    <a:pt x="675715" y="876299"/>
                  </a:lnTo>
                  <a:lnTo>
                    <a:pt x="705994" y="838199"/>
                  </a:lnTo>
                  <a:lnTo>
                    <a:pt x="736825" y="800099"/>
                  </a:lnTo>
                  <a:lnTo>
                    <a:pt x="768199" y="774699"/>
                  </a:lnTo>
                  <a:lnTo>
                    <a:pt x="800111" y="736599"/>
                  </a:lnTo>
                  <a:lnTo>
                    <a:pt x="832552" y="711199"/>
                  </a:lnTo>
                  <a:lnTo>
                    <a:pt x="865514" y="685799"/>
                  </a:lnTo>
                  <a:lnTo>
                    <a:pt x="898991" y="647699"/>
                  </a:lnTo>
                  <a:lnTo>
                    <a:pt x="932976" y="622299"/>
                  </a:lnTo>
                  <a:lnTo>
                    <a:pt x="967460" y="596899"/>
                  </a:lnTo>
                  <a:lnTo>
                    <a:pt x="1002436" y="571499"/>
                  </a:lnTo>
                  <a:lnTo>
                    <a:pt x="1037897" y="533399"/>
                  </a:lnTo>
                  <a:lnTo>
                    <a:pt x="1110244" y="482599"/>
                  </a:lnTo>
                  <a:lnTo>
                    <a:pt x="1184442" y="431799"/>
                  </a:lnTo>
                  <a:lnTo>
                    <a:pt x="1260431" y="380999"/>
                  </a:lnTo>
                  <a:lnTo>
                    <a:pt x="1299079" y="368299"/>
                  </a:lnTo>
                  <a:lnTo>
                    <a:pt x="1377644" y="317499"/>
                  </a:lnTo>
                  <a:lnTo>
                    <a:pt x="1417547" y="292099"/>
                  </a:lnTo>
                  <a:lnTo>
                    <a:pt x="1457853" y="279399"/>
                  </a:lnTo>
                  <a:lnTo>
                    <a:pt x="1498555" y="253999"/>
                  </a:lnTo>
                  <a:lnTo>
                    <a:pt x="1539646" y="241299"/>
                  </a:lnTo>
                  <a:lnTo>
                    <a:pt x="1581118" y="215899"/>
                  </a:lnTo>
                  <a:lnTo>
                    <a:pt x="1665177" y="190499"/>
                  </a:lnTo>
                  <a:lnTo>
                    <a:pt x="1707749" y="165099"/>
                  </a:lnTo>
                  <a:lnTo>
                    <a:pt x="2105829" y="50799"/>
                  </a:lnTo>
                  <a:lnTo>
                    <a:pt x="3140540" y="50799"/>
                  </a:lnTo>
                  <a:lnTo>
                    <a:pt x="3538620" y="165099"/>
                  </a:lnTo>
                  <a:lnTo>
                    <a:pt x="3581192" y="190499"/>
                  </a:lnTo>
                  <a:lnTo>
                    <a:pt x="3665251" y="215899"/>
                  </a:lnTo>
                  <a:lnTo>
                    <a:pt x="3706723" y="241299"/>
                  </a:lnTo>
                  <a:lnTo>
                    <a:pt x="3747814" y="253999"/>
                  </a:lnTo>
                  <a:lnTo>
                    <a:pt x="3788516" y="279399"/>
                  </a:lnTo>
                  <a:lnTo>
                    <a:pt x="3828822" y="292099"/>
                  </a:lnTo>
                  <a:lnTo>
                    <a:pt x="3868725" y="317499"/>
                  </a:lnTo>
                  <a:lnTo>
                    <a:pt x="3947290" y="368299"/>
                  </a:lnTo>
                  <a:lnTo>
                    <a:pt x="3985938" y="380999"/>
                  </a:lnTo>
                  <a:lnTo>
                    <a:pt x="4061928" y="431799"/>
                  </a:lnTo>
                  <a:lnTo>
                    <a:pt x="4136125" y="482599"/>
                  </a:lnTo>
                  <a:lnTo>
                    <a:pt x="4208472" y="533399"/>
                  </a:lnTo>
                  <a:lnTo>
                    <a:pt x="4243933" y="571499"/>
                  </a:lnTo>
                  <a:lnTo>
                    <a:pt x="4278910" y="596899"/>
                  </a:lnTo>
                  <a:lnTo>
                    <a:pt x="4313393" y="622299"/>
                  </a:lnTo>
                  <a:lnTo>
                    <a:pt x="4347378" y="647699"/>
                  </a:lnTo>
                  <a:lnTo>
                    <a:pt x="4380855" y="685799"/>
                  </a:lnTo>
                  <a:lnTo>
                    <a:pt x="4413817" y="711199"/>
                  </a:lnTo>
                  <a:lnTo>
                    <a:pt x="4446258" y="736599"/>
                  </a:lnTo>
                  <a:lnTo>
                    <a:pt x="4478170" y="774699"/>
                  </a:lnTo>
                  <a:lnTo>
                    <a:pt x="4509544" y="800099"/>
                  </a:lnTo>
                  <a:lnTo>
                    <a:pt x="4540375" y="838199"/>
                  </a:lnTo>
                  <a:lnTo>
                    <a:pt x="4570654" y="876299"/>
                  </a:lnTo>
                  <a:lnTo>
                    <a:pt x="4600375" y="901699"/>
                  </a:lnTo>
                  <a:lnTo>
                    <a:pt x="4629529" y="939799"/>
                  </a:lnTo>
                  <a:lnTo>
                    <a:pt x="4658109" y="977899"/>
                  </a:lnTo>
                  <a:lnTo>
                    <a:pt x="4686108" y="1003299"/>
                  </a:lnTo>
                  <a:lnTo>
                    <a:pt x="4713519" y="1041399"/>
                  </a:lnTo>
                  <a:lnTo>
                    <a:pt x="4740334" y="1079499"/>
                  </a:lnTo>
                  <a:lnTo>
                    <a:pt x="4766545" y="1117599"/>
                  </a:lnTo>
                  <a:lnTo>
                    <a:pt x="4792146" y="1155699"/>
                  </a:lnTo>
                  <a:lnTo>
                    <a:pt x="4817129" y="1193799"/>
                  </a:lnTo>
                  <a:lnTo>
                    <a:pt x="4841486" y="1231899"/>
                  </a:lnTo>
                  <a:lnTo>
                    <a:pt x="4865211" y="1269999"/>
                  </a:lnTo>
                  <a:lnTo>
                    <a:pt x="4888295" y="1308099"/>
                  </a:lnTo>
                  <a:lnTo>
                    <a:pt x="4910731" y="1346199"/>
                  </a:lnTo>
                  <a:lnTo>
                    <a:pt x="4932513" y="1384299"/>
                  </a:lnTo>
                  <a:lnTo>
                    <a:pt x="4953631" y="1422399"/>
                  </a:lnTo>
                  <a:lnTo>
                    <a:pt x="4974080" y="1460499"/>
                  </a:lnTo>
                  <a:lnTo>
                    <a:pt x="4993852" y="1498599"/>
                  </a:lnTo>
                  <a:lnTo>
                    <a:pt x="5012939" y="1549399"/>
                  </a:lnTo>
                  <a:lnTo>
                    <a:pt x="5031333" y="1587499"/>
                  </a:lnTo>
                  <a:lnTo>
                    <a:pt x="5049029" y="1625599"/>
                  </a:lnTo>
                  <a:lnTo>
                    <a:pt x="5066017" y="1676399"/>
                  </a:lnTo>
                  <a:lnTo>
                    <a:pt x="5082291" y="1714499"/>
                  </a:lnTo>
                  <a:lnTo>
                    <a:pt x="5097843" y="1752599"/>
                  </a:lnTo>
                  <a:lnTo>
                    <a:pt x="5112667" y="1803399"/>
                  </a:lnTo>
                  <a:lnTo>
                    <a:pt x="5126753" y="1841499"/>
                  </a:lnTo>
                  <a:lnTo>
                    <a:pt x="5140096" y="1892299"/>
                  </a:lnTo>
                  <a:lnTo>
                    <a:pt x="5152688" y="1930399"/>
                  </a:lnTo>
                  <a:lnTo>
                    <a:pt x="5164520" y="1981199"/>
                  </a:lnTo>
                  <a:lnTo>
                    <a:pt x="5175587" y="2019299"/>
                  </a:lnTo>
                  <a:lnTo>
                    <a:pt x="5185880" y="2070099"/>
                  </a:lnTo>
                  <a:lnTo>
                    <a:pt x="5195392" y="2108199"/>
                  </a:lnTo>
                  <a:lnTo>
                    <a:pt x="5204116" y="2158999"/>
                  </a:lnTo>
                  <a:lnTo>
                    <a:pt x="5212044" y="2197099"/>
                  </a:lnTo>
                  <a:lnTo>
                    <a:pt x="5219170" y="2247899"/>
                  </a:lnTo>
                  <a:lnTo>
                    <a:pt x="5225484" y="2298699"/>
                  </a:lnTo>
                  <a:lnTo>
                    <a:pt x="5230981" y="2336799"/>
                  </a:lnTo>
                  <a:lnTo>
                    <a:pt x="5235652" y="2387599"/>
                  </a:lnTo>
                  <a:lnTo>
                    <a:pt x="5239490" y="2438399"/>
                  </a:lnTo>
                  <a:lnTo>
                    <a:pt x="5242489" y="2489199"/>
                  </a:lnTo>
                  <a:lnTo>
                    <a:pt x="5244640" y="2527299"/>
                  </a:lnTo>
                  <a:lnTo>
                    <a:pt x="5245936" y="2578099"/>
                  </a:lnTo>
                  <a:lnTo>
                    <a:pt x="5246369" y="2628899"/>
                  </a:lnTo>
                  <a:lnTo>
                    <a:pt x="5246369" y="5245099"/>
                  </a:lnTo>
                  <a:close/>
                </a:path>
              </a:pathLst>
            </a:custGeom>
            <a:solidFill>
              <a:srgbClr val="1C6179"/>
            </a:solidFill>
          </p:spPr>
          <p:txBody>
            <a:bodyPr wrap="square" lIns="0" tIns="0" rIns="0" bIns="0" rtlCol="0"/>
            <a:lstStyle/>
            <a:p>
              <a:endParaRPr/>
            </a:p>
          </p:txBody>
        </p:sp>
        <p:pic>
          <p:nvPicPr>
            <p:cNvPr id="6" name="object 6"/>
            <p:cNvPicPr/>
            <p:nvPr/>
          </p:nvPicPr>
          <p:blipFill>
            <a:blip r:embed="rId3" cstate="print"/>
            <a:stretch>
              <a:fillRect/>
            </a:stretch>
          </p:blipFill>
          <p:spPr>
            <a:xfrm>
              <a:off x="8629535" y="636378"/>
              <a:ext cx="4643037" cy="4635500"/>
            </a:xfrm>
            <a:prstGeom prst="rect">
              <a:avLst/>
            </a:prstGeom>
          </p:spPr>
        </p:pic>
        <p:sp>
          <p:nvSpPr>
            <p:cNvPr id="7" name="object 7"/>
            <p:cNvSpPr/>
            <p:nvPr/>
          </p:nvSpPr>
          <p:spPr>
            <a:xfrm>
              <a:off x="13496114" y="3657042"/>
              <a:ext cx="4792345" cy="5245100"/>
            </a:xfrm>
            <a:custGeom>
              <a:avLst/>
              <a:gdLst/>
              <a:ahLst/>
              <a:cxnLst/>
              <a:rect l="l" t="t" r="r" b="b"/>
              <a:pathLst>
                <a:path w="4792344" h="5245100">
                  <a:moveTo>
                    <a:pt x="3186010" y="5194299"/>
                  </a:moveTo>
                  <a:lnTo>
                    <a:pt x="2060359" y="5194299"/>
                  </a:lnTo>
                  <a:lnTo>
                    <a:pt x="1707748" y="5092699"/>
                  </a:lnTo>
                  <a:lnTo>
                    <a:pt x="1665177" y="5067299"/>
                  </a:lnTo>
                  <a:lnTo>
                    <a:pt x="1581118" y="5041899"/>
                  </a:lnTo>
                  <a:lnTo>
                    <a:pt x="1539646" y="5016499"/>
                  </a:lnTo>
                  <a:lnTo>
                    <a:pt x="1498555" y="5003799"/>
                  </a:lnTo>
                  <a:lnTo>
                    <a:pt x="1417547" y="4952999"/>
                  </a:lnTo>
                  <a:lnTo>
                    <a:pt x="1377644" y="4940299"/>
                  </a:lnTo>
                  <a:lnTo>
                    <a:pt x="1299078" y="4889499"/>
                  </a:lnTo>
                  <a:lnTo>
                    <a:pt x="1260430" y="4864099"/>
                  </a:lnTo>
                  <a:lnTo>
                    <a:pt x="1222216" y="4851399"/>
                  </a:lnTo>
                  <a:lnTo>
                    <a:pt x="1147115" y="4800599"/>
                  </a:lnTo>
                  <a:lnTo>
                    <a:pt x="1073835" y="4749799"/>
                  </a:lnTo>
                  <a:lnTo>
                    <a:pt x="1037896" y="4724399"/>
                  </a:lnTo>
                  <a:lnTo>
                    <a:pt x="1002435" y="4686299"/>
                  </a:lnTo>
                  <a:lnTo>
                    <a:pt x="967459" y="4660899"/>
                  </a:lnTo>
                  <a:lnTo>
                    <a:pt x="932975" y="4635499"/>
                  </a:lnTo>
                  <a:lnTo>
                    <a:pt x="898991" y="4610099"/>
                  </a:lnTo>
                  <a:lnTo>
                    <a:pt x="865514" y="4571999"/>
                  </a:lnTo>
                  <a:lnTo>
                    <a:pt x="832551" y="4546599"/>
                  </a:lnTo>
                  <a:lnTo>
                    <a:pt x="800111" y="4508499"/>
                  </a:lnTo>
                  <a:lnTo>
                    <a:pt x="768199" y="4483099"/>
                  </a:lnTo>
                  <a:lnTo>
                    <a:pt x="736824" y="4444999"/>
                  </a:lnTo>
                  <a:lnTo>
                    <a:pt x="705994" y="4419599"/>
                  </a:lnTo>
                  <a:lnTo>
                    <a:pt x="675715" y="4381499"/>
                  </a:lnTo>
                  <a:lnTo>
                    <a:pt x="645994" y="4356099"/>
                  </a:lnTo>
                  <a:lnTo>
                    <a:pt x="616840" y="4317999"/>
                  </a:lnTo>
                  <a:lnTo>
                    <a:pt x="588260" y="4279899"/>
                  </a:lnTo>
                  <a:lnTo>
                    <a:pt x="560261" y="4254499"/>
                  </a:lnTo>
                  <a:lnTo>
                    <a:pt x="532850" y="4216399"/>
                  </a:lnTo>
                  <a:lnTo>
                    <a:pt x="506035" y="4178299"/>
                  </a:lnTo>
                  <a:lnTo>
                    <a:pt x="479823" y="4140199"/>
                  </a:lnTo>
                  <a:lnTo>
                    <a:pt x="454223" y="4102099"/>
                  </a:lnTo>
                  <a:lnTo>
                    <a:pt x="429240" y="4063999"/>
                  </a:lnTo>
                  <a:lnTo>
                    <a:pt x="404882" y="4025899"/>
                  </a:lnTo>
                  <a:lnTo>
                    <a:pt x="381158" y="3987799"/>
                  </a:lnTo>
                  <a:lnTo>
                    <a:pt x="358074" y="3949699"/>
                  </a:lnTo>
                  <a:lnTo>
                    <a:pt x="335638" y="3911599"/>
                  </a:lnTo>
                  <a:lnTo>
                    <a:pt x="313856" y="3873499"/>
                  </a:lnTo>
                  <a:lnTo>
                    <a:pt x="292738" y="3835399"/>
                  </a:lnTo>
                  <a:lnTo>
                    <a:pt x="272289" y="3797299"/>
                  </a:lnTo>
                  <a:lnTo>
                    <a:pt x="252517" y="3759199"/>
                  </a:lnTo>
                  <a:lnTo>
                    <a:pt x="233430" y="3708399"/>
                  </a:lnTo>
                  <a:lnTo>
                    <a:pt x="215035" y="3670299"/>
                  </a:lnTo>
                  <a:lnTo>
                    <a:pt x="197340" y="3632199"/>
                  </a:lnTo>
                  <a:lnTo>
                    <a:pt x="180352" y="3581399"/>
                  </a:lnTo>
                  <a:lnTo>
                    <a:pt x="164078" y="3543299"/>
                  </a:lnTo>
                  <a:lnTo>
                    <a:pt x="148525" y="3505199"/>
                  </a:lnTo>
                  <a:lnTo>
                    <a:pt x="133702" y="3454399"/>
                  </a:lnTo>
                  <a:lnTo>
                    <a:pt x="119615" y="3416299"/>
                  </a:lnTo>
                  <a:lnTo>
                    <a:pt x="106273" y="3365499"/>
                  </a:lnTo>
                  <a:lnTo>
                    <a:pt x="93681" y="3327399"/>
                  </a:lnTo>
                  <a:lnTo>
                    <a:pt x="81848" y="3276599"/>
                  </a:lnTo>
                  <a:lnTo>
                    <a:pt x="70782" y="3238499"/>
                  </a:lnTo>
                  <a:lnTo>
                    <a:pt x="60489" y="3187699"/>
                  </a:lnTo>
                  <a:lnTo>
                    <a:pt x="50976" y="3149599"/>
                  </a:lnTo>
                  <a:lnTo>
                    <a:pt x="42253" y="3098799"/>
                  </a:lnTo>
                  <a:lnTo>
                    <a:pt x="34324" y="3047999"/>
                  </a:lnTo>
                  <a:lnTo>
                    <a:pt x="27199" y="3009899"/>
                  </a:lnTo>
                  <a:lnTo>
                    <a:pt x="20885" y="2959099"/>
                  </a:lnTo>
                  <a:lnTo>
                    <a:pt x="15388" y="2908299"/>
                  </a:lnTo>
                  <a:lnTo>
                    <a:pt x="10717" y="2870199"/>
                  </a:lnTo>
                  <a:lnTo>
                    <a:pt x="6878" y="2819399"/>
                  </a:lnTo>
                  <a:lnTo>
                    <a:pt x="3880" y="2768599"/>
                  </a:lnTo>
                  <a:lnTo>
                    <a:pt x="1729" y="2730499"/>
                  </a:lnTo>
                  <a:lnTo>
                    <a:pt x="433" y="2679699"/>
                  </a:lnTo>
                  <a:lnTo>
                    <a:pt x="0" y="2628899"/>
                  </a:lnTo>
                  <a:lnTo>
                    <a:pt x="0" y="0"/>
                  </a:lnTo>
                  <a:lnTo>
                    <a:pt x="2671383" y="0"/>
                  </a:lnTo>
                  <a:lnTo>
                    <a:pt x="2719370" y="12699"/>
                  </a:lnTo>
                  <a:lnTo>
                    <a:pt x="2861993" y="12699"/>
                  </a:lnTo>
                  <a:lnTo>
                    <a:pt x="2909062" y="25399"/>
                  </a:lnTo>
                  <a:lnTo>
                    <a:pt x="2955883" y="25399"/>
                  </a:lnTo>
                  <a:lnTo>
                    <a:pt x="3002449" y="38099"/>
                  </a:lnTo>
                  <a:lnTo>
                    <a:pt x="3048752" y="38099"/>
                  </a:lnTo>
                  <a:lnTo>
                    <a:pt x="3094785" y="50799"/>
                  </a:lnTo>
                  <a:lnTo>
                    <a:pt x="3140540" y="50799"/>
                  </a:lnTo>
                  <a:lnTo>
                    <a:pt x="3538620" y="165099"/>
                  </a:lnTo>
                  <a:lnTo>
                    <a:pt x="3581192" y="190499"/>
                  </a:lnTo>
                  <a:lnTo>
                    <a:pt x="3665250" y="215899"/>
                  </a:lnTo>
                  <a:lnTo>
                    <a:pt x="3706723" y="241299"/>
                  </a:lnTo>
                  <a:lnTo>
                    <a:pt x="3747814" y="253999"/>
                  </a:lnTo>
                  <a:lnTo>
                    <a:pt x="3788516" y="279399"/>
                  </a:lnTo>
                  <a:lnTo>
                    <a:pt x="3828822" y="292099"/>
                  </a:lnTo>
                  <a:lnTo>
                    <a:pt x="3868725" y="317499"/>
                  </a:lnTo>
                  <a:lnTo>
                    <a:pt x="3947290" y="368299"/>
                  </a:lnTo>
                  <a:lnTo>
                    <a:pt x="3985938" y="380999"/>
                  </a:lnTo>
                  <a:lnTo>
                    <a:pt x="4061927" y="431799"/>
                  </a:lnTo>
                  <a:lnTo>
                    <a:pt x="4136125" y="482599"/>
                  </a:lnTo>
                  <a:lnTo>
                    <a:pt x="4208472" y="533399"/>
                  </a:lnTo>
                  <a:lnTo>
                    <a:pt x="4243933" y="571499"/>
                  </a:lnTo>
                  <a:lnTo>
                    <a:pt x="4278909" y="596899"/>
                  </a:lnTo>
                  <a:lnTo>
                    <a:pt x="4313393" y="622299"/>
                  </a:lnTo>
                  <a:lnTo>
                    <a:pt x="4347377" y="647699"/>
                  </a:lnTo>
                  <a:lnTo>
                    <a:pt x="4380855" y="685799"/>
                  </a:lnTo>
                  <a:lnTo>
                    <a:pt x="4413817" y="711199"/>
                  </a:lnTo>
                  <a:lnTo>
                    <a:pt x="4446258" y="736599"/>
                  </a:lnTo>
                  <a:lnTo>
                    <a:pt x="4478169" y="774699"/>
                  </a:lnTo>
                  <a:lnTo>
                    <a:pt x="4509544" y="800099"/>
                  </a:lnTo>
                  <a:lnTo>
                    <a:pt x="4540375" y="838199"/>
                  </a:lnTo>
                  <a:lnTo>
                    <a:pt x="4570654" y="876299"/>
                  </a:lnTo>
                  <a:lnTo>
                    <a:pt x="4600374" y="901699"/>
                  </a:lnTo>
                  <a:lnTo>
                    <a:pt x="4629528" y="939799"/>
                  </a:lnTo>
                  <a:lnTo>
                    <a:pt x="4658109" y="977899"/>
                  </a:lnTo>
                  <a:lnTo>
                    <a:pt x="4686108" y="1003299"/>
                  </a:lnTo>
                  <a:lnTo>
                    <a:pt x="4713519" y="1041399"/>
                  </a:lnTo>
                  <a:lnTo>
                    <a:pt x="4740334" y="1079499"/>
                  </a:lnTo>
                  <a:lnTo>
                    <a:pt x="4766545" y="1117599"/>
                  </a:lnTo>
                  <a:lnTo>
                    <a:pt x="4791886" y="1155312"/>
                  </a:lnTo>
                  <a:lnTo>
                    <a:pt x="4791886" y="4102487"/>
                  </a:lnTo>
                  <a:lnTo>
                    <a:pt x="4766545" y="4140199"/>
                  </a:lnTo>
                  <a:lnTo>
                    <a:pt x="4740334" y="4178299"/>
                  </a:lnTo>
                  <a:lnTo>
                    <a:pt x="4713519" y="4216399"/>
                  </a:lnTo>
                  <a:lnTo>
                    <a:pt x="4686108" y="4254499"/>
                  </a:lnTo>
                  <a:lnTo>
                    <a:pt x="4658109" y="4279899"/>
                  </a:lnTo>
                  <a:lnTo>
                    <a:pt x="4629528" y="4317999"/>
                  </a:lnTo>
                  <a:lnTo>
                    <a:pt x="4600374" y="4356099"/>
                  </a:lnTo>
                  <a:lnTo>
                    <a:pt x="4570654" y="4381499"/>
                  </a:lnTo>
                  <a:lnTo>
                    <a:pt x="4540375" y="4419599"/>
                  </a:lnTo>
                  <a:lnTo>
                    <a:pt x="4509544" y="4444999"/>
                  </a:lnTo>
                  <a:lnTo>
                    <a:pt x="4478169" y="4483099"/>
                  </a:lnTo>
                  <a:lnTo>
                    <a:pt x="4446258" y="4508499"/>
                  </a:lnTo>
                  <a:lnTo>
                    <a:pt x="4413817" y="4546599"/>
                  </a:lnTo>
                  <a:lnTo>
                    <a:pt x="4380855" y="4571999"/>
                  </a:lnTo>
                  <a:lnTo>
                    <a:pt x="4347377" y="4610099"/>
                  </a:lnTo>
                  <a:lnTo>
                    <a:pt x="4313393" y="4635499"/>
                  </a:lnTo>
                  <a:lnTo>
                    <a:pt x="4278909" y="4660899"/>
                  </a:lnTo>
                  <a:lnTo>
                    <a:pt x="4243933" y="4686299"/>
                  </a:lnTo>
                  <a:lnTo>
                    <a:pt x="4208472" y="4724399"/>
                  </a:lnTo>
                  <a:lnTo>
                    <a:pt x="4172534" y="4749799"/>
                  </a:lnTo>
                  <a:lnTo>
                    <a:pt x="4099254" y="4800599"/>
                  </a:lnTo>
                  <a:lnTo>
                    <a:pt x="4024153" y="4851399"/>
                  </a:lnTo>
                  <a:lnTo>
                    <a:pt x="3985938" y="4864099"/>
                  </a:lnTo>
                  <a:lnTo>
                    <a:pt x="3947290" y="4889499"/>
                  </a:lnTo>
                  <a:lnTo>
                    <a:pt x="3868725" y="4940299"/>
                  </a:lnTo>
                  <a:lnTo>
                    <a:pt x="3828822" y="4952999"/>
                  </a:lnTo>
                  <a:lnTo>
                    <a:pt x="3747814" y="5003799"/>
                  </a:lnTo>
                  <a:lnTo>
                    <a:pt x="3706723" y="5016499"/>
                  </a:lnTo>
                  <a:lnTo>
                    <a:pt x="3665250" y="5041899"/>
                  </a:lnTo>
                  <a:lnTo>
                    <a:pt x="3581192" y="5067299"/>
                  </a:lnTo>
                  <a:lnTo>
                    <a:pt x="3538620" y="5092699"/>
                  </a:lnTo>
                  <a:lnTo>
                    <a:pt x="3186010" y="5194299"/>
                  </a:lnTo>
                  <a:close/>
                </a:path>
                <a:path w="4792344" h="5245100">
                  <a:moveTo>
                    <a:pt x="3048752" y="5219699"/>
                  </a:moveTo>
                  <a:lnTo>
                    <a:pt x="2197617" y="5219699"/>
                  </a:lnTo>
                  <a:lnTo>
                    <a:pt x="2105829" y="5194299"/>
                  </a:lnTo>
                  <a:lnTo>
                    <a:pt x="3140540" y="5194299"/>
                  </a:lnTo>
                  <a:lnTo>
                    <a:pt x="3048752" y="5219699"/>
                  </a:lnTo>
                  <a:close/>
                </a:path>
                <a:path w="4792344" h="5245100">
                  <a:moveTo>
                    <a:pt x="2955883" y="5232399"/>
                  </a:moveTo>
                  <a:lnTo>
                    <a:pt x="2290486" y="5232399"/>
                  </a:lnTo>
                  <a:lnTo>
                    <a:pt x="2243920" y="5219699"/>
                  </a:lnTo>
                  <a:lnTo>
                    <a:pt x="3002449" y="5219699"/>
                  </a:lnTo>
                  <a:lnTo>
                    <a:pt x="2955883" y="5232399"/>
                  </a:lnTo>
                  <a:close/>
                </a:path>
                <a:path w="4792344" h="5245100">
                  <a:moveTo>
                    <a:pt x="2861993" y="5245099"/>
                  </a:moveTo>
                  <a:lnTo>
                    <a:pt x="2384376" y="5245099"/>
                  </a:lnTo>
                  <a:lnTo>
                    <a:pt x="2337307" y="5232399"/>
                  </a:lnTo>
                  <a:lnTo>
                    <a:pt x="2909062" y="5232399"/>
                  </a:lnTo>
                  <a:lnTo>
                    <a:pt x="2861993" y="5245099"/>
                  </a:lnTo>
                  <a:close/>
                </a:path>
              </a:pathLst>
            </a:custGeom>
            <a:solidFill>
              <a:srgbClr val="56A18A"/>
            </a:solidFill>
          </p:spPr>
          <p:txBody>
            <a:bodyPr wrap="square" lIns="0" tIns="0" rIns="0" bIns="0" rtlCol="0"/>
            <a:lstStyle/>
            <a:p>
              <a:endParaRPr/>
            </a:p>
          </p:txBody>
        </p:sp>
        <p:pic>
          <p:nvPicPr>
            <p:cNvPr id="8" name="object 8"/>
            <p:cNvPicPr/>
            <p:nvPr/>
          </p:nvPicPr>
          <p:blipFill>
            <a:blip r:embed="rId4" cstate="print"/>
            <a:stretch>
              <a:fillRect/>
            </a:stretch>
          </p:blipFill>
          <p:spPr>
            <a:xfrm>
              <a:off x="13539136" y="4184398"/>
              <a:ext cx="4512780" cy="4635500"/>
            </a:xfrm>
            <a:prstGeom prst="rect">
              <a:avLst/>
            </a:prstGeom>
          </p:spPr>
        </p:pic>
      </p:grpSp>
      <p:sp>
        <p:nvSpPr>
          <p:cNvPr id="9" name="object 9" descr="$PPTXTitle"/>
          <p:cNvSpPr txBox="1">
            <a:spLocks noGrp="1"/>
          </p:cNvSpPr>
          <p:nvPr>
            <p:ph type="title"/>
          </p:nvPr>
        </p:nvSpPr>
        <p:spPr>
          <a:xfrm>
            <a:off x="152401" y="1812401"/>
            <a:ext cx="8272814" cy="3478516"/>
          </a:xfrm>
          <a:prstGeom prst="rect">
            <a:avLst/>
          </a:prstGeom>
        </p:spPr>
        <p:txBody>
          <a:bodyPr vert="horz" wrap="square" lIns="0" tIns="12065" rIns="0" bIns="0" rtlCol="0">
            <a:spAutoFit/>
          </a:bodyPr>
          <a:lstStyle/>
          <a:p>
            <a:pPr marL="12700" marR="5080" algn="ctr">
              <a:lnSpc>
                <a:spcPct val="116900"/>
              </a:lnSpc>
              <a:spcBef>
                <a:spcPts val="95"/>
              </a:spcBef>
            </a:pPr>
            <a:r>
              <a:rPr lang="en-US" sz="6600" b="1" dirty="0">
                <a:solidFill>
                  <a:schemeClr val="accent1">
                    <a:lumMod val="75000"/>
                  </a:schemeClr>
                </a:solidFill>
              </a:rPr>
              <a:t>Family </a:t>
            </a:r>
            <a:br>
              <a:rPr lang="az-Latn-AZ" sz="6600" b="1" dirty="0">
                <a:solidFill>
                  <a:schemeClr val="accent1">
                    <a:lumMod val="75000"/>
                  </a:schemeClr>
                </a:solidFill>
              </a:rPr>
            </a:br>
            <a:r>
              <a:rPr lang="en-US" sz="6600" b="1" dirty="0">
                <a:solidFill>
                  <a:schemeClr val="accent1">
                    <a:lumMod val="75000"/>
                  </a:schemeClr>
                </a:solidFill>
              </a:rPr>
              <a:t>is the foundation of every </a:t>
            </a:r>
            <a:r>
              <a:rPr lang="en-US" b="1" dirty="0">
                <a:solidFill>
                  <a:schemeClr val="accent1">
                    <a:lumMod val="75000"/>
                  </a:schemeClr>
                </a:solidFill>
              </a:rPr>
              <a:t>society</a:t>
            </a:r>
            <a:endParaRPr sz="3850" b="1" dirty="0">
              <a:solidFill>
                <a:schemeClr val="accent1">
                  <a:lumMod val="75000"/>
                </a:schemeClr>
              </a:solidFill>
              <a:latin typeface="Palatino Linotype"/>
              <a:cs typeface="Palatino Linotype"/>
            </a:endParaRPr>
          </a:p>
        </p:txBody>
      </p:sp>
      <p:sp>
        <p:nvSpPr>
          <p:cNvPr id="15" name="Прямоугольник 14">
            <a:extLst>
              <a:ext uri="{FF2B5EF4-FFF2-40B4-BE49-F238E27FC236}">
                <a16:creationId xmlns:a16="http://schemas.microsoft.com/office/drawing/2014/main" id="{97ED0DF0-2CC2-4059-BD56-F678677F26C8}"/>
              </a:ext>
            </a:extLst>
          </p:cNvPr>
          <p:cNvSpPr/>
          <p:nvPr/>
        </p:nvSpPr>
        <p:spPr>
          <a:xfrm>
            <a:off x="715095" y="5697496"/>
            <a:ext cx="9267105" cy="1077218"/>
          </a:xfrm>
          <a:prstGeom prst="rect">
            <a:avLst/>
          </a:prstGeom>
        </p:spPr>
        <p:txBody>
          <a:bodyPr wrap="square">
            <a:spAutoFit/>
          </a:bodyPr>
          <a:lstStyle/>
          <a:p>
            <a:pPr algn="just"/>
            <a:r>
              <a:rPr lang="en-US" sz="3200"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Protecting and supporting families is one of the priorities of the Government of Azerbaijan</a:t>
            </a:r>
            <a:endParaRPr lang="ru-RU" sz="3200" dirty="0">
              <a:solidFill>
                <a:schemeClr val="accent1">
                  <a:lumMod val="75000"/>
                </a:schemeClr>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8288000" cy="10287317"/>
            <a:chOff x="0" y="0"/>
            <a:chExt cx="18288000" cy="10287317"/>
          </a:xfrm>
        </p:grpSpPr>
        <p:sp>
          <p:nvSpPr>
            <p:cNvPr id="3" name="object 3"/>
            <p:cNvSpPr/>
            <p:nvPr/>
          </p:nvSpPr>
          <p:spPr>
            <a:xfrm>
              <a:off x="0" y="0"/>
              <a:ext cx="18288000" cy="5139055"/>
            </a:xfrm>
            <a:custGeom>
              <a:avLst/>
              <a:gdLst/>
              <a:ahLst/>
              <a:cxnLst/>
              <a:rect l="l" t="t" r="r" b="b"/>
              <a:pathLst>
                <a:path w="18288000" h="5139055">
                  <a:moveTo>
                    <a:pt x="0" y="5138737"/>
                  </a:moveTo>
                  <a:lnTo>
                    <a:pt x="18287998" y="5138737"/>
                  </a:lnTo>
                  <a:lnTo>
                    <a:pt x="18287998" y="0"/>
                  </a:lnTo>
                  <a:lnTo>
                    <a:pt x="0" y="0"/>
                  </a:lnTo>
                  <a:lnTo>
                    <a:pt x="0" y="5138737"/>
                  </a:lnTo>
                  <a:close/>
                </a:path>
              </a:pathLst>
            </a:custGeom>
            <a:solidFill>
              <a:srgbClr val="1C6179"/>
            </a:solidFill>
          </p:spPr>
          <p:txBody>
            <a:bodyPr wrap="square" lIns="0" tIns="0" rIns="0" bIns="0" rtlCol="0"/>
            <a:lstStyle/>
            <a:p>
              <a:endParaRPr/>
            </a:p>
          </p:txBody>
        </p:sp>
        <p:sp>
          <p:nvSpPr>
            <p:cNvPr id="4" name="object 4"/>
            <p:cNvSpPr/>
            <p:nvPr/>
          </p:nvSpPr>
          <p:spPr>
            <a:xfrm>
              <a:off x="0" y="5138737"/>
              <a:ext cx="18288000" cy="5148580"/>
            </a:xfrm>
            <a:custGeom>
              <a:avLst/>
              <a:gdLst/>
              <a:ahLst/>
              <a:cxnLst/>
              <a:rect l="l" t="t" r="r" b="b"/>
              <a:pathLst>
                <a:path w="18288000" h="5148580">
                  <a:moveTo>
                    <a:pt x="18287998" y="5148262"/>
                  </a:moveTo>
                  <a:lnTo>
                    <a:pt x="0" y="5148262"/>
                  </a:lnTo>
                  <a:lnTo>
                    <a:pt x="0" y="0"/>
                  </a:lnTo>
                  <a:lnTo>
                    <a:pt x="18287998" y="0"/>
                  </a:lnTo>
                  <a:lnTo>
                    <a:pt x="18287998" y="5148262"/>
                  </a:lnTo>
                  <a:close/>
                </a:path>
              </a:pathLst>
            </a:custGeom>
            <a:solidFill>
              <a:srgbClr val="FFFFFF"/>
            </a:solidFill>
          </p:spPr>
          <p:txBody>
            <a:bodyPr wrap="square" lIns="0" tIns="0" rIns="0" bIns="0" rtlCol="0"/>
            <a:lstStyle/>
            <a:p>
              <a:endParaRPr dirty="0"/>
            </a:p>
          </p:txBody>
        </p:sp>
        <p:sp>
          <p:nvSpPr>
            <p:cNvPr id="5" name="object 5"/>
            <p:cNvSpPr/>
            <p:nvPr/>
          </p:nvSpPr>
          <p:spPr>
            <a:xfrm>
              <a:off x="352257" y="2308772"/>
              <a:ext cx="11525250" cy="57150"/>
            </a:xfrm>
            <a:custGeom>
              <a:avLst/>
              <a:gdLst/>
              <a:ahLst/>
              <a:cxnLst/>
              <a:rect l="l" t="t" r="r" b="b"/>
              <a:pathLst>
                <a:path w="11525250" h="57150">
                  <a:moveTo>
                    <a:pt x="11525249" y="57149"/>
                  </a:moveTo>
                  <a:lnTo>
                    <a:pt x="0" y="57149"/>
                  </a:lnTo>
                  <a:lnTo>
                    <a:pt x="0" y="0"/>
                  </a:lnTo>
                  <a:lnTo>
                    <a:pt x="11525249" y="0"/>
                  </a:lnTo>
                  <a:lnTo>
                    <a:pt x="11525249" y="57149"/>
                  </a:lnTo>
                  <a:close/>
                </a:path>
              </a:pathLst>
            </a:custGeom>
            <a:solidFill>
              <a:srgbClr val="F7FAF7"/>
            </a:solidFill>
          </p:spPr>
          <p:txBody>
            <a:bodyPr wrap="square" lIns="0" tIns="0" rIns="0" bIns="0" rtlCol="0"/>
            <a:lstStyle/>
            <a:p>
              <a:endParaRPr/>
            </a:p>
          </p:txBody>
        </p:sp>
        <p:sp>
          <p:nvSpPr>
            <p:cNvPr id="6" name="object 6"/>
            <p:cNvSpPr/>
            <p:nvPr/>
          </p:nvSpPr>
          <p:spPr>
            <a:xfrm>
              <a:off x="352257" y="5281831"/>
              <a:ext cx="9153525" cy="38100"/>
            </a:xfrm>
            <a:custGeom>
              <a:avLst/>
              <a:gdLst/>
              <a:ahLst/>
              <a:cxnLst/>
              <a:rect l="l" t="t" r="r" b="b"/>
              <a:pathLst>
                <a:path w="9153525" h="38100">
                  <a:moveTo>
                    <a:pt x="9153524" y="38099"/>
                  </a:moveTo>
                  <a:lnTo>
                    <a:pt x="0" y="38099"/>
                  </a:lnTo>
                  <a:lnTo>
                    <a:pt x="0" y="0"/>
                  </a:lnTo>
                  <a:lnTo>
                    <a:pt x="9153524" y="0"/>
                  </a:lnTo>
                  <a:lnTo>
                    <a:pt x="9153524" y="38099"/>
                  </a:lnTo>
                  <a:close/>
                </a:path>
              </a:pathLst>
            </a:custGeom>
            <a:solidFill>
              <a:srgbClr val="1CAB8F"/>
            </a:solidFill>
          </p:spPr>
          <p:txBody>
            <a:bodyPr wrap="square" lIns="0" tIns="0" rIns="0" bIns="0" rtlCol="0"/>
            <a:lstStyle/>
            <a:p>
              <a:endParaRPr/>
            </a:p>
          </p:txBody>
        </p:sp>
        <p:sp>
          <p:nvSpPr>
            <p:cNvPr id="7" name="object 7"/>
            <p:cNvSpPr/>
            <p:nvPr/>
          </p:nvSpPr>
          <p:spPr>
            <a:xfrm>
              <a:off x="1028699" y="5138737"/>
              <a:ext cx="16230600" cy="9525"/>
            </a:xfrm>
            <a:custGeom>
              <a:avLst/>
              <a:gdLst/>
              <a:ahLst/>
              <a:cxnLst/>
              <a:rect l="l" t="t" r="r" b="b"/>
              <a:pathLst>
                <a:path w="16230600" h="9525">
                  <a:moveTo>
                    <a:pt x="16230598" y="9524"/>
                  </a:moveTo>
                  <a:lnTo>
                    <a:pt x="0" y="9524"/>
                  </a:lnTo>
                  <a:lnTo>
                    <a:pt x="0" y="0"/>
                  </a:lnTo>
                  <a:lnTo>
                    <a:pt x="16230598" y="0"/>
                  </a:lnTo>
                  <a:lnTo>
                    <a:pt x="16230598" y="9524"/>
                  </a:lnTo>
                  <a:close/>
                </a:path>
              </a:pathLst>
            </a:custGeom>
            <a:solidFill>
              <a:srgbClr val="FFFFFF"/>
            </a:solidFill>
          </p:spPr>
          <p:txBody>
            <a:bodyPr wrap="square" lIns="0" tIns="0" rIns="0" bIns="0" rtlCol="0"/>
            <a:lstStyle/>
            <a:p>
              <a:endParaRPr/>
            </a:p>
          </p:txBody>
        </p:sp>
        <p:sp>
          <p:nvSpPr>
            <p:cNvPr id="8" name="object 8"/>
            <p:cNvSpPr/>
            <p:nvPr/>
          </p:nvSpPr>
          <p:spPr>
            <a:xfrm>
              <a:off x="352257" y="7535579"/>
              <a:ext cx="9153525" cy="57150"/>
            </a:xfrm>
            <a:custGeom>
              <a:avLst/>
              <a:gdLst/>
              <a:ahLst/>
              <a:cxnLst/>
              <a:rect l="l" t="t" r="r" b="b"/>
              <a:pathLst>
                <a:path w="9153525" h="57150">
                  <a:moveTo>
                    <a:pt x="9153524" y="57149"/>
                  </a:moveTo>
                  <a:lnTo>
                    <a:pt x="0" y="57149"/>
                  </a:lnTo>
                  <a:lnTo>
                    <a:pt x="0" y="0"/>
                  </a:lnTo>
                  <a:lnTo>
                    <a:pt x="9153524" y="0"/>
                  </a:lnTo>
                  <a:lnTo>
                    <a:pt x="9153524" y="57149"/>
                  </a:lnTo>
                  <a:close/>
                </a:path>
              </a:pathLst>
            </a:custGeom>
            <a:solidFill>
              <a:srgbClr val="1CAB8F"/>
            </a:solidFill>
          </p:spPr>
          <p:txBody>
            <a:bodyPr wrap="square" lIns="0" tIns="0" rIns="0" bIns="0" rtlCol="0"/>
            <a:lstStyle/>
            <a:p>
              <a:endParaRPr/>
            </a:p>
          </p:txBody>
        </p:sp>
        <p:pic>
          <p:nvPicPr>
            <p:cNvPr id="9" name="object 9"/>
            <p:cNvPicPr/>
            <p:nvPr/>
          </p:nvPicPr>
          <p:blipFill>
            <a:blip r:embed="rId2" cstate="print"/>
            <a:stretch>
              <a:fillRect/>
            </a:stretch>
          </p:blipFill>
          <p:spPr>
            <a:xfrm>
              <a:off x="12420600" y="535239"/>
              <a:ext cx="5334000" cy="4460721"/>
            </a:xfrm>
            <a:prstGeom prst="rect">
              <a:avLst/>
            </a:prstGeom>
          </p:spPr>
        </p:pic>
        <p:pic>
          <p:nvPicPr>
            <p:cNvPr id="10" name="object 10"/>
            <p:cNvPicPr/>
            <p:nvPr/>
          </p:nvPicPr>
          <p:blipFill>
            <a:blip r:embed="rId3" cstate="print"/>
            <a:stretch>
              <a:fillRect/>
            </a:stretch>
          </p:blipFill>
          <p:spPr>
            <a:xfrm>
              <a:off x="12193086" y="5291039"/>
              <a:ext cx="5780644" cy="4511480"/>
            </a:xfrm>
            <a:prstGeom prst="rect">
              <a:avLst/>
            </a:prstGeom>
          </p:spPr>
        </p:pic>
      </p:grpSp>
      <p:sp>
        <p:nvSpPr>
          <p:cNvPr id="11" name="object 11" descr="$PPTXTitle"/>
          <p:cNvSpPr txBox="1">
            <a:spLocks noGrp="1"/>
          </p:cNvSpPr>
          <p:nvPr>
            <p:ph type="title"/>
          </p:nvPr>
        </p:nvSpPr>
        <p:spPr>
          <a:xfrm>
            <a:off x="348134" y="1366691"/>
            <a:ext cx="11148060" cy="843821"/>
          </a:xfrm>
          <a:prstGeom prst="rect">
            <a:avLst/>
          </a:prstGeom>
        </p:spPr>
        <p:txBody>
          <a:bodyPr vert="horz" wrap="square" lIns="0" tIns="12700" rIns="0" bIns="0" rtlCol="0">
            <a:spAutoFit/>
          </a:bodyPr>
          <a:lstStyle/>
          <a:p>
            <a:pPr marL="12700">
              <a:lnSpc>
                <a:spcPct val="100000"/>
              </a:lnSpc>
              <a:spcBef>
                <a:spcPts val="100"/>
              </a:spcBef>
            </a:pPr>
            <a:r>
              <a:rPr lang="en-US" sz="5400" b="1" dirty="0"/>
              <a:t>Family Policy in Azerbaijan</a:t>
            </a:r>
            <a:endParaRPr sz="5400" b="1" dirty="0"/>
          </a:p>
        </p:txBody>
      </p:sp>
      <p:sp>
        <p:nvSpPr>
          <p:cNvPr id="12" name="object 12"/>
          <p:cNvSpPr txBox="1"/>
          <p:nvPr/>
        </p:nvSpPr>
        <p:spPr>
          <a:xfrm>
            <a:off x="533400" y="4955291"/>
            <a:ext cx="11344107" cy="3690113"/>
          </a:xfrm>
          <a:prstGeom prst="rect">
            <a:avLst/>
          </a:prstGeom>
        </p:spPr>
        <p:txBody>
          <a:bodyPr vert="horz" wrap="square" lIns="0" tIns="12065" rIns="0" bIns="0" rtlCol="0">
            <a:spAutoFit/>
          </a:bodyPr>
          <a:lstStyle/>
          <a:p>
            <a:pPr>
              <a:lnSpc>
                <a:spcPct val="100000"/>
              </a:lnSpc>
              <a:spcBef>
                <a:spcPts val="2420"/>
              </a:spcBef>
            </a:pPr>
            <a:endParaRPr sz="2300" dirty="0">
              <a:latin typeface="Palatino Linotype"/>
              <a:cs typeface="Palatino Linotype"/>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ru-RU" altLang="ru-RU" sz="3600" b="0"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The</a:t>
            </a:r>
            <a:r>
              <a:rPr kumimoji="0" lang="ru-RU" altLang="ru-RU" sz="3600" b="0"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6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State</a:t>
            </a:r>
            <a:r>
              <a:rPr kumimoji="0" lang="ru-RU" altLang="ru-RU" sz="36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6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Committee</a:t>
            </a:r>
            <a:r>
              <a:rPr kumimoji="0" lang="ru-RU" altLang="ru-RU" sz="36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6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for</a:t>
            </a:r>
            <a:r>
              <a:rPr kumimoji="0" lang="ru-RU" altLang="ru-RU" sz="36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6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Family</a:t>
            </a:r>
            <a:r>
              <a:rPr kumimoji="0" lang="ru-RU" altLang="ru-RU" sz="36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6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Women</a:t>
            </a:r>
            <a:r>
              <a:rPr kumimoji="0" lang="ru-RU" altLang="ru-RU" sz="36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6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and</a:t>
            </a:r>
            <a:r>
              <a:rPr kumimoji="0" lang="ru-RU" altLang="ru-RU" sz="36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6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Children</a:t>
            </a:r>
            <a:r>
              <a:rPr kumimoji="0" lang="ru-RU" altLang="ru-RU" sz="36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6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Affairs</a:t>
            </a:r>
            <a:r>
              <a:rPr kumimoji="0" lang="ru-RU" altLang="ru-RU" sz="3600" b="0"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600" b="0"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develops</a:t>
            </a:r>
            <a:r>
              <a:rPr kumimoji="0" lang="ru-RU" altLang="ru-RU" sz="3600" b="0"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600" b="0"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and</a:t>
            </a:r>
            <a:r>
              <a:rPr kumimoji="0" lang="ru-RU" altLang="ru-RU" sz="3600" b="0"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600" b="0"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implements</a:t>
            </a:r>
            <a:r>
              <a:rPr kumimoji="0" lang="ru-RU" altLang="ru-RU" sz="3600" b="0"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600" b="0"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family</a:t>
            </a:r>
            <a:r>
              <a:rPr kumimoji="0" lang="ru-RU" altLang="ru-RU" sz="3600" b="0"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600" b="0"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policies</a:t>
            </a:r>
            <a:r>
              <a:rPr kumimoji="0" lang="ru-RU" altLang="ru-RU" sz="3600" b="0"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600" b="0"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in</a:t>
            </a:r>
            <a:r>
              <a:rPr kumimoji="0" lang="ru-RU" altLang="ru-RU" sz="3600" b="0"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3600" b="0"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Azerbaijan</a:t>
            </a:r>
            <a:r>
              <a:rPr kumimoji="0" lang="ru-RU" altLang="ru-RU" sz="3600" b="0"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a:t>
            </a:r>
            <a:endParaRPr kumimoji="0" lang="en-US" altLang="ru-RU" sz="3600" b="0"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tabLst/>
            </a:pPr>
            <a:endParaRPr kumimoji="0" lang="ru-RU" altLang="ru-RU" sz="3600" b="0"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altLang="ru-RU" sz="3600" b="0"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The Committee cooperates with government institutions, local authorities, civil society and international partners.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5671165" cy="2017395"/>
          </a:xfrm>
          <a:custGeom>
            <a:avLst/>
            <a:gdLst/>
            <a:ahLst/>
            <a:cxnLst/>
            <a:rect l="l" t="t" r="r" b="b"/>
            <a:pathLst>
              <a:path w="15671165" h="2017395">
                <a:moveTo>
                  <a:pt x="14506257" y="2017223"/>
                </a:moveTo>
                <a:lnTo>
                  <a:pt x="0" y="2017223"/>
                </a:lnTo>
                <a:lnTo>
                  <a:pt x="0" y="0"/>
                </a:lnTo>
                <a:lnTo>
                  <a:pt x="15670810" y="0"/>
                </a:lnTo>
                <a:lnTo>
                  <a:pt x="14506257" y="2017223"/>
                </a:lnTo>
                <a:close/>
              </a:path>
            </a:pathLst>
          </a:custGeom>
          <a:solidFill>
            <a:srgbClr val="56A18A"/>
          </a:solidFill>
        </p:spPr>
        <p:txBody>
          <a:bodyPr wrap="square" lIns="0" tIns="0" rIns="0" bIns="0" rtlCol="0"/>
          <a:lstStyle/>
          <a:p>
            <a:endParaRPr/>
          </a:p>
        </p:txBody>
      </p:sp>
      <p:sp>
        <p:nvSpPr>
          <p:cNvPr id="3" name="object 3" descr="$PPTXTitle"/>
          <p:cNvSpPr txBox="1">
            <a:spLocks noGrp="1"/>
          </p:cNvSpPr>
          <p:nvPr>
            <p:ph type="title"/>
          </p:nvPr>
        </p:nvSpPr>
        <p:spPr>
          <a:xfrm>
            <a:off x="1316587" y="373645"/>
            <a:ext cx="9383395" cy="1253356"/>
          </a:xfrm>
          <a:prstGeom prst="rect">
            <a:avLst/>
          </a:prstGeom>
        </p:spPr>
        <p:txBody>
          <a:bodyPr vert="horz" wrap="square" lIns="0" tIns="75565" rIns="0" bIns="0" rtlCol="0">
            <a:spAutoFit/>
          </a:bodyPr>
          <a:lstStyle/>
          <a:p>
            <a:pPr marL="12700" marR="5080">
              <a:lnSpc>
                <a:spcPts val="4430"/>
              </a:lnSpc>
              <a:spcBef>
                <a:spcPts val="595"/>
              </a:spcBef>
            </a:pPr>
            <a:r>
              <a:rPr lang="en-US" sz="4400" b="1" dirty="0">
                <a:solidFill>
                  <a:schemeClr val="accent1">
                    <a:lumMod val="75000"/>
                  </a:schemeClr>
                </a:solidFill>
              </a:rPr>
              <a:t>Azerbaijan has adopted laws and national </a:t>
            </a:r>
            <a:r>
              <a:rPr lang="en-US" sz="4400" b="1" dirty="0" err="1">
                <a:solidFill>
                  <a:schemeClr val="accent1">
                    <a:lumMod val="75000"/>
                  </a:schemeClr>
                </a:solidFill>
              </a:rPr>
              <a:t>programmes</a:t>
            </a:r>
            <a:r>
              <a:rPr lang="en-US" sz="4400" b="1" dirty="0">
                <a:solidFill>
                  <a:schemeClr val="accent1">
                    <a:lumMod val="75000"/>
                  </a:schemeClr>
                </a:solidFill>
              </a:rPr>
              <a:t> to:</a:t>
            </a:r>
            <a:r>
              <a:rPr lang="az-Latn-AZ" sz="4400" b="1" dirty="0">
                <a:solidFill>
                  <a:schemeClr val="accent1">
                    <a:lumMod val="75000"/>
                  </a:schemeClr>
                </a:solidFill>
              </a:rPr>
              <a:t> </a:t>
            </a:r>
            <a:endParaRPr sz="4050" b="1" dirty="0">
              <a:solidFill>
                <a:schemeClr val="accent1">
                  <a:lumMod val="75000"/>
                </a:schemeClr>
              </a:solidFill>
              <a:latin typeface="Palatino Linotype"/>
              <a:cs typeface="Palatino Linotype"/>
            </a:endParaRPr>
          </a:p>
        </p:txBody>
      </p:sp>
      <p:sp>
        <p:nvSpPr>
          <p:cNvPr id="4" name="object 4"/>
          <p:cNvSpPr/>
          <p:nvPr/>
        </p:nvSpPr>
        <p:spPr>
          <a:xfrm>
            <a:off x="557934" y="2659186"/>
            <a:ext cx="171450" cy="180975"/>
          </a:xfrm>
          <a:custGeom>
            <a:avLst/>
            <a:gdLst/>
            <a:ahLst/>
            <a:cxnLst/>
            <a:rect l="l" t="t" r="r" b="b"/>
            <a:pathLst>
              <a:path w="171450" h="180975">
                <a:moveTo>
                  <a:pt x="171449" y="180974"/>
                </a:moveTo>
                <a:lnTo>
                  <a:pt x="0" y="180974"/>
                </a:lnTo>
                <a:lnTo>
                  <a:pt x="0" y="0"/>
                </a:lnTo>
                <a:lnTo>
                  <a:pt x="171449" y="0"/>
                </a:lnTo>
                <a:lnTo>
                  <a:pt x="171449" y="180974"/>
                </a:lnTo>
                <a:close/>
              </a:path>
            </a:pathLst>
          </a:custGeom>
          <a:solidFill>
            <a:srgbClr val="345D66"/>
          </a:solidFill>
        </p:spPr>
        <p:txBody>
          <a:bodyPr wrap="square" lIns="0" tIns="0" rIns="0" bIns="0" rtlCol="0"/>
          <a:lstStyle/>
          <a:p>
            <a:endParaRPr/>
          </a:p>
        </p:txBody>
      </p:sp>
      <p:sp>
        <p:nvSpPr>
          <p:cNvPr id="13" name="object 13"/>
          <p:cNvSpPr/>
          <p:nvPr/>
        </p:nvSpPr>
        <p:spPr>
          <a:xfrm>
            <a:off x="644230" y="6695946"/>
            <a:ext cx="171450" cy="180975"/>
          </a:xfrm>
          <a:custGeom>
            <a:avLst/>
            <a:gdLst/>
            <a:ahLst/>
            <a:cxnLst/>
            <a:rect l="l" t="t" r="r" b="b"/>
            <a:pathLst>
              <a:path w="171450" h="180975">
                <a:moveTo>
                  <a:pt x="171449" y="180974"/>
                </a:moveTo>
                <a:lnTo>
                  <a:pt x="0" y="180974"/>
                </a:lnTo>
                <a:lnTo>
                  <a:pt x="0" y="0"/>
                </a:lnTo>
                <a:lnTo>
                  <a:pt x="171449" y="0"/>
                </a:lnTo>
                <a:lnTo>
                  <a:pt x="171449" y="180974"/>
                </a:lnTo>
                <a:close/>
              </a:path>
            </a:pathLst>
          </a:custGeom>
          <a:solidFill>
            <a:srgbClr val="345D66"/>
          </a:solidFill>
        </p:spPr>
        <p:txBody>
          <a:bodyPr wrap="square" lIns="0" tIns="0" rIns="0" bIns="0" rtlCol="0"/>
          <a:lstStyle/>
          <a:p>
            <a:endParaRPr/>
          </a:p>
        </p:txBody>
      </p:sp>
      <p:grpSp>
        <p:nvGrpSpPr>
          <p:cNvPr id="21" name="object 21"/>
          <p:cNvGrpSpPr/>
          <p:nvPr/>
        </p:nvGrpSpPr>
        <p:grpSpPr>
          <a:xfrm>
            <a:off x="9906000" y="2659186"/>
            <a:ext cx="6769735" cy="5609591"/>
            <a:chOff x="12966536" y="5880100"/>
            <a:chExt cx="5321935" cy="4597400"/>
          </a:xfrm>
        </p:grpSpPr>
        <p:pic>
          <p:nvPicPr>
            <p:cNvPr id="22" name="object 22"/>
            <p:cNvPicPr/>
            <p:nvPr/>
          </p:nvPicPr>
          <p:blipFill>
            <a:blip r:embed="rId2" cstate="print"/>
            <a:stretch>
              <a:fillRect/>
            </a:stretch>
          </p:blipFill>
          <p:spPr>
            <a:xfrm>
              <a:off x="13156971" y="5880100"/>
              <a:ext cx="4407903" cy="4406899"/>
            </a:xfrm>
            <a:prstGeom prst="rect">
              <a:avLst/>
            </a:prstGeom>
          </p:spPr>
        </p:pic>
        <p:sp>
          <p:nvSpPr>
            <p:cNvPr id="23" name="object 23"/>
            <p:cNvSpPr/>
            <p:nvPr/>
          </p:nvSpPr>
          <p:spPr>
            <a:xfrm>
              <a:off x="13157036" y="7010098"/>
              <a:ext cx="4408170" cy="3277235"/>
            </a:xfrm>
            <a:custGeom>
              <a:avLst/>
              <a:gdLst/>
              <a:ahLst/>
              <a:cxnLst/>
              <a:rect l="l" t="t" r="r" b="b"/>
              <a:pathLst>
                <a:path w="4408169" h="3277234">
                  <a:moveTo>
                    <a:pt x="1966727" y="3264201"/>
                  </a:moveTo>
                  <a:lnTo>
                    <a:pt x="2011187" y="3268534"/>
                  </a:lnTo>
                  <a:lnTo>
                    <a:pt x="2058948" y="3272152"/>
                  </a:lnTo>
                  <a:lnTo>
                    <a:pt x="2106987" y="3274749"/>
                  </a:lnTo>
                  <a:lnTo>
                    <a:pt x="2155293" y="3276315"/>
                  </a:lnTo>
                  <a:lnTo>
                    <a:pt x="2203856" y="3276901"/>
                  </a:lnTo>
                  <a:lnTo>
                    <a:pt x="2252419" y="3276315"/>
                  </a:lnTo>
                  <a:lnTo>
                    <a:pt x="2300725" y="3274749"/>
                  </a:lnTo>
                  <a:lnTo>
                    <a:pt x="2348764" y="3272152"/>
                  </a:lnTo>
                  <a:lnTo>
                    <a:pt x="2396525" y="3268534"/>
                  </a:lnTo>
                  <a:lnTo>
                    <a:pt x="2440985" y="3264201"/>
                  </a:lnTo>
                </a:path>
                <a:path w="4408169" h="3277234">
                  <a:moveTo>
                    <a:pt x="1731063" y="3226101"/>
                  </a:moveTo>
                  <a:lnTo>
                    <a:pt x="1776930" y="3235520"/>
                  </a:lnTo>
                  <a:lnTo>
                    <a:pt x="1823139" y="3244077"/>
                  </a:lnTo>
                  <a:lnTo>
                    <a:pt x="1869680" y="3251668"/>
                  </a:lnTo>
                  <a:lnTo>
                    <a:pt x="1916542" y="3258282"/>
                  </a:lnTo>
                  <a:lnTo>
                    <a:pt x="1963715" y="3263907"/>
                  </a:lnTo>
                  <a:lnTo>
                    <a:pt x="1966727" y="3264201"/>
                  </a:lnTo>
                </a:path>
                <a:path w="4408169" h="3277234">
                  <a:moveTo>
                    <a:pt x="2440985" y="3264201"/>
                  </a:moveTo>
                  <a:lnTo>
                    <a:pt x="2491170" y="3258282"/>
                  </a:lnTo>
                  <a:lnTo>
                    <a:pt x="2538032" y="3251668"/>
                  </a:lnTo>
                  <a:lnTo>
                    <a:pt x="2584573" y="3244077"/>
                  </a:lnTo>
                  <a:lnTo>
                    <a:pt x="2630782" y="3235520"/>
                  </a:lnTo>
                  <a:lnTo>
                    <a:pt x="2676666" y="3226003"/>
                  </a:lnTo>
                </a:path>
                <a:path w="4408169" h="3277234">
                  <a:moveTo>
                    <a:pt x="409" y="1029000"/>
                  </a:moveTo>
                  <a:lnTo>
                    <a:pt x="0" y="1072919"/>
                  </a:lnTo>
                  <a:lnTo>
                    <a:pt x="366" y="1121482"/>
                  </a:lnTo>
                  <a:lnTo>
                    <a:pt x="2026" y="1169788"/>
                  </a:lnTo>
                  <a:lnTo>
                    <a:pt x="4510" y="1217835"/>
                  </a:lnTo>
                  <a:lnTo>
                    <a:pt x="4640" y="1219500"/>
                  </a:lnTo>
                  <a:lnTo>
                    <a:pt x="8240" y="1265588"/>
                  </a:lnTo>
                  <a:lnTo>
                    <a:pt x="12867" y="1313060"/>
                  </a:lnTo>
                  <a:lnTo>
                    <a:pt x="18493" y="1360232"/>
                  </a:lnTo>
                  <a:lnTo>
                    <a:pt x="25107" y="1407095"/>
                  </a:lnTo>
                  <a:lnTo>
                    <a:pt x="32698" y="1453636"/>
                  </a:lnTo>
                  <a:lnTo>
                    <a:pt x="41255" y="1499845"/>
                  </a:lnTo>
                  <a:lnTo>
                    <a:pt x="50768" y="1545711"/>
                  </a:lnTo>
                  <a:lnTo>
                    <a:pt x="61226" y="1591224"/>
                  </a:lnTo>
                  <a:lnTo>
                    <a:pt x="72618" y="1636373"/>
                  </a:lnTo>
                  <a:lnTo>
                    <a:pt x="84934" y="1681147"/>
                  </a:lnTo>
                  <a:lnTo>
                    <a:pt x="98162" y="1725536"/>
                  </a:lnTo>
                  <a:lnTo>
                    <a:pt x="112292" y="1769528"/>
                  </a:lnTo>
                  <a:lnTo>
                    <a:pt x="127314" y="1813113"/>
                  </a:lnTo>
                  <a:lnTo>
                    <a:pt x="143216" y="1856280"/>
                  </a:lnTo>
                  <a:lnTo>
                    <a:pt x="159987" y="1899018"/>
                  </a:lnTo>
                  <a:lnTo>
                    <a:pt x="177618" y="1941317"/>
                  </a:lnTo>
                  <a:lnTo>
                    <a:pt x="196096" y="1983166"/>
                  </a:lnTo>
                  <a:lnTo>
                    <a:pt x="215412" y="2024553"/>
                  </a:lnTo>
                  <a:lnTo>
                    <a:pt x="235555" y="2065469"/>
                  </a:lnTo>
                  <a:lnTo>
                    <a:pt x="256513" y="2105903"/>
                  </a:lnTo>
                  <a:lnTo>
                    <a:pt x="278277" y="2145843"/>
                  </a:lnTo>
                  <a:lnTo>
                    <a:pt x="300835" y="2185280"/>
                  </a:lnTo>
                  <a:lnTo>
                    <a:pt x="324176" y="2224201"/>
                  </a:lnTo>
                  <a:lnTo>
                    <a:pt x="348291" y="2262597"/>
                  </a:lnTo>
                  <a:lnTo>
                    <a:pt x="373167" y="2300457"/>
                  </a:lnTo>
                  <a:lnTo>
                    <a:pt x="398795" y="2337770"/>
                  </a:lnTo>
                  <a:lnTo>
                    <a:pt x="425164" y="2374526"/>
                  </a:lnTo>
                  <a:lnTo>
                    <a:pt x="452262" y="2410712"/>
                  </a:lnTo>
                  <a:lnTo>
                    <a:pt x="480080" y="2446320"/>
                  </a:lnTo>
                  <a:lnTo>
                    <a:pt x="508605" y="2481337"/>
                  </a:lnTo>
                  <a:lnTo>
                    <a:pt x="537829" y="2515754"/>
                  </a:lnTo>
                  <a:lnTo>
                    <a:pt x="567739" y="2549559"/>
                  </a:lnTo>
                  <a:lnTo>
                    <a:pt x="598325" y="2582742"/>
                  </a:lnTo>
                  <a:lnTo>
                    <a:pt x="629577" y="2615292"/>
                  </a:lnTo>
                  <a:lnTo>
                    <a:pt x="661483" y="2647198"/>
                  </a:lnTo>
                  <a:lnTo>
                    <a:pt x="694033" y="2678449"/>
                  </a:lnTo>
                  <a:lnTo>
                    <a:pt x="727215" y="2709036"/>
                  </a:lnTo>
                  <a:lnTo>
                    <a:pt x="761021" y="2738946"/>
                  </a:lnTo>
                  <a:lnTo>
                    <a:pt x="795437" y="2768169"/>
                  </a:lnTo>
                  <a:lnTo>
                    <a:pt x="830455" y="2796695"/>
                  </a:lnTo>
                  <a:lnTo>
                    <a:pt x="866062" y="2824512"/>
                  </a:lnTo>
                  <a:lnTo>
                    <a:pt x="902249" y="2851611"/>
                  </a:lnTo>
                  <a:lnTo>
                    <a:pt x="939004" y="2877979"/>
                  </a:lnTo>
                  <a:lnTo>
                    <a:pt x="976317" y="2903607"/>
                  </a:lnTo>
                  <a:lnTo>
                    <a:pt x="1014177" y="2928484"/>
                  </a:lnTo>
                  <a:lnTo>
                    <a:pt x="1052573" y="2952598"/>
                  </a:lnTo>
                  <a:lnTo>
                    <a:pt x="1091495" y="2975940"/>
                  </a:lnTo>
                  <a:lnTo>
                    <a:pt x="1130931" y="2998498"/>
                  </a:lnTo>
                  <a:lnTo>
                    <a:pt x="1170872" y="3020261"/>
                  </a:lnTo>
                  <a:lnTo>
                    <a:pt x="1211305" y="3041220"/>
                  </a:lnTo>
                  <a:lnTo>
                    <a:pt x="1252221" y="3061362"/>
                  </a:lnTo>
                  <a:lnTo>
                    <a:pt x="1293609" y="3080678"/>
                  </a:lnTo>
                  <a:lnTo>
                    <a:pt x="1335458" y="3099157"/>
                  </a:lnTo>
                  <a:lnTo>
                    <a:pt x="1377756" y="3116787"/>
                  </a:lnTo>
                  <a:lnTo>
                    <a:pt x="1420495" y="3133559"/>
                  </a:lnTo>
                  <a:lnTo>
                    <a:pt x="1463662" y="3149461"/>
                  </a:lnTo>
                  <a:lnTo>
                    <a:pt x="1507247" y="3164482"/>
                  </a:lnTo>
                  <a:lnTo>
                    <a:pt x="1551239" y="3178612"/>
                  </a:lnTo>
                  <a:lnTo>
                    <a:pt x="1595627" y="3191841"/>
                  </a:lnTo>
                  <a:lnTo>
                    <a:pt x="1640401" y="3204156"/>
                  </a:lnTo>
                  <a:lnTo>
                    <a:pt x="1685550" y="3215549"/>
                  </a:lnTo>
                  <a:lnTo>
                    <a:pt x="1731063" y="3226101"/>
                  </a:lnTo>
                </a:path>
                <a:path w="4408169" h="3277234">
                  <a:moveTo>
                    <a:pt x="2676649" y="3226101"/>
                  </a:moveTo>
                  <a:lnTo>
                    <a:pt x="2722162" y="3215549"/>
                  </a:lnTo>
                  <a:lnTo>
                    <a:pt x="2767311" y="3204156"/>
                  </a:lnTo>
                  <a:lnTo>
                    <a:pt x="2812085" y="3191841"/>
                  </a:lnTo>
                  <a:lnTo>
                    <a:pt x="2856473" y="3178612"/>
                  </a:lnTo>
                  <a:lnTo>
                    <a:pt x="2900465" y="3164482"/>
                  </a:lnTo>
                  <a:lnTo>
                    <a:pt x="2944050" y="3149461"/>
                  </a:lnTo>
                  <a:lnTo>
                    <a:pt x="2987217" y="3133559"/>
                  </a:lnTo>
                  <a:lnTo>
                    <a:pt x="3029956" y="3116787"/>
                  </a:lnTo>
                  <a:lnTo>
                    <a:pt x="3072254" y="3099157"/>
                  </a:lnTo>
                  <a:lnTo>
                    <a:pt x="3114103" y="3080678"/>
                  </a:lnTo>
                  <a:lnTo>
                    <a:pt x="3155491" y="3061362"/>
                  </a:lnTo>
                  <a:lnTo>
                    <a:pt x="3196407" y="3041220"/>
                  </a:lnTo>
                  <a:lnTo>
                    <a:pt x="3236840" y="3020261"/>
                  </a:lnTo>
                  <a:lnTo>
                    <a:pt x="3276781" y="2998498"/>
                  </a:lnTo>
                  <a:lnTo>
                    <a:pt x="3316217" y="2975940"/>
                  </a:lnTo>
                  <a:lnTo>
                    <a:pt x="3355139" y="2952598"/>
                  </a:lnTo>
                  <a:lnTo>
                    <a:pt x="3393535" y="2928484"/>
                  </a:lnTo>
                  <a:lnTo>
                    <a:pt x="3431395" y="2903607"/>
                  </a:lnTo>
                  <a:lnTo>
                    <a:pt x="3468708" y="2877979"/>
                  </a:lnTo>
                  <a:lnTo>
                    <a:pt x="3505463" y="2851611"/>
                  </a:lnTo>
                  <a:lnTo>
                    <a:pt x="3541650" y="2824512"/>
                  </a:lnTo>
                  <a:lnTo>
                    <a:pt x="3577257" y="2796695"/>
                  </a:lnTo>
                  <a:lnTo>
                    <a:pt x="3612275" y="2768169"/>
                  </a:lnTo>
                  <a:lnTo>
                    <a:pt x="3646691" y="2738946"/>
                  </a:lnTo>
                  <a:lnTo>
                    <a:pt x="3680497" y="2709036"/>
                  </a:lnTo>
                  <a:lnTo>
                    <a:pt x="3713679" y="2678449"/>
                  </a:lnTo>
                  <a:lnTo>
                    <a:pt x="3746229" y="2647198"/>
                  </a:lnTo>
                  <a:lnTo>
                    <a:pt x="3778135" y="2615292"/>
                  </a:lnTo>
                  <a:lnTo>
                    <a:pt x="3809387" y="2582742"/>
                  </a:lnTo>
                  <a:lnTo>
                    <a:pt x="3839973" y="2549559"/>
                  </a:lnTo>
                  <a:lnTo>
                    <a:pt x="3869883" y="2515754"/>
                  </a:lnTo>
                  <a:lnTo>
                    <a:pt x="3899107" y="2481337"/>
                  </a:lnTo>
                  <a:lnTo>
                    <a:pt x="3927632" y="2446320"/>
                  </a:lnTo>
                  <a:lnTo>
                    <a:pt x="3955450" y="2410712"/>
                  </a:lnTo>
                  <a:lnTo>
                    <a:pt x="3982548" y="2374526"/>
                  </a:lnTo>
                  <a:lnTo>
                    <a:pt x="4008917" y="2337770"/>
                  </a:lnTo>
                  <a:lnTo>
                    <a:pt x="4034545" y="2300457"/>
                  </a:lnTo>
                  <a:lnTo>
                    <a:pt x="4059421" y="2262597"/>
                  </a:lnTo>
                  <a:lnTo>
                    <a:pt x="4083536" y="2224201"/>
                  </a:lnTo>
                  <a:lnTo>
                    <a:pt x="4106877" y="2185280"/>
                  </a:lnTo>
                  <a:lnTo>
                    <a:pt x="4129435" y="2145843"/>
                  </a:lnTo>
                  <a:lnTo>
                    <a:pt x="4151199" y="2105903"/>
                  </a:lnTo>
                  <a:lnTo>
                    <a:pt x="4172157" y="2065469"/>
                  </a:lnTo>
                  <a:lnTo>
                    <a:pt x="4192300" y="2024553"/>
                  </a:lnTo>
                  <a:lnTo>
                    <a:pt x="4211616" y="1983166"/>
                  </a:lnTo>
                  <a:lnTo>
                    <a:pt x="4230094" y="1941317"/>
                  </a:lnTo>
                  <a:lnTo>
                    <a:pt x="4247725" y="1899018"/>
                  </a:lnTo>
                  <a:lnTo>
                    <a:pt x="4264496" y="1856280"/>
                  </a:lnTo>
                  <a:lnTo>
                    <a:pt x="4280398" y="1813113"/>
                  </a:lnTo>
                  <a:lnTo>
                    <a:pt x="4295420" y="1769528"/>
                  </a:lnTo>
                  <a:lnTo>
                    <a:pt x="4309550" y="1725536"/>
                  </a:lnTo>
                  <a:lnTo>
                    <a:pt x="4322778" y="1681147"/>
                  </a:lnTo>
                  <a:lnTo>
                    <a:pt x="4335094" y="1636373"/>
                  </a:lnTo>
                  <a:lnTo>
                    <a:pt x="4346486" y="1591224"/>
                  </a:lnTo>
                  <a:lnTo>
                    <a:pt x="4356944" y="1545711"/>
                  </a:lnTo>
                  <a:lnTo>
                    <a:pt x="4366457" y="1499845"/>
                  </a:lnTo>
                  <a:lnTo>
                    <a:pt x="4375015" y="1453636"/>
                  </a:lnTo>
                  <a:lnTo>
                    <a:pt x="4382605" y="1407095"/>
                  </a:lnTo>
                  <a:lnTo>
                    <a:pt x="4389219" y="1360232"/>
                  </a:lnTo>
                  <a:lnTo>
                    <a:pt x="4394845" y="1313060"/>
                  </a:lnTo>
                  <a:lnTo>
                    <a:pt x="4399472" y="1265588"/>
                  </a:lnTo>
                  <a:lnTo>
                    <a:pt x="4403089" y="1217827"/>
                  </a:lnTo>
                  <a:lnTo>
                    <a:pt x="4405686" y="1169788"/>
                  </a:lnTo>
                  <a:lnTo>
                    <a:pt x="4407253" y="1121481"/>
                  </a:lnTo>
                  <a:lnTo>
                    <a:pt x="4407768" y="1072919"/>
                  </a:lnTo>
                  <a:lnTo>
                    <a:pt x="4407302" y="1029001"/>
                  </a:lnTo>
                  <a:lnTo>
                    <a:pt x="4407160" y="1024358"/>
                  </a:lnTo>
                  <a:lnTo>
                    <a:pt x="4405752" y="978201"/>
                  </a:lnTo>
                  <a:lnTo>
                    <a:pt x="4405605" y="976055"/>
                  </a:lnTo>
                </a:path>
                <a:path w="4408169" h="3277234">
                  <a:moveTo>
                    <a:pt x="4129578" y="255"/>
                  </a:moveTo>
                  <a:lnTo>
                    <a:pt x="4129426" y="0"/>
                  </a:lnTo>
                </a:path>
              </a:pathLst>
            </a:custGeom>
            <a:ln w="380999">
              <a:solidFill>
                <a:srgbClr val="61C2A2"/>
              </a:solidFill>
            </a:ln>
          </p:spPr>
          <p:txBody>
            <a:bodyPr wrap="square" lIns="0" tIns="0" rIns="0" bIns="0" rtlCol="0"/>
            <a:lstStyle/>
            <a:p>
              <a:endParaRPr/>
            </a:p>
          </p:txBody>
        </p:sp>
        <p:sp>
          <p:nvSpPr>
            <p:cNvPr id="24" name="object 24"/>
            <p:cNvSpPr/>
            <p:nvPr/>
          </p:nvSpPr>
          <p:spPr>
            <a:xfrm>
              <a:off x="15583053" y="7565338"/>
              <a:ext cx="2705100" cy="2722245"/>
            </a:xfrm>
            <a:custGeom>
              <a:avLst/>
              <a:gdLst/>
              <a:ahLst/>
              <a:cxnLst/>
              <a:rect l="l" t="t" r="r" b="b"/>
              <a:pathLst>
                <a:path w="2705100" h="2722245">
                  <a:moveTo>
                    <a:pt x="2704935" y="0"/>
                  </a:moveTo>
                  <a:lnTo>
                    <a:pt x="30683" y="2674251"/>
                  </a:lnTo>
                  <a:lnTo>
                    <a:pt x="36512" y="2680081"/>
                  </a:lnTo>
                  <a:lnTo>
                    <a:pt x="4660" y="2715971"/>
                  </a:lnTo>
                  <a:lnTo>
                    <a:pt x="0" y="2721660"/>
                  </a:lnTo>
                  <a:lnTo>
                    <a:pt x="1528076" y="2721660"/>
                  </a:lnTo>
                  <a:lnTo>
                    <a:pt x="2704935" y="2721673"/>
                  </a:lnTo>
                  <a:lnTo>
                    <a:pt x="2704935" y="1860042"/>
                  </a:lnTo>
                  <a:lnTo>
                    <a:pt x="2704935" y="0"/>
                  </a:lnTo>
                  <a:close/>
                </a:path>
              </a:pathLst>
            </a:custGeom>
            <a:solidFill>
              <a:srgbClr val="56A18A">
                <a:alpha val="14999"/>
              </a:srgbClr>
            </a:solidFill>
          </p:spPr>
          <p:txBody>
            <a:bodyPr wrap="square" lIns="0" tIns="0" rIns="0" bIns="0" rtlCol="0"/>
            <a:lstStyle/>
            <a:p>
              <a:endParaRPr/>
            </a:p>
          </p:txBody>
        </p:sp>
      </p:grpSp>
      <p:sp>
        <p:nvSpPr>
          <p:cNvPr id="25" name="Rectangle 1">
            <a:extLst>
              <a:ext uri="{FF2B5EF4-FFF2-40B4-BE49-F238E27FC236}">
                <a16:creationId xmlns:a16="http://schemas.microsoft.com/office/drawing/2014/main" id="{B300788E-2CA2-4591-AD07-9A6CBA478E7D}"/>
              </a:ext>
            </a:extLst>
          </p:cNvPr>
          <p:cNvSpPr>
            <a:spLocks noChangeArrowheads="1"/>
          </p:cNvSpPr>
          <p:nvPr/>
        </p:nvSpPr>
        <p:spPr bwMode="auto">
          <a:xfrm>
            <a:off x="903436" y="2912348"/>
            <a:ext cx="9535964"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Strengthen families and protect family values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Protect the rights of women and children</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Promote equal opportunities for all family members </a:t>
            </a:r>
          </a:p>
        </p:txBody>
      </p:sp>
      <p:sp>
        <p:nvSpPr>
          <p:cNvPr id="26" name="Прямоугольник 25">
            <a:extLst>
              <a:ext uri="{FF2B5EF4-FFF2-40B4-BE49-F238E27FC236}">
                <a16:creationId xmlns:a16="http://schemas.microsoft.com/office/drawing/2014/main" id="{FFFBC7AE-7AFF-49B7-816D-BB64A47EFD5B}"/>
              </a:ext>
            </a:extLst>
          </p:cNvPr>
          <p:cNvSpPr/>
          <p:nvPr/>
        </p:nvSpPr>
        <p:spPr>
          <a:xfrm>
            <a:off x="1066800" y="6515101"/>
            <a:ext cx="8458200" cy="1815882"/>
          </a:xfrm>
          <a:prstGeom prst="rect">
            <a:avLst/>
          </a:prstGeom>
        </p:spPr>
        <p:txBody>
          <a:bodyPr wrap="square">
            <a:spAutoFit/>
          </a:bodyPr>
          <a:lstStyle/>
          <a:p>
            <a:r>
              <a:rPr lang="en-US" sz="2800" b="1" dirty="0">
                <a:solidFill>
                  <a:schemeClr val="tx2">
                    <a:lumMod val="60000"/>
                    <a:lumOff val="40000"/>
                  </a:schemeClr>
                </a:solidFill>
                <a:latin typeface="Times New Roman" panose="02020603050405020304" pitchFamily="18" charset="0"/>
                <a:cs typeface="Times New Roman" panose="02020603050405020304" pitchFamily="18" charset="0"/>
              </a:rPr>
              <a:t>Special attention is given to young families through:</a:t>
            </a:r>
          </a:p>
          <a:p>
            <a:pPr>
              <a:buFont typeface="Arial" panose="020B0604020202020204" pitchFamily="34" charset="0"/>
              <a:buChar char="•"/>
            </a:pPr>
            <a:r>
              <a:rPr lang="en-US" sz="2800" b="1" dirty="0">
                <a:solidFill>
                  <a:schemeClr val="tx2">
                    <a:lumMod val="60000"/>
                    <a:lumOff val="40000"/>
                  </a:schemeClr>
                </a:solidFill>
                <a:latin typeface="Times New Roman" panose="02020603050405020304" pitchFamily="18" charset="0"/>
                <a:cs typeface="Times New Roman" panose="02020603050405020304" pitchFamily="18" charset="0"/>
              </a:rPr>
              <a:t>Awareness </a:t>
            </a:r>
            <a:r>
              <a:rPr lang="en-US" sz="2800" b="1" dirty="0" err="1">
                <a:solidFill>
                  <a:schemeClr val="tx2">
                    <a:lumMod val="60000"/>
                    <a:lumOff val="40000"/>
                  </a:schemeClr>
                </a:solidFill>
                <a:latin typeface="Times New Roman" panose="02020603050405020304" pitchFamily="18" charset="0"/>
                <a:cs typeface="Times New Roman" panose="02020603050405020304" pitchFamily="18" charset="0"/>
              </a:rPr>
              <a:t>programmes</a:t>
            </a:r>
            <a:endParaRPr lang="en-US" sz="2800" b="1" dirty="0">
              <a:solidFill>
                <a:schemeClr val="tx2">
                  <a:lumMod val="60000"/>
                  <a:lumOff val="40000"/>
                </a:schemeClr>
              </a:solidFill>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US" sz="2800" b="1" dirty="0">
                <a:solidFill>
                  <a:schemeClr val="tx2">
                    <a:lumMod val="60000"/>
                    <a:lumOff val="40000"/>
                  </a:schemeClr>
                </a:solidFill>
                <a:latin typeface="Times New Roman" panose="02020603050405020304" pitchFamily="18" charset="0"/>
                <a:cs typeface="Times New Roman" panose="02020603050405020304" pitchFamily="18" charset="0"/>
              </a:rPr>
              <a:t>Educational activities</a:t>
            </a:r>
          </a:p>
          <a:p>
            <a:pPr>
              <a:buFont typeface="Arial" panose="020B0604020202020204" pitchFamily="34" charset="0"/>
              <a:buChar char="•"/>
            </a:pPr>
            <a:r>
              <a:rPr lang="en-US" sz="2800" b="1" dirty="0">
                <a:solidFill>
                  <a:schemeClr val="tx2">
                    <a:lumMod val="60000"/>
                    <a:lumOff val="40000"/>
                  </a:schemeClr>
                </a:solidFill>
                <a:latin typeface="Times New Roman" panose="02020603050405020304" pitchFamily="18" charset="0"/>
                <a:cs typeface="Times New Roman" panose="02020603050405020304" pitchFamily="18" charset="0"/>
              </a:rPr>
              <a:t>Counselling services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5671165" cy="2017395"/>
          </a:xfrm>
          <a:custGeom>
            <a:avLst/>
            <a:gdLst/>
            <a:ahLst/>
            <a:cxnLst/>
            <a:rect l="l" t="t" r="r" b="b"/>
            <a:pathLst>
              <a:path w="15671165" h="2017395">
                <a:moveTo>
                  <a:pt x="14506257" y="2017223"/>
                </a:moveTo>
                <a:lnTo>
                  <a:pt x="0" y="2017223"/>
                </a:lnTo>
                <a:lnTo>
                  <a:pt x="0" y="0"/>
                </a:lnTo>
                <a:lnTo>
                  <a:pt x="15670810" y="0"/>
                </a:lnTo>
                <a:lnTo>
                  <a:pt x="14506257" y="2017223"/>
                </a:lnTo>
                <a:close/>
              </a:path>
            </a:pathLst>
          </a:custGeom>
          <a:solidFill>
            <a:srgbClr val="56A18A"/>
          </a:solidFill>
        </p:spPr>
        <p:txBody>
          <a:bodyPr wrap="square" lIns="0" tIns="0" rIns="0" bIns="0" rtlCol="0"/>
          <a:lstStyle/>
          <a:p>
            <a:endParaRPr/>
          </a:p>
        </p:txBody>
      </p:sp>
      <p:sp>
        <p:nvSpPr>
          <p:cNvPr id="3" name="object 3" descr="$PPTXTitle"/>
          <p:cNvSpPr txBox="1">
            <a:spLocks noGrp="1"/>
          </p:cNvSpPr>
          <p:nvPr>
            <p:ph type="title"/>
          </p:nvPr>
        </p:nvSpPr>
        <p:spPr>
          <a:xfrm>
            <a:off x="1316587" y="373645"/>
            <a:ext cx="9383395" cy="645818"/>
          </a:xfrm>
          <a:prstGeom prst="rect">
            <a:avLst/>
          </a:prstGeom>
        </p:spPr>
        <p:txBody>
          <a:bodyPr vert="horz" wrap="square" lIns="0" tIns="75565" rIns="0" bIns="0" rtlCol="0">
            <a:spAutoFit/>
          </a:bodyPr>
          <a:lstStyle/>
          <a:p>
            <a:pPr marL="12700" marR="5080">
              <a:lnSpc>
                <a:spcPts val="4430"/>
              </a:lnSpc>
              <a:spcBef>
                <a:spcPts val="595"/>
              </a:spcBef>
            </a:pPr>
            <a:r>
              <a:rPr lang="en-US" sz="4400" b="1" dirty="0"/>
              <a:t>Child and Family Support Centers</a:t>
            </a:r>
            <a:endParaRPr sz="4050" b="1" dirty="0">
              <a:solidFill>
                <a:schemeClr val="accent1">
                  <a:lumMod val="75000"/>
                </a:schemeClr>
              </a:solidFill>
              <a:latin typeface="Palatino Linotype"/>
              <a:cs typeface="Palatino Linotype"/>
            </a:endParaRPr>
          </a:p>
        </p:txBody>
      </p:sp>
      <p:sp>
        <p:nvSpPr>
          <p:cNvPr id="4" name="object 4"/>
          <p:cNvSpPr/>
          <p:nvPr/>
        </p:nvSpPr>
        <p:spPr>
          <a:xfrm>
            <a:off x="1062991" y="3314700"/>
            <a:ext cx="171450" cy="180975"/>
          </a:xfrm>
          <a:custGeom>
            <a:avLst/>
            <a:gdLst/>
            <a:ahLst/>
            <a:cxnLst/>
            <a:rect l="l" t="t" r="r" b="b"/>
            <a:pathLst>
              <a:path w="171450" h="180975">
                <a:moveTo>
                  <a:pt x="171449" y="180974"/>
                </a:moveTo>
                <a:lnTo>
                  <a:pt x="0" y="180974"/>
                </a:lnTo>
                <a:lnTo>
                  <a:pt x="0" y="0"/>
                </a:lnTo>
                <a:lnTo>
                  <a:pt x="171449" y="0"/>
                </a:lnTo>
                <a:lnTo>
                  <a:pt x="171449" y="180974"/>
                </a:lnTo>
                <a:close/>
              </a:path>
            </a:pathLst>
          </a:custGeom>
          <a:solidFill>
            <a:srgbClr val="345D66"/>
          </a:solidFill>
        </p:spPr>
        <p:txBody>
          <a:bodyPr wrap="square" lIns="0" tIns="0" rIns="0" bIns="0" rtlCol="0"/>
          <a:lstStyle/>
          <a:p>
            <a:endParaRPr/>
          </a:p>
        </p:txBody>
      </p:sp>
      <p:sp>
        <p:nvSpPr>
          <p:cNvPr id="20" name="object 20"/>
          <p:cNvSpPr txBox="1"/>
          <p:nvPr/>
        </p:nvSpPr>
        <p:spPr>
          <a:xfrm>
            <a:off x="1316587" y="3848100"/>
            <a:ext cx="6760614" cy="1736373"/>
          </a:xfrm>
          <a:prstGeom prst="rect">
            <a:avLst/>
          </a:prstGeom>
        </p:spPr>
        <p:txBody>
          <a:bodyPr vert="horz" wrap="square" lIns="0" tIns="12700" rIns="0" bIns="0" rtlCol="0">
            <a:spAutoFit/>
          </a:bodyPr>
          <a:lstStyle/>
          <a:p>
            <a:r>
              <a:rPr lang="en-US" sz="2800" b="1" dirty="0">
                <a:solidFill>
                  <a:schemeClr val="tx2">
                    <a:lumMod val="60000"/>
                    <a:lumOff val="40000"/>
                  </a:schemeClr>
                </a:solidFill>
                <a:latin typeface="Times New Roman" panose="02020603050405020304" pitchFamily="18" charset="0"/>
                <a:cs typeface="Times New Roman" panose="02020603050405020304" pitchFamily="18" charset="0"/>
              </a:rPr>
              <a:t>Child and Family Support Centers provide:</a:t>
            </a:r>
          </a:p>
          <a:p>
            <a:pPr marL="457200" indent="-457200">
              <a:buFont typeface="Arial" panose="020B0604020202020204" pitchFamily="34" charset="0"/>
              <a:buChar char="•"/>
            </a:pPr>
            <a:r>
              <a:rPr lang="en-US" sz="2800" b="1" dirty="0">
                <a:solidFill>
                  <a:schemeClr val="tx2">
                    <a:lumMod val="60000"/>
                    <a:lumOff val="40000"/>
                  </a:schemeClr>
                </a:solidFill>
                <a:latin typeface="Times New Roman" panose="02020603050405020304" pitchFamily="18" charset="0"/>
                <a:cs typeface="Times New Roman" panose="02020603050405020304" pitchFamily="18" charset="0"/>
              </a:rPr>
              <a:t>Legal support</a:t>
            </a:r>
          </a:p>
          <a:p>
            <a:pPr marL="457200" indent="-457200">
              <a:buFont typeface="Arial" panose="020B0604020202020204" pitchFamily="34" charset="0"/>
              <a:buChar char="•"/>
            </a:pPr>
            <a:r>
              <a:rPr lang="en-US" sz="2800" b="1" dirty="0">
                <a:solidFill>
                  <a:schemeClr val="tx2">
                    <a:lumMod val="60000"/>
                    <a:lumOff val="40000"/>
                  </a:schemeClr>
                </a:solidFill>
                <a:latin typeface="Times New Roman" panose="02020603050405020304" pitchFamily="18" charset="0"/>
                <a:cs typeface="Times New Roman" panose="02020603050405020304" pitchFamily="18" charset="0"/>
              </a:rPr>
              <a:t>Psychological assistance</a:t>
            </a:r>
          </a:p>
          <a:p>
            <a:pPr marL="457200" indent="-457200">
              <a:buFont typeface="Arial" panose="020B0604020202020204" pitchFamily="34" charset="0"/>
              <a:buChar char="•"/>
            </a:pPr>
            <a:r>
              <a:rPr lang="en-US" sz="2800" b="1" dirty="0">
                <a:solidFill>
                  <a:schemeClr val="tx2">
                    <a:lumMod val="60000"/>
                    <a:lumOff val="40000"/>
                  </a:schemeClr>
                </a:solidFill>
                <a:latin typeface="Times New Roman" panose="02020603050405020304" pitchFamily="18" charset="0"/>
                <a:cs typeface="Times New Roman" panose="02020603050405020304" pitchFamily="18" charset="0"/>
              </a:rPr>
              <a:t>Social services for families in need</a:t>
            </a:r>
          </a:p>
        </p:txBody>
      </p:sp>
      <p:pic>
        <p:nvPicPr>
          <p:cNvPr id="37" name="object 13">
            <a:extLst>
              <a:ext uri="{FF2B5EF4-FFF2-40B4-BE49-F238E27FC236}">
                <a16:creationId xmlns:a16="http://schemas.microsoft.com/office/drawing/2014/main" id="{0D6B6EB8-1501-456D-8CEC-FF7C63D11AD4}"/>
              </a:ext>
            </a:extLst>
          </p:cNvPr>
          <p:cNvPicPr/>
          <p:nvPr/>
        </p:nvPicPr>
        <p:blipFill>
          <a:blip r:embed="rId2" cstate="print"/>
          <a:stretch>
            <a:fillRect/>
          </a:stretch>
        </p:blipFill>
        <p:spPr>
          <a:xfrm>
            <a:off x="8584716" y="2391040"/>
            <a:ext cx="4014167" cy="4147484"/>
          </a:xfrm>
          <a:prstGeom prst="rect">
            <a:avLst/>
          </a:prstGeom>
        </p:spPr>
      </p:pic>
      <p:pic>
        <p:nvPicPr>
          <p:cNvPr id="38" name="object 15">
            <a:extLst>
              <a:ext uri="{FF2B5EF4-FFF2-40B4-BE49-F238E27FC236}">
                <a16:creationId xmlns:a16="http://schemas.microsoft.com/office/drawing/2014/main" id="{550D45D4-0C8A-4590-B889-DD604F926287}"/>
              </a:ext>
            </a:extLst>
          </p:cNvPr>
          <p:cNvPicPr/>
          <p:nvPr/>
        </p:nvPicPr>
        <p:blipFill>
          <a:blip r:embed="rId3" cstate="print"/>
          <a:stretch>
            <a:fillRect/>
          </a:stretch>
        </p:blipFill>
        <p:spPr>
          <a:xfrm>
            <a:off x="13411200" y="2355117"/>
            <a:ext cx="4004623" cy="4139150"/>
          </a:xfrm>
          <a:prstGeom prst="rect">
            <a:avLst/>
          </a:prstGeom>
        </p:spPr>
      </p:pic>
    </p:spTree>
    <p:extLst>
      <p:ext uri="{BB962C8B-B14F-4D97-AF65-F5344CB8AC3E}">
        <p14:creationId xmlns:p14="http://schemas.microsoft.com/office/powerpoint/2010/main" val="1339430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5671165" cy="2017395"/>
          </a:xfrm>
          <a:custGeom>
            <a:avLst/>
            <a:gdLst/>
            <a:ahLst/>
            <a:cxnLst/>
            <a:rect l="l" t="t" r="r" b="b"/>
            <a:pathLst>
              <a:path w="15671165" h="2017395">
                <a:moveTo>
                  <a:pt x="14506257" y="2017223"/>
                </a:moveTo>
                <a:lnTo>
                  <a:pt x="0" y="2017223"/>
                </a:lnTo>
                <a:lnTo>
                  <a:pt x="0" y="0"/>
                </a:lnTo>
                <a:lnTo>
                  <a:pt x="15670810" y="0"/>
                </a:lnTo>
                <a:lnTo>
                  <a:pt x="14506257" y="2017223"/>
                </a:lnTo>
                <a:close/>
              </a:path>
            </a:pathLst>
          </a:custGeom>
          <a:solidFill>
            <a:srgbClr val="56A18A"/>
          </a:solidFill>
        </p:spPr>
        <p:txBody>
          <a:bodyPr wrap="square" lIns="0" tIns="0" rIns="0" bIns="0" rtlCol="0"/>
          <a:lstStyle/>
          <a:p>
            <a:endParaRPr/>
          </a:p>
        </p:txBody>
      </p:sp>
      <p:sp>
        <p:nvSpPr>
          <p:cNvPr id="3" name="object 3" descr="$PPTXTitle"/>
          <p:cNvSpPr txBox="1">
            <a:spLocks noGrp="1"/>
          </p:cNvSpPr>
          <p:nvPr>
            <p:ph type="title"/>
          </p:nvPr>
        </p:nvSpPr>
        <p:spPr>
          <a:xfrm>
            <a:off x="1316587" y="373645"/>
            <a:ext cx="13237613" cy="1769074"/>
          </a:xfrm>
          <a:prstGeom prst="rect">
            <a:avLst/>
          </a:prstGeom>
        </p:spPr>
        <p:txBody>
          <a:bodyPr vert="horz" wrap="square" lIns="0" tIns="75565" rIns="0" bIns="0" rtlCol="0">
            <a:spAutoFit/>
          </a:bodyPr>
          <a:lstStyle/>
          <a:p>
            <a:pPr marL="12700" marR="5080">
              <a:lnSpc>
                <a:spcPts val="4430"/>
              </a:lnSpc>
              <a:spcBef>
                <a:spcPts val="595"/>
              </a:spcBef>
            </a:pPr>
            <a:r>
              <a:rPr lang="en-US" sz="4400" b="1" dirty="0"/>
              <a:t>Azerbaijan works to ensure that every child grows up in a safe and healthy family environment by:</a:t>
            </a:r>
            <a:br>
              <a:rPr lang="en-US" sz="4400" b="1" dirty="0"/>
            </a:br>
            <a:endParaRPr sz="4050" b="1" dirty="0">
              <a:solidFill>
                <a:schemeClr val="accent1">
                  <a:lumMod val="75000"/>
                </a:schemeClr>
              </a:solidFill>
              <a:latin typeface="Palatino Linotype"/>
              <a:cs typeface="Palatino Linotype"/>
            </a:endParaRPr>
          </a:p>
        </p:txBody>
      </p:sp>
      <p:sp>
        <p:nvSpPr>
          <p:cNvPr id="4" name="object 4"/>
          <p:cNvSpPr/>
          <p:nvPr/>
        </p:nvSpPr>
        <p:spPr>
          <a:xfrm>
            <a:off x="557934" y="2659186"/>
            <a:ext cx="171450" cy="180975"/>
          </a:xfrm>
          <a:custGeom>
            <a:avLst/>
            <a:gdLst/>
            <a:ahLst/>
            <a:cxnLst/>
            <a:rect l="l" t="t" r="r" b="b"/>
            <a:pathLst>
              <a:path w="171450" h="180975">
                <a:moveTo>
                  <a:pt x="171449" y="180974"/>
                </a:moveTo>
                <a:lnTo>
                  <a:pt x="0" y="180974"/>
                </a:lnTo>
                <a:lnTo>
                  <a:pt x="0" y="0"/>
                </a:lnTo>
                <a:lnTo>
                  <a:pt x="171449" y="0"/>
                </a:lnTo>
                <a:lnTo>
                  <a:pt x="171449" y="180974"/>
                </a:lnTo>
                <a:close/>
              </a:path>
            </a:pathLst>
          </a:custGeom>
          <a:solidFill>
            <a:srgbClr val="345D66"/>
          </a:solidFill>
        </p:spPr>
        <p:txBody>
          <a:bodyPr wrap="square" lIns="0" tIns="0" rIns="0" bIns="0" rtlCol="0"/>
          <a:lstStyle/>
          <a:p>
            <a:endParaRPr/>
          </a:p>
        </p:txBody>
      </p:sp>
      <p:grpSp>
        <p:nvGrpSpPr>
          <p:cNvPr id="21" name="object 21"/>
          <p:cNvGrpSpPr/>
          <p:nvPr/>
        </p:nvGrpSpPr>
        <p:grpSpPr>
          <a:xfrm>
            <a:off x="9144000" y="3162300"/>
            <a:ext cx="8077200" cy="6019800"/>
            <a:chOff x="12966536" y="5880100"/>
            <a:chExt cx="5321935" cy="4597400"/>
          </a:xfrm>
        </p:grpSpPr>
        <p:pic>
          <p:nvPicPr>
            <p:cNvPr id="22" name="object 22"/>
            <p:cNvPicPr/>
            <p:nvPr/>
          </p:nvPicPr>
          <p:blipFill>
            <a:blip r:embed="rId2" cstate="print"/>
            <a:stretch>
              <a:fillRect/>
            </a:stretch>
          </p:blipFill>
          <p:spPr>
            <a:xfrm>
              <a:off x="13156971" y="5880100"/>
              <a:ext cx="4407903" cy="4406899"/>
            </a:xfrm>
            <a:prstGeom prst="rect">
              <a:avLst/>
            </a:prstGeom>
          </p:spPr>
        </p:pic>
        <p:sp>
          <p:nvSpPr>
            <p:cNvPr id="23" name="object 23"/>
            <p:cNvSpPr/>
            <p:nvPr/>
          </p:nvSpPr>
          <p:spPr>
            <a:xfrm>
              <a:off x="13157036" y="7010098"/>
              <a:ext cx="4408170" cy="3277235"/>
            </a:xfrm>
            <a:custGeom>
              <a:avLst/>
              <a:gdLst/>
              <a:ahLst/>
              <a:cxnLst/>
              <a:rect l="l" t="t" r="r" b="b"/>
              <a:pathLst>
                <a:path w="4408169" h="3277234">
                  <a:moveTo>
                    <a:pt x="1966727" y="3264201"/>
                  </a:moveTo>
                  <a:lnTo>
                    <a:pt x="2011187" y="3268534"/>
                  </a:lnTo>
                  <a:lnTo>
                    <a:pt x="2058948" y="3272152"/>
                  </a:lnTo>
                  <a:lnTo>
                    <a:pt x="2106987" y="3274749"/>
                  </a:lnTo>
                  <a:lnTo>
                    <a:pt x="2155293" y="3276315"/>
                  </a:lnTo>
                  <a:lnTo>
                    <a:pt x="2203856" y="3276901"/>
                  </a:lnTo>
                  <a:lnTo>
                    <a:pt x="2252419" y="3276315"/>
                  </a:lnTo>
                  <a:lnTo>
                    <a:pt x="2300725" y="3274749"/>
                  </a:lnTo>
                  <a:lnTo>
                    <a:pt x="2348764" y="3272152"/>
                  </a:lnTo>
                  <a:lnTo>
                    <a:pt x="2396525" y="3268534"/>
                  </a:lnTo>
                  <a:lnTo>
                    <a:pt x="2440985" y="3264201"/>
                  </a:lnTo>
                </a:path>
                <a:path w="4408169" h="3277234">
                  <a:moveTo>
                    <a:pt x="1731063" y="3226101"/>
                  </a:moveTo>
                  <a:lnTo>
                    <a:pt x="1776930" y="3235520"/>
                  </a:lnTo>
                  <a:lnTo>
                    <a:pt x="1823139" y="3244077"/>
                  </a:lnTo>
                  <a:lnTo>
                    <a:pt x="1869680" y="3251668"/>
                  </a:lnTo>
                  <a:lnTo>
                    <a:pt x="1916542" y="3258282"/>
                  </a:lnTo>
                  <a:lnTo>
                    <a:pt x="1963715" y="3263907"/>
                  </a:lnTo>
                  <a:lnTo>
                    <a:pt x="1966727" y="3264201"/>
                  </a:lnTo>
                </a:path>
                <a:path w="4408169" h="3277234">
                  <a:moveTo>
                    <a:pt x="2440985" y="3264201"/>
                  </a:moveTo>
                  <a:lnTo>
                    <a:pt x="2491170" y="3258282"/>
                  </a:lnTo>
                  <a:lnTo>
                    <a:pt x="2538032" y="3251668"/>
                  </a:lnTo>
                  <a:lnTo>
                    <a:pt x="2584573" y="3244077"/>
                  </a:lnTo>
                  <a:lnTo>
                    <a:pt x="2630782" y="3235520"/>
                  </a:lnTo>
                  <a:lnTo>
                    <a:pt x="2676666" y="3226003"/>
                  </a:lnTo>
                </a:path>
                <a:path w="4408169" h="3277234">
                  <a:moveTo>
                    <a:pt x="409" y="1029000"/>
                  </a:moveTo>
                  <a:lnTo>
                    <a:pt x="0" y="1072919"/>
                  </a:lnTo>
                  <a:lnTo>
                    <a:pt x="366" y="1121482"/>
                  </a:lnTo>
                  <a:lnTo>
                    <a:pt x="2026" y="1169788"/>
                  </a:lnTo>
                  <a:lnTo>
                    <a:pt x="4510" y="1217835"/>
                  </a:lnTo>
                  <a:lnTo>
                    <a:pt x="4640" y="1219500"/>
                  </a:lnTo>
                  <a:lnTo>
                    <a:pt x="8240" y="1265588"/>
                  </a:lnTo>
                  <a:lnTo>
                    <a:pt x="12867" y="1313060"/>
                  </a:lnTo>
                  <a:lnTo>
                    <a:pt x="18493" y="1360232"/>
                  </a:lnTo>
                  <a:lnTo>
                    <a:pt x="25107" y="1407095"/>
                  </a:lnTo>
                  <a:lnTo>
                    <a:pt x="32698" y="1453636"/>
                  </a:lnTo>
                  <a:lnTo>
                    <a:pt x="41255" y="1499845"/>
                  </a:lnTo>
                  <a:lnTo>
                    <a:pt x="50768" y="1545711"/>
                  </a:lnTo>
                  <a:lnTo>
                    <a:pt x="61226" y="1591224"/>
                  </a:lnTo>
                  <a:lnTo>
                    <a:pt x="72618" y="1636373"/>
                  </a:lnTo>
                  <a:lnTo>
                    <a:pt x="84934" y="1681147"/>
                  </a:lnTo>
                  <a:lnTo>
                    <a:pt x="98162" y="1725536"/>
                  </a:lnTo>
                  <a:lnTo>
                    <a:pt x="112292" y="1769528"/>
                  </a:lnTo>
                  <a:lnTo>
                    <a:pt x="127314" y="1813113"/>
                  </a:lnTo>
                  <a:lnTo>
                    <a:pt x="143216" y="1856280"/>
                  </a:lnTo>
                  <a:lnTo>
                    <a:pt x="159987" y="1899018"/>
                  </a:lnTo>
                  <a:lnTo>
                    <a:pt x="177618" y="1941317"/>
                  </a:lnTo>
                  <a:lnTo>
                    <a:pt x="196096" y="1983166"/>
                  </a:lnTo>
                  <a:lnTo>
                    <a:pt x="215412" y="2024553"/>
                  </a:lnTo>
                  <a:lnTo>
                    <a:pt x="235555" y="2065469"/>
                  </a:lnTo>
                  <a:lnTo>
                    <a:pt x="256513" y="2105903"/>
                  </a:lnTo>
                  <a:lnTo>
                    <a:pt x="278277" y="2145843"/>
                  </a:lnTo>
                  <a:lnTo>
                    <a:pt x="300835" y="2185280"/>
                  </a:lnTo>
                  <a:lnTo>
                    <a:pt x="324176" y="2224201"/>
                  </a:lnTo>
                  <a:lnTo>
                    <a:pt x="348291" y="2262597"/>
                  </a:lnTo>
                  <a:lnTo>
                    <a:pt x="373167" y="2300457"/>
                  </a:lnTo>
                  <a:lnTo>
                    <a:pt x="398795" y="2337770"/>
                  </a:lnTo>
                  <a:lnTo>
                    <a:pt x="425164" y="2374526"/>
                  </a:lnTo>
                  <a:lnTo>
                    <a:pt x="452262" y="2410712"/>
                  </a:lnTo>
                  <a:lnTo>
                    <a:pt x="480080" y="2446320"/>
                  </a:lnTo>
                  <a:lnTo>
                    <a:pt x="508605" y="2481337"/>
                  </a:lnTo>
                  <a:lnTo>
                    <a:pt x="537829" y="2515754"/>
                  </a:lnTo>
                  <a:lnTo>
                    <a:pt x="567739" y="2549559"/>
                  </a:lnTo>
                  <a:lnTo>
                    <a:pt x="598325" y="2582742"/>
                  </a:lnTo>
                  <a:lnTo>
                    <a:pt x="629577" y="2615292"/>
                  </a:lnTo>
                  <a:lnTo>
                    <a:pt x="661483" y="2647198"/>
                  </a:lnTo>
                  <a:lnTo>
                    <a:pt x="694033" y="2678449"/>
                  </a:lnTo>
                  <a:lnTo>
                    <a:pt x="727215" y="2709036"/>
                  </a:lnTo>
                  <a:lnTo>
                    <a:pt x="761021" y="2738946"/>
                  </a:lnTo>
                  <a:lnTo>
                    <a:pt x="795437" y="2768169"/>
                  </a:lnTo>
                  <a:lnTo>
                    <a:pt x="830455" y="2796695"/>
                  </a:lnTo>
                  <a:lnTo>
                    <a:pt x="866062" y="2824512"/>
                  </a:lnTo>
                  <a:lnTo>
                    <a:pt x="902249" y="2851611"/>
                  </a:lnTo>
                  <a:lnTo>
                    <a:pt x="939004" y="2877979"/>
                  </a:lnTo>
                  <a:lnTo>
                    <a:pt x="976317" y="2903607"/>
                  </a:lnTo>
                  <a:lnTo>
                    <a:pt x="1014177" y="2928484"/>
                  </a:lnTo>
                  <a:lnTo>
                    <a:pt x="1052573" y="2952598"/>
                  </a:lnTo>
                  <a:lnTo>
                    <a:pt x="1091495" y="2975940"/>
                  </a:lnTo>
                  <a:lnTo>
                    <a:pt x="1130931" y="2998498"/>
                  </a:lnTo>
                  <a:lnTo>
                    <a:pt x="1170872" y="3020261"/>
                  </a:lnTo>
                  <a:lnTo>
                    <a:pt x="1211305" y="3041220"/>
                  </a:lnTo>
                  <a:lnTo>
                    <a:pt x="1252221" y="3061362"/>
                  </a:lnTo>
                  <a:lnTo>
                    <a:pt x="1293609" y="3080678"/>
                  </a:lnTo>
                  <a:lnTo>
                    <a:pt x="1335458" y="3099157"/>
                  </a:lnTo>
                  <a:lnTo>
                    <a:pt x="1377756" y="3116787"/>
                  </a:lnTo>
                  <a:lnTo>
                    <a:pt x="1420495" y="3133559"/>
                  </a:lnTo>
                  <a:lnTo>
                    <a:pt x="1463662" y="3149461"/>
                  </a:lnTo>
                  <a:lnTo>
                    <a:pt x="1507247" y="3164482"/>
                  </a:lnTo>
                  <a:lnTo>
                    <a:pt x="1551239" y="3178612"/>
                  </a:lnTo>
                  <a:lnTo>
                    <a:pt x="1595627" y="3191841"/>
                  </a:lnTo>
                  <a:lnTo>
                    <a:pt x="1640401" y="3204156"/>
                  </a:lnTo>
                  <a:lnTo>
                    <a:pt x="1685550" y="3215549"/>
                  </a:lnTo>
                  <a:lnTo>
                    <a:pt x="1731063" y="3226101"/>
                  </a:lnTo>
                </a:path>
                <a:path w="4408169" h="3277234">
                  <a:moveTo>
                    <a:pt x="2676649" y="3226101"/>
                  </a:moveTo>
                  <a:lnTo>
                    <a:pt x="2722162" y="3215549"/>
                  </a:lnTo>
                  <a:lnTo>
                    <a:pt x="2767311" y="3204156"/>
                  </a:lnTo>
                  <a:lnTo>
                    <a:pt x="2812085" y="3191841"/>
                  </a:lnTo>
                  <a:lnTo>
                    <a:pt x="2856473" y="3178612"/>
                  </a:lnTo>
                  <a:lnTo>
                    <a:pt x="2900465" y="3164482"/>
                  </a:lnTo>
                  <a:lnTo>
                    <a:pt x="2944050" y="3149461"/>
                  </a:lnTo>
                  <a:lnTo>
                    <a:pt x="2987217" y="3133559"/>
                  </a:lnTo>
                  <a:lnTo>
                    <a:pt x="3029956" y="3116787"/>
                  </a:lnTo>
                  <a:lnTo>
                    <a:pt x="3072254" y="3099157"/>
                  </a:lnTo>
                  <a:lnTo>
                    <a:pt x="3114103" y="3080678"/>
                  </a:lnTo>
                  <a:lnTo>
                    <a:pt x="3155491" y="3061362"/>
                  </a:lnTo>
                  <a:lnTo>
                    <a:pt x="3196407" y="3041220"/>
                  </a:lnTo>
                  <a:lnTo>
                    <a:pt x="3236840" y="3020261"/>
                  </a:lnTo>
                  <a:lnTo>
                    <a:pt x="3276781" y="2998498"/>
                  </a:lnTo>
                  <a:lnTo>
                    <a:pt x="3316217" y="2975940"/>
                  </a:lnTo>
                  <a:lnTo>
                    <a:pt x="3355139" y="2952598"/>
                  </a:lnTo>
                  <a:lnTo>
                    <a:pt x="3393535" y="2928484"/>
                  </a:lnTo>
                  <a:lnTo>
                    <a:pt x="3431395" y="2903607"/>
                  </a:lnTo>
                  <a:lnTo>
                    <a:pt x="3468708" y="2877979"/>
                  </a:lnTo>
                  <a:lnTo>
                    <a:pt x="3505463" y="2851611"/>
                  </a:lnTo>
                  <a:lnTo>
                    <a:pt x="3541650" y="2824512"/>
                  </a:lnTo>
                  <a:lnTo>
                    <a:pt x="3577257" y="2796695"/>
                  </a:lnTo>
                  <a:lnTo>
                    <a:pt x="3612275" y="2768169"/>
                  </a:lnTo>
                  <a:lnTo>
                    <a:pt x="3646691" y="2738946"/>
                  </a:lnTo>
                  <a:lnTo>
                    <a:pt x="3680497" y="2709036"/>
                  </a:lnTo>
                  <a:lnTo>
                    <a:pt x="3713679" y="2678449"/>
                  </a:lnTo>
                  <a:lnTo>
                    <a:pt x="3746229" y="2647198"/>
                  </a:lnTo>
                  <a:lnTo>
                    <a:pt x="3778135" y="2615292"/>
                  </a:lnTo>
                  <a:lnTo>
                    <a:pt x="3809387" y="2582742"/>
                  </a:lnTo>
                  <a:lnTo>
                    <a:pt x="3839973" y="2549559"/>
                  </a:lnTo>
                  <a:lnTo>
                    <a:pt x="3869883" y="2515754"/>
                  </a:lnTo>
                  <a:lnTo>
                    <a:pt x="3899107" y="2481337"/>
                  </a:lnTo>
                  <a:lnTo>
                    <a:pt x="3927632" y="2446320"/>
                  </a:lnTo>
                  <a:lnTo>
                    <a:pt x="3955450" y="2410712"/>
                  </a:lnTo>
                  <a:lnTo>
                    <a:pt x="3982548" y="2374526"/>
                  </a:lnTo>
                  <a:lnTo>
                    <a:pt x="4008917" y="2337770"/>
                  </a:lnTo>
                  <a:lnTo>
                    <a:pt x="4034545" y="2300457"/>
                  </a:lnTo>
                  <a:lnTo>
                    <a:pt x="4059421" y="2262597"/>
                  </a:lnTo>
                  <a:lnTo>
                    <a:pt x="4083536" y="2224201"/>
                  </a:lnTo>
                  <a:lnTo>
                    <a:pt x="4106877" y="2185280"/>
                  </a:lnTo>
                  <a:lnTo>
                    <a:pt x="4129435" y="2145843"/>
                  </a:lnTo>
                  <a:lnTo>
                    <a:pt x="4151199" y="2105903"/>
                  </a:lnTo>
                  <a:lnTo>
                    <a:pt x="4172157" y="2065469"/>
                  </a:lnTo>
                  <a:lnTo>
                    <a:pt x="4192300" y="2024553"/>
                  </a:lnTo>
                  <a:lnTo>
                    <a:pt x="4211616" y="1983166"/>
                  </a:lnTo>
                  <a:lnTo>
                    <a:pt x="4230094" y="1941317"/>
                  </a:lnTo>
                  <a:lnTo>
                    <a:pt x="4247725" y="1899018"/>
                  </a:lnTo>
                  <a:lnTo>
                    <a:pt x="4264496" y="1856280"/>
                  </a:lnTo>
                  <a:lnTo>
                    <a:pt x="4280398" y="1813113"/>
                  </a:lnTo>
                  <a:lnTo>
                    <a:pt x="4295420" y="1769528"/>
                  </a:lnTo>
                  <a:lnTo>
                    <a:pt x="4309550" y="1725536"/>
                  </a:lnTo>
                  <a:lnTo>
                    <a:pt x="4322778" y="1681147"/>
                  </a:lnTo>
                  <a:lnTo>
                    <a:pt x="4335094" y="1636373"/>
                  </a:lnTo>
                  <a:lnTo>
                    <a:pt x="4346486" y="1591224"/>
                  </a:lnTo>
                  <a:lnTo>
                    <a:pt x="4356944" y="1545711"/>
                  </a:lnTo>
                  <a:lnTo>
                    <a:pt x="4366457" y="1499845"/>
                  </a:lnTo>
                  <a:lnTo>
                    <a:pt x="4375015" y="1453636"/>
                  </a:lnTo>
                  <a:lnTo>
                    <a:pt x="4382605" y="1407095"/>
                  </a:lnTo>
                  <a:lnTo>
                    <a:pt x="4389219" y="1360232"/>
                  </a:lnTo>
                  <a:lnTo>
                    <a:pt x="4394845" y="1313060"/>
                  </a:lnTo>
                  <a:lnTo>
                    <a:pt x="4399472" y="1265588"/>
                  </a:lnTo>
                  <a:lnTo>
                    <a:pt x="4403089" y="1217827"/>
                  </a:lnTo>
                  <a:lnTo>
                    <a:pt x="4405686" y="1169788"/>
                  </a:lnTo>
                  <a:lnTo>
                    <a:pt x="4407253" y="1121481"/>
                  </a:lnTo>
                  <a:lnTo>
                    <a:pt x="4407768" y="1072919"/>
                  </a:lnTo>
                  <a:lnTo>
                    <a:pt x="4407302" y="1029001"/>
                  </a:lnTo>
                  <a:lnTo>
                    <a:pt x="4407160" y="1024358"/>
                  </a:lnTo>
                  <a:lnTo>
                    <a:pt x="4405752" y="978201"/>
                  </a:lnTo>
                  <a:lnTo>
                    <a:pt x="4405605" y="976055"/>
                  </a:lnTo>
                </a:path>
                <a:path w="4408169" h="3277234">
                  <a:moveTo>
                    <a:pt x="4129578" y="255"/>
                  </a:moveTo>
                  <a:lnTo>
                    <a:pt x="4129426" y="0"/>
                  </a:lnTo>
                </a:path>
              </a:pathLst>
            </a:custGeom>
            <a:ln w="380999">
              <a:solidFill>
                <a:srgbClr val="61C2A2"/>
              </a:solidFill>
            </a:ln>
          </p:spPr>
          <p:txBody>
            <a:bodyPr wrap="square" lIns="0" tIns="0" rIns="0" bIns="0" rtlCol="0"/>
            <a:lstStyle/>
            <a:p>
              <a:endParaRPr/>
            </a:p>
          </p:txBody>
        </p:sp>
        <p:sp>
          <p:nvSpPr>
            <p:cNvPr id="24" name="object 24"/>
            <p:cNvSpPr/>
            <p:nvPr/>
          </p:nvSpPr>
          <p:spPr>
            <a:xfrm>
              <a:off x="15583053" y="7565338"/>
              <a:ext cx="2705100" cy="2722245"/>
            </a:xfrm>
            <a:custGeom>
              <a:avLst/>
              <a:gdLst/>
              <a:ahLst/>
              <a:cxnLst/>
              <a:rect l="l" t="t" r="r" b="b"/>
              <a:pathLst>
                <a:path w="2705100" h="2722245">
                  <a:moveTo>
                    <a:pt x="2704935" y="0"/>
                  </a:moveTo>
                  <a:lnTo>
                    <a:pt x="30683" y="2674251"/>
                  </a:lnTo>
                  <a:lnTo>
                    <a:pt x="36512" y="2680081"/>
                  </a:lnTo>
                  <a:lnTo>
                    <a:pt x="4660" y="2715971"/>
                  </a:lnTo>
                  <a:lnTo>
                    <a:pt x="0" y="2721660"/>
                  </a:lnTo>
                  <a:lnTo>
                    <a:pt x="1528076" y="2721660"/>
                  </a:lnTo>
                  <a:lnTo>
                    <a:pt x="2704935" y="2721673"/>
                  </a:lnTo>
                  <a:lnTo>
                    <a:pt x="2704935" y="1860042"/>
                  </a:lnTo>
                  <a:lnTo>
                    <a:pt x="2704935" y="0"/>
                  </a:lnTo>
                  <a:close/>
                </a:path>
              </a:pathLst>
            </a:custGeom>
            <a:solidFill>
              <a:srgbClr val="56A18A">
                <a:alpha val="14999"/>
              </a:srgbClr>
            </a:solidFill>
          </p:spPr>
          <p:txBody>
            <a:bodyPr wrap="square" lIns="0" tIns="0" rIns="0" bIns="0" rtlCol="0"/>
            <a:lstStyle/>
            <a:p>
              <a:endParaRPr/>
            </a:p>
          </p:txBody>
        </p:sp>
      </p:grpSp>
      <p:sp>
        <p:nvSpPr>
          <p:cNvPr id="5" name="Rectangle 1">
            <a:extLst>
              <a:ext uri="{FF2B5EF4-FFF2-40B4-BE49-F238E27FC236}">
                <a16:creationId xmlns:a16="http://schemas.microsoft.com/office/drawing/2014/main" id="{03753BCD-6FE3-4385-AEC6-702FA037EF7E}"/>
              </a:ext>
            </a:extLst>
          </p:cNvPr>
          <p:cNvSpPr>
            <a:spLocks noChangeArrowheads="1"/>
          </p:cNvSpPr>
          <p:nvPr/>
        </p:nvSpPr>
        <p:spPr bwMode="auto">
          <a:xfrm>
            <a:off x="990600" y="3206485"/>
            <a:ext cx="891540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8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Preventing</a:t>
            </a:r>
            <a:r>
              <a:rPr kumimoji="0" lang="ru-RU"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28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domestic</a:t>
            </a:r>
            <a:r>
              <a:rPr kumimoji="0" lang="ru-RU"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28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violence</a:t>
            </a:r>
            <a:endParaRPr kumimoji="0" lang="ru-RU"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8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Protecting</a:t>
            </a:r>
            <a:r>
              <a:rPr kumimoji="0" lang="ru-RU"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28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children’s</a:t>
            </a:r>
            <a:r>
              <a:rPr kumimoji="0" lang="ru-RU"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28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rights</a:t>
            </a:r>
            <a:endParaRPr kumimoji="0" lang="ru-RU"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altLang="ru-RU" sz="28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Improving</a:t>
            </a:r>
            <a:r>
              <a:rPr kumimoji="0" lang="ru-RU"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28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access</a:t>
            </a:r>
            <a:r>
              <a:rPr kumimoji="0" lang="ru-RU"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28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to</a:t>
            </a:r>
            <a:r>
              <a:rPr kumimoji="0" lang="ru-RU"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28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education</a:t>
            </a:r>
            <a:r>
              <a:rPr kumimoji="0" lang="ru-RU"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28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healthcare</a:t>
            </a:r>
            <a:r>
              <a:rPr kumimoji="0" lang="ru-RU"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28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and</a:t>
            </a:r>
            <a:r>
              <a:rPr kumimoji="0" lang="ru-RU"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28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social</a:t>
            </a:r>
            <a:r>
              <a:rPr kumimoji="0" lang="ru-RU"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r>
              <a:rPr kumimoji="0" lang="ru-RU" altLang="ru-RU" sz="2800" b="1" i="0" u="none" strike="noStrike" cap="none" normalizeH="0" baseline="0" dirty="0" err="1">
                <a:ln>
                  <a:noFill/>
                </a:ln>
                <a:solidFill>
                  <a:schemeClr val="tx2">
                    <a:lumMod val="60000"/>
                    <a:lumOff val="40000"/>
                  </a:schemeClr>
                </a:solidFill>
                <a:effectLst/>
                <a:latin typeface="Times New Roman" panose="02020603050405020304" pitchFamily="18" charset="0"/>
                <a:cs typeface="Times New Roman" panose="02020603050405020304" pitchFamily="18" charset="0"/>
              </a:rPr>
              <a:t>services</a:t>
            </a:r>
            <a:r>
              <a:rPr kumimoji="0" lang="ru-RU" altLang="ru-RU" sz="2800" b="1" i="0" u="none" strike="noStrike" cap="none" normalizeH="0" baseline="0" dirty="0">
                <a:ln>
                  <a:noFill/>
                </a:ln>
                <a:solidFill>
                  <a:schemeClr val="tx2">
                    <a:lumMod val="60000"/>
                    <a:lumOff val="40000"/>
                  </a:schemeClr>
                </a:solidFill>
                <a:effectLst/>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8355125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2E665C"/>
          </a:solidFill>
        </p:spPr>
        <p:txBody>
          <a:bodyPr wrap="square" lIns="0" tIns="0" rIns="0" bIns="0" rtlCol="0"/>
          <a:lstStyle/>
          <a:p>
            <a:endParaRPr/>
          </a:p>
        </p:txBody>
      </p:sp>
      <p:sp>
        <p:nvSpPr>
          <p:cNvPr id="3" name="object 3"/>
          <p:cNvSpPr/>
          <p:nvPr/>
        </p:nvSpPr>
        <p:spPr>
          <a:xfrm>
            <a:off x="838200" y="2705100"/>
            <a:ext cx="7559262" cy="2853231"/>
          </a:xfrm>
          <a:custGeom>
            <a:avLst/>
            <a:gdLst/>
            <a:ahLst/>
            <a:cxnLst/>
            <a:rect l="l" t="t" r="r" b="b"/>
            <a:pathLst>
              <a:path w="7858125" h="3400425">
                <a:moveTo>
                  <a:pt x="7858124" y="3400424"/>
                </a:moveTo>
                <a:lnTo>
                  <a:pt x="0" y="3400424"/>
                </a:lnTo>
                <a:lnTo>
                  <a:pt x="0" y="0"/>
                </a:lnTo>
                <a:lnTo>
                  <a:pt x="7858124" y="0"/>
                </a:lnTo>
                <a:lnTo>
                  <a:pt x="7858124" y="3400424"/>
                </a:lnTo>
                <a:close/>
              </a:path>
            </a:pathLst>
          </a:custGeom>
          <a:solidFill>
            <a:srgbClr val="FFFFFF"/>
          </a:solidFill>
        </p:spPr>
        <p:txBody>
          <a:bodyPr wrap="square" lIns="0" tIns="0" rIns="0" bIns="0" rtlCol="0"/>
          <a:lstStyle/>
          <a:p>
            <a:r>
              <a:rPr lang="en-US" sz="2800" b="1" dirty="0">
                <a:solidFill>
                  <a:schemeClr val="accent1">
                    <a:lumMod val="75000"/>
                  </a:schemeClr>
                </a:solidFill>
                <a:latin typeface="Times New Roman" panose="02020603050405020304" pitchFamily="18" charset="0"/>
                <a:cs typeface="Times New Roman" panose="02020603050405020304" pitchFamily="18" charset="0"/>
              </a:rPr>
              <a:t>Women's Empowerment</a:t>
            </a:r>
            <a:endParaRPr lang="en-US" sz="2800" dirty="0">
              <a:solidFill>
                <a:schemeClr val="accent1">
                  <a:lumMod val="75000"/>
                </a:schemeClr>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800" dirty="0">
                <a:solidFill>
                  <a:schemeClr val="accent1">
                    <a:lumMod val="75000"/>
                  </a:schemeClr>
                </a:solidFill>
                <a:latin typeface="Times New Roman" panose="02020603050405020304" pitchFamily="18" charset="0"/>
                <a:cs typeface="Times New Roman" panose="02020603050405020304" pitchFamily="18" charset="0"/>
              </a:rPr>
              <a:t>Equal opportunities in education, employment and entrepreneurship</a:t>
            </a:r>
          </a:p>
          <a:p>
            <a:pPr marL="285750" indent="-285750">
              <a:buFont typeface="Arial" panose="020B0604020202020204" pitchFamily="34" charset="0"/>
              <a:buChar char="•"/>
            </a:pPr>
            <a:r>
              <a:rPr lang="en-US" sz="2800" dirty="0">
                <a:solidFill>
                  <a:schemeClr val="accent1">
                    <a:lumMod val="75000"/>
                  </a:schemeClr>
                </a:solidFill>
                <a:latin typeface="Times New Roman" panose="02020603050405020304" pitchFamily="18" charset="0"/>
                <a:cs typeface="Times New Roman" panose="02020603050405020304" pitchFamily="18" charset="0"/>
              </a:rPr>
              <a:t>Greater participation in public life</a:t>
            </a:r>
          </a:p>
          <a:p>
            <a:pPr marL="285750" indent="-285750">
              <a:buFont typeface="Arial" panose="020B0604020202020204" pitchFamily="34" charset="0"/>
              <a:buChar char="•"/>
            </a:pPr>
            <a:r>
              <a:rPr lang="en-US" sz="2800" dirty="0">
                <a:solidFill>
                  <a:schemeClr val="accent1">
                    <a:lumMod val="75000"/>
                  </a:schemeClr>
                </a:solidFill>
                <a:latin typeface="Times New Roman" panose="02020603050405020304" pitchFamily="18" charset="0"/>
                <a:cs typeface="Times New Roman" panose="02020603050405020304" pitchFamily="18" charset="0"/>
              </a:rPr>
              <a:t>Strong women contribute to strong families and a resilient society</a:t>
            </a:r>
          </a:p>
        </p:txBody>
      </p:sp>
      <p:sp>
        <p:nvSpPr>
          <p:cNvPr id="5" name="object 5"/>
          <p:cNvSpPr/>
          <p:nvPr/>
        </p:nvSpPr>
        <p:spPr>
          <a:xfrm>
            <a:off x="9525000" y="2550240"/>
            <a:ext cx="7730208" cy="2969415"/>
          </a:xfrm>
          <a:custGeom>
            <a:avLst/>
            <a:gdLst/>
            <a:ahLst/>
            <a:cxnLst/>
            <a:rect l="l" t="t" r="r" b="b"/>
            <a:pathLst>
              <a:path w="7858125" h="3400425">
                <a:moveTo>
                  <a:pt x="7858124" y="3400424"/>
                </a:moveTo>
                <a:lnTo>
                  <a:pt x="0" y="3400424"/>
                </a:lnTo>
                <a:lnTo>
                  <a:pt x="0" y="0"/>
                </a:lnTo>
                <a:lnTo>
                  <a:pt x="7858124" y="0"/>
                </a:lnTo>
                <a:lnTo>
                  <a:pt x="7858124" y="3400424"/>
                </a:lnTo>
                <a:close/>
              </a:path>
            </a:pathLst>
          </a:custGeom>
          <a:solidFill>
            <a:srgbClr val="FFFFFF"/>
          </a:solidFill>
        </p:spPr>
        <p:txBody>
          <a:bodyPr wrap="square" lIns="0" tIns="0" rIns="0" bIns="0" rtlCol="0"/>
          <a:lstStyle/>
          <a:p>
            <a:endParaRPr/>
          </a:p>
        </p:txBody>
      </p:sp>
      <p:sp>
        <p:nvSpPr>
          <p:cNvPr id="6" name="object 6"/>
          <p:cNvSpPr txBox="1"/>
          <p:nvPr/>
        </p:nvSpPr>
        <p:spPr>
          <a:xfrm>
            <a:off x="9655419" y="2570057"/>
            <a:ext cx="7285990" cy="2934137"/>
          </a:xfrm>
          <a:prstGeom prst="rect">
            <a:avLst/>
          </a:prstGeom>
        </p:spPr>
        <p:txBody>
          <a:bodyPr vert="horz" wrap="square" lIns="0" tIns="12700" rIns="0" bIns="0" rtlCol="0">
            <a:spAutoFit/>
          </a:bodyPr>
          <a:lstStyle/>
          <a:p>
            <a:r>
              <a:rPr lang="en-US" sz="2400" b="1" dirty="0">
                <a:solidFill>
                  <a:schemeClr val="accent1">
                    <a:lumMod val="75000"/>
                  </a:schemeClr>
                </a:solidFill>
                <a:latin typeface="Times New Roman" panose="02020603050405020304" pitchFamily="18" charset="0"/>
                <a:cs typeface="Times New Roman" panose="02020603050405020304" pitchFamily="18" charset="0"/>
              </a:rPr>
              <a:t>Demographic Sustainability</a:t>
            </a:r>
            <a:endParaRPr lang="en-US" sz="2400" dirty="0">
              <a:solidFill>
                <a:schemeClr val="accent1">
                  <a:lumMod val="75000"/>
                </a:schemeClr>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400" dirty="0">
                <a:solidFill>
                  <a:schemeClr val="accent1">
                    <a:lumMod val="75000"/>
                  </a:schemeClr>
                </a:solidFill>
                <a:latin typeface="Times New Roman" panose="02020603050405020304" pitchFamily="18" charset="0"/>
                <a:cs typeface="Times New Roman" panose="02020603050405020304" pitchFamily="18" charset="0"/>
              </a:rPr>
              <a:t>Improving family policies and social protection</a:t>
            </a:r>
          </a:p>
          <a:p>
            <a:pPr marL="285750" indent="-285750">
              <a:buFont typeface="Arial" panose="020B0604020202020204" pitchFamily="34" charset="0"/>
              <a:buChar char="•"/>
            </a:pPr>
            <a:r>
              <a:rPr lang="en-US" sz="2400" dirty="0">
                <a:solidFill>
                  <a:schemeClr val="accent1">
                    <a:lumMod val="75000"/>
                  </a:schemeClr>
                </a:solidFill>
                <a:latin typeface="Times New Roman" panose="02020603050405020304" pitchFamily="18" charset="0"/>
                <a:cs typeface="Times New Roman" panose="02020603050405020304" pitchFamily="18" charset="0"/>
              </a:rPr>
              <a:t>Addressing challenges such as:</a:t>
            </a:r>
          </a:p>
          <a:p>
            <a:pPr marL="285750" lvl="1" indent="-285750">
              <a:buFont typeface="Arial" panose="020B0604020202020204" pitchFamily="34" charset="0"/>
              <a:buChar char="•"/>
            </a:pPr>
            <a:r>
              <a:rPr lang="en-US" sz="2400" dirty="0">
                <a:solidFill>
                  <a:schemeClr val="accent1">
                    <a:lumMod val="75000"/>
                  </a:schemeClr>
                </a:solidFill>
                <a:latin typeface="Times New Roman" panose="02020603050405020304" pitchFamily="18" charset="0"/>
                <a:cs typeface="Times New Roman" panose="02020603050405020304" pitchFamily="18" charset="0"/>
              </a:rPr>
              <a:t>Changing family structures</a:t>
            </a:r>
          </a:p>
          <a:p>
            <a:pPr marL="285750" lvl="1" indent="-285750">
              <a:buFont typeface="Arial" panose="020B0604020202020204" pitchFamily="34" charset="0"/>
              <a:buChar char="•"/>
            </a:pPr>
            <a:r>
              <a:rPr lang="en-US" sz="2400" dirty="0">
                <a:solidFill>
                  <a:schemeClr val="accent1">
                    <a:lumMod val="75000"/>
                  </a:schemeClr>
                </a:solidFill>
                <a:latin typeface="Times New Roman" panose="02020603050405020304" pitchFamily="18" charset="0"/>
                <a:cs typeface="Times New Roman" panose="02020603050405020304" pitchFamily="18" charset="0"/>
              </a:rPr>
              <a:t>Migration</a:t>
            </a:r>
            <a:r>
              <a:rPr lang="az-Latn-AZ" sz="2400" dirty="0">
                <a:solidFill>
                  <a:schemeClr val="accent1">
                    <a:lumMod val="75000"/>
                  </a:schemeClr>
                </a:solidFill>
                <a:latin typeface="Times New Roman" panose="02020603050405020304" pitchFamily="18" charset="0"/>
                <a:cs typeface="Times New Roman" panose="02020603050405020304" pitchFamily="18" charset="0"/>
              </a:rPr>
              <a:t> </a:t>
            </a:r>
            <a:endParaRPr lang="en-US" sz="2400" dirty="0">
              <a:solidFill>
                <a:schemeClr val="accent1">
                  <a:lumMod val="75000"/>
                </a:schemeClr>
              </a:solidFill>
              <a:latin typeface="Times New Roman" panose="02020603050405020304" pitchFamily="18" charset="0"/>
              <a:cs typeface="Times New Roman" panose="02020603050405020304" pitchFamily="18" charset="0"/>
            </a:endParaRPr>
          </a:p>
          <a:p>
            <a:pPr marL="285750" lvl="1" indent="-285750">
              <a:buFont typeface="Arial" panose="020B0604020202020204" pitchFamily="34" charset="0"/>
              <a:buChar char="•"/>
            </a:pPr>
            <a:r>
              <a:rPr lang="en-US" sz="2400" dirty="0">
                <a:solidFill>
                  <a:schemeClr val="accent1">
                    <a:lumMod val="75000"/>
                  </a:schemeClr>
                </a:solidFill>
                <a:latin typeface="Times New Roman" panose="02020603050405020304" pitchFamily="18" charset="0"/>
                <a:cs typeface="Times New Roman" panose="02020603050405020304" pitchFamily="18" charset="0"/>
              </a:rPr>
              <a:t>Urbanization</a:t>
            </a:r>
          </a:p>
          <a:p>
            <a:pPr marL="285750" lvl="1" indent="-285750">
              <a:buFont typeface="Arial" panose="020B0604020202020204" pitchFamily="34" charset="0"/>
              <a:buChar char="•"/>
            </a:pPr>
            <a:r>
              <a:rPr lang="en-US" sz="2400" dirty="0">
                <a:solidFill>
                  <a:schemeClr val="accent1">
                    <a:lumMod val="75000"/>
                  </a:schemeClr>
                </a:solidFill>
                <a:latin typeface="Times New Roman" panose="02020603050405020304" pitchFamily="18" charset="0"/>
                <a:cs typeface="Times New Roman" panose="02020603050405020304" pitchFamily="18" charset="0"/>
              </a:rPr>
              <a:t>Demographic trends</a:t>
            </a:r>
          </a:p>
          <a:p>
            <a:pPr marL="12700" marR="1663064">
              <a:lnSpc>
                <a:spcPct val="100000"/>
              </a:lnSpc>
              <a:spcBef>
                <a:spcPts val="100"/>
              </a:spcBef>
            </a:pPr>
            <a:endParaRPr sz="2100" dirty="0">
              <a:latin typeface="Palatino Linotype"/>
              <a:cs typeface="Palatino Linotype"/>
            </a:endParaRPr>
          </a:p>
        </p:txBody>
      </p:sp>
      <p:sp>
        <p:nvSpPr>
          <p:cNvPr id="7" name="object 7"/>
          <p:cNvSpPr/>
          <p:nvPr/>
        </p:nvSpPr>
        <p:spPr>
          <a:xfrm>
            <a:off x="736900" y="6405119"/>
            <a:ext cx="7559262" cy="2867432"/>
          </a:xfrm>
          <a:custGeom>
            <a:avLst/>
            <a:gdLst/>
            <a:ahLst/>
            <a:cxnLst/>
            <a:rect l="l" t="t" r="r" b="b"/>
            <a:pathLst>
              <a:path w="7858125" h="3400425">
                <a:moveTo>
                  <a:pt x="7858124" y="3400424"/>
                </a:moveTo>
                <a:lnTo>
                  <a:pt x="0" y="3400424"/>
                </a:lnTo>
                <a:lnTo>
                  <a:pt x="0" y="0"/>
                </a:lnTo>
                <a:lnTo>
                  <a:pt x="7858124" y="0"/>
                </a:lnTo>
                <a:lnTo>
                  <a:pt x="7858124" y="3400424"/>
                </a:lnTo>
                <a:close/>
              </a:path>
            </a:pathLst>
          </a:custGeom>
          <a:solidFill>
            <a:srgbClr val="FFFFFF"/>
          </a:solidFill>
        </p:spPr>
        <p:txBody>
          <a:bodyPr wrap="square" lIns="0" tIns="0" rIns="0" bIns="0" rtlCol="0"/>
          <a:lstStyle/>
          <a:p>
            <a:r>
              <a:rPr lang="en-US" sz="2800" b="1" dirty="0">
                <a:solidFill>
                  <a:schemeClr val="accent1">
                    <a:lumMod val="75000"/>
                  </a:schemeClr>
                </a:solidFill>
                <a:latin typeface="Times New Roman" panose="02020603050405020304" pitchFamily="18" charset="0"/>
                <a:cs typeface="Times New Roman" panose="02020603050405020304" pitchFamily="18" charset="0"/>
              </a:rPr>
              <a:t>Digital Public Services</a:t>
            </a:r>
            <a:endParaRPr lang="en-US" sz="2800" dirty="0">
              <a:solidFill>
                <a:schemeClr val="accent1">
                  <a:lumMod val="75000"/>
                </a:schemeClr>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800" dirty="0">
                <a:solidFill>
                  <a:schemeClr val="accent1">
                    <a:lumMod val="75000"/>
                  </a:schemeClr>
                </a:solidFill>
                <a:latin typeface="Times New Roman" panose="02020603050405020304" pitchFamily="18" charset="0"/>
                <a:cs typeface="Times New Roman" panose="02020603050405020304" pitchFamily="18" charset="0"/>
              </a:rPr>
              <a:t>Expanding online government services</a:t>
            </a:r>
          </a:p>
          <a:p>
            <a:pPr marL="285750" indent="-285750">
              <a:buFont typeface="Arial" panose="020B0604020202020204" pitchFamily="34" charset="0"/>
              <a:buChar char="•"/>
            </a:pPr>
            <a:r>
              <a:rPr lang="en-US" sz="2800" dirty="0">
                <a:solidFill>
                  <a:schemeClr val="accent1">
                    <a:lumMod val="75000"/>
                  </a:schemeClr>
                </a:solidFill>
                <a:latin typeface="Times New Roman" panose="02020603050405020304" pitchFamily="18" charset="0"/>
                <a:cs typeface="Times New Roman" panose="02020603050405020304" pitchFamily="18" charset="0"/>
              </a:rPr>
              <a:t>Faster and easier access to family support</a:t>
            </a:r>
          </a:p>
        </p:txBody>
      </p:sp>
      <p:sp>
        <p:nvSpPr>
          <p:cNvPr id="9" name="object 9"/>
          <p:cNvSpPr/>
          <p:nvPr/>
        </p:nvSpPr>
        <p:spPr>
          <a:xfrm>
            <a:off x="9775425" y="6312741"/>
            <a:ext cx="7485417" cy="3052188"/>
          </a:xfrm>
          <a:custGeom>
            <a:avLst/>
            <a:gdLst/>
            <a:ahLst/>
            <a:cxnLst/>
            <a:rect l="l" t="t" r="r" b="b"/>
            <a:pathLst>
              <a:path w="7858125" h="3400425">
                <a:moveTo>
                  <a:pt x="7858124" y="3400424"/>
                </a:moveTo>
                <a:lnTo>
                  <a:pt x="0" y="3400424"/>
                </a:lnTo>
                <a:lnTo>
                  <a:pt x="0" y="0"/>
                </a:lnTo>
                <a:lnTo>
                  <a:pt x="7858124" y="0"/>
                </a:lnTo>
                <a:lnTo>
                  <a:pt x="7858124" y="3400424"/>
                </a:lnTo>
                <a:close/>
              </a:path>
            </a:pathLst>
          </a:custGeom>
          <a:solidFill>
            <a:srgbClr val="FFFFFF"/>
          </a:solidFill>
        </p:spPr>
        <p:txBody>
          <a:bodyPr wrap="square" lIns="0" tIns="0" rIns="0" bIns="0" rtlCol="0"/>
          <a:lstStyle/>
          <a:p>
            <a:r>
              <a:rPr lang="en-US" sz="2400" b="1" dirty="0">
                <a:solidFill>
                  <a:schemeClr val="accent1">
                    <a:lumMod val="75000"/>
                  </a:schemeClr>
                </a:solidFill>
                <a:latin typeface="Times New Roman" panose="02020603050405020304" pitchFamily="18" charset="0"/>
                <a:cs typeface="Times New Roman" panose="02020603050405020304" pitchFamily="18" charset="0"/>
              </a:rPr>
              <a:t>Promoting Family Values</a:t>
            </a:r>
            <a:endParaRPr lang="en-US" sz="2400" dirty="0">
              <a:solidFill>
                <a:schemeClr val="accent1">
                  <a:lumMod val="75000"/>
                </a:schemeClr>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400" dirty="0">
                <a:solidFill>
                  <a:schemeClr val="accent1">
                    <a:lumMod val="75000"/>
                  </a:schemeClr>
                </a:solidFill>
                <a:latin typeface="Times New Roman" panose="02020603050405020304" pitchFamily="18" charset="0"/>
                <a:cs typeface="Times New Roman" panose="02020603050405020304" pitchFamily="18" charset="0"/>
              </a:rPr>
              <a:t>Respect, responsibility and education</a:t>
            </a:r>
          </a:p>
          <a:p>
            <a:pPr marL="285750" indent="-285750">
              <a:buFont typeface="Arial" panose="020B0604020202020204" pitchFamily="34" charset="0"/>
              <a:buChar char="•"/>
            </a:pPr>
            <a:r>
              <a:rPr lang="en-US" sz="2400" dirty="0">
                <a:solidFill>
                  <a:schemeClr val="accent1">
                    <a:lumMod val="75000"/>
                  </a:schemeClr>
                </a:solidFill>
                <a:latin typeface="Times New Roman" panose="02020603050405020304" pitchFamily="18" charset="0"/>
                <a:cs typeface="Times New Roman" panose="02020603050405020304" pitchFamily="18" charset="0"/>
              </a:rPr>
              <a:t>Public awareness campaigns</a:t>
            </a:r>
          </a:p>
          <a:p>
            <a:pPr marL="285750" indent="-285750">
              <a:buFont typeface="Arial" panose="020B0604020202020204" pitchFamily="34" charset="0"/>
              <a:buChar char="•"/>
            </a:pPr>
            <a:r>
              <a:rPr lang="en-US" sz="2400" dirty="0">
                <a:solidFill>
                  <a:schemeClr val="accent1">
                    <a:lumMod val="75000"/>
                  </a:schemeClr>
                </a:solidFill>
                <a:latin typeface="Times New Roman" panose="02020603050405020304" pitchFamily="18" charset="0"/>
                <a:cs typeface="Times New Roman" panose="02020603050405020304" pitchFamily="18" charset="0"/>
              </a:rPr>
              <a:t>Cooperation with schools, communities and the media</a:t>
            </a:r>
          </a:p>
        </p:txBody>
      </p:sp>
      <p:sp>
        <p:nvSpPr>
          <p:cNvPr id="11" name="object 11" descr="$PPTXTitle"/>
          <p:cNvSpPr txBox="1">
            <a:spLocks noGrp="1"/>
          </p:cNvSpPr>
          <p:nvPr>
            <p:ph type="title"/>
          </p:nvPr>
        </p:nvSpPr>
        <p:spPr>
          <a:xfrm>
            <a:off x="539958" y="114902"/>
            <a:ext cx="17250657" cy="1167164"/>
          </a:xfrm>
          <a:prstGeom prst="rect">
            <a:avLst/>
          </a:prstGeom>
        </p:spPr>
        <p:txBody>
          <a:bodyPr vert="horz" wrap="square" lIns="0" tIns="546276" rIns="0" bIns="0" rtlCol="0">
            <a:spAutoFit/>
          </a:bodyPr>
          <a:lstStyle/>
          <a:p>
            <a:pPr marL="3032125">
              <a:spcBef>
                <a:spcPts val="100"/>
              </a:spcBef>
            </a:pPr>
            <a:r>
              <a:rPr lang="en-US" sz="4000" dirty="0"/>
              <a:t>Strengthening Families for a Sustainable Future</a:t>
            </a:r>
            <a:endParaRPr sz="4000" b="1" dirty="0">
              <a:latin typeface="Palatino Linotype"/>
              <a:cs typeface="Palatino Linotype"/>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67452" y="881478"/>
            <a:ext cx="2121535" cy="3180715"/>
          </a:xfrm>
          <a:custGeom>
            <a:avLst/>
            <a:gdLst/>
            <a:ahLst/>
            <a:cxnLst/>
            <a:rect l="l" t="t" r="r" b="b"/>
            <a:pathLst>
              <a:path w="2121535" h="3180715">
                <a:moveTo>
                  <a:pt x="2121411" y="3180613"/>
                </a:moveTo>
                <a:lnTo>
                  <a:pt x="0" y="3180613"/>
                </a:lnTo>
                <a:lnTo>
                  <a:pt x="0" y="0"/>
                </a:lnTo>
                <a:lnTo>
                  <a:pt x="2121411" y="0"/>
                </a:lnTo>
                <a:lnTo>
                  <a:pt x="2121411" y="3180613"/>
                </a:lnTo>
                <a:close/>
              </a:path>
            </a:pathLst>
          </a:custGeom>
          <a:solidFill>
            <a:srgbClr val="56A18A"/>
          </a:solidFill>
        </p:spPr>
        <p:txBody>
          <a:bodyPr wrap="square" lIns="0" tIns="0" rIns="0" bIns="0" rtlCol="0"/>
          <a:lstStyle/>
          <a:p>
            <a:endParaRPr/>
          </a:p>
        </p:txBody>
      </p:sp>
      <p:sp>
        <p:nvSpPr>
          <p:cNvPr id="3" name="object 3"/>
          <p:cNvSpPr/>
          <p:nvPr/>
        </p:nvSpPr>
        <p:spPr>
          <a:xfrm>
            <a:off x="367452" y="4252591"/>
            <a:ext cx="2121535" cy="2914650"/>
          </a:xfrm>
          <a:custGeom>
            <a:avLst/>
            <a:gdLst/>
            <a:ahLst/>
            <a:cxnLst/>
            <a:rect l="l" t="t" r="r" b="b"/>
            <a:pathLst>
              <a:path w="2121535" h="2914650">
                <a:moveTo>
                  <a:pt x="2121411" y="2914649"/>
                </a:moveTo>
                <a:lnTo>
                  <a:pt x="0" y="2914649"/>
                </a:lnTo>
                <a:lnTo>
                  <a:pt x="0" y="0"/>
                </a:lnTo>
                <a:lnTo>
                  <a:pt x="2121411" y="0"/>
                </a:lnTo>
                <a:lnTo>
                  <a:pt x="2121411" y="2914649"/>
                </a:lnTo>
                <a:close/>
              </a:path>
            </a:pathLst>
          </a:custGeom>
          <a:solidFill>
            <a:srgbClr val="56A18A"/>
          </a:solidFill>
        </p:spPr>
        <p:txBody>
          <a:bodyPr wrap="square" lIns="0" tIns="0" rIns="0" bIns="0" rtlCol="0"/>
          <a:lstStyle/>
          <a:p>
            <a:endParaRPr/>
          </a:p>
        </p:txBody>
      </p:sp>
      <p:sp>
        <p:nvSpPr>
          <p:cNvPr id="4" name="object 4"/>
          <p:cNvSpPr/>
          <p:nvPr/>
        </p:nvSpPr>
        <p:spPr>
          <a:xfrm>
            <a:off x="367452" y="7357741"/>
            <a:ext cx="2121535" cy="2914650"/>
          </a:xfrm>
          <a:custGeom>
            <a:avLst/>
            <a:gdLst/>
            <a:ahLst/>
            <a:cxnLst/>
            <a:rect l="l" t="t" r="r" b="b"/>
            <a:pathLst>
              <a:path w="2121535" h="2914650">
                <a:moveTo>
                  <a:pt x="2121411" y="2914649"/>
                </a:moveTo>
                <a:lnTo>
                  <a:pt x="0" y="2914649"/>
                </a:lnTo>
                <a:lnTo>
                  <a:pt x="0" y="0"/>
                </a:lnTo>
                <a:lnTo>
                  <a:pt x="2121411" y="0"/>
                </a:lnTo>
                <a:lnTo>
                  <a:pt x="2121411" y="2914649"/>
                </a:lnTo>
                <a:close/>
              </a:path>
            </a:pathLst>
          </a:custGeom>
          <a:solidFill>
            <a:srgbClr val="56A18A"/>
          </a:solidFill>
        </p:spPr>
        <p:txBody>
          <a:bodyPr wrap="square" lIns="0" tIns="0" rIns="0" bIns="0" rtlCol="0"/>
          <a:lstStyle/>
          <a:p>
            <a:endParaRPr/>
          </a:p>
        </p:txBody>
      </p:sp>
      <p:sp>
        <p:nvSpPr>
          <p:cNvPr id="5" name="object 5"/>
          <p:cNvSpPr/>
          <p:nvPr/>
        </p:nvSpPr>
        <p:spPr>
          <a:xfrm>
            <a:off x="2679363" y="881478"/>
            <a:ext cx="9055437" cy="3180715"/>
          </a:xfrm>
          <a:custGeom>
            <a:avLst/>
            <a:gdLst/>
            <a:ahLst/>
            <a:cxnLst/>
            <a:rect l="l" t="t" r="r" b="b"/>
            <a:pathLst>
              <a:path w="5023484" h="3180715">
                <a:moveTo>
                  <a:pt x="5023362" y="3180613"/>
                </a:moveTo>
                <a:lnTo>
                  <a:pt x="0" y="3180613"/>
                </a:lnTo>
                <a:lnTo>
                  <a:pt x="0" y="0"/>
                </a:lnTo>
                <a:lnTo>
                  <a:pt x="5023362" y="0"/>
                </a:lnTo>
                <a:lnTo>
                  <a:pt x="5023362" y="3180613"/>
                </a:lnTo>
                <a:close/>
              </a:path>
            </a:pathLst>
          </a:custGeom>
          <a:solidFill>
            <a:srgbClr val="F2F6FA"/>
          </a:solidFill>
        </p:spPr>
        <p:txBody>
          <a:bodyPr wrap="square" lIns="0" tIns="0" rIns="0" bIns="0" rtlCol="0"/>
          <a:lstStyle/>
          <a:p>
            <a:r>
              <a:rPr lang="en-US" sz="2800" b="1" dirty="0">
                <a:solidFill>
                  <a:schemeClr val="accent1">
                    <a:lumMod val="75000"/>
                  </a:schemeClr>
                </a:solidFill>
                <a:latin typeface="Times New Roman" panose="02020603050405020304" pitchFamily="18" charset="0"/>
                <a:cs typeface="Times New Roman" panose="02020603050405020304" pitchFamily="18" charset="0"/>
              </a:rPr>
              <a:t>Awareness and Education</a:t>
            </a:r>
            <a:endParaRPr lang="en-US" sz="2800" dirty="0">
              <a:solidFill>
                <a:schemeClr val="accent1">
                  <a:lumMod val="75000"/>
                </a:schemeClr>
              </a:solidFill>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US" sz="2800" dirty="0">
                <a:solidFill>
                  <a:schemeClr val="accent1">
                    <a:lumMod val="75000"/>
                  </a:schemeClr>
                </a:solidFill>
                <a:latin typeface="Times New Roman" panose="02020603050405020304" pitchFamily="18" charset="0"/>
                <a:cs typeface="Times New Roman" panose="02020603050405020304" pitchFamily="18" charset="0"/>
              </a:rPr>
              <a:t>Awareness campaigns across Azerbaijan</a:t>
            </a:r>
          </a:p>
          <a:p>
            <a:pPr marL="285750" indent="-285750">
              <a:buFont typeface="Arial" panose="020B0604020202020204" pitchFamily="34" charset="0"/>
              <a:buChar char="•"/>
            </a:pPr>
            <a:r>
              <a:rPr lang="en-US" sz="2800" dirty="0">
                <a:solidFill>
                  <a:schemeClr val="accent1">
                    <a:lumMod val="75000"/>
                  </a:schemeClr>
                </a:solidFill>
                <a:latin typeface="Times New Roman" panose="02020603050405020304" pitchFamily="18" charset="0"/>
                <a:cs typeface="Times New Roman" panose="02020603050405020304" pitchFamily="18" charset="0"/>
              </a:rPr>
              <a:t>Meetings and educational events</a:t>
            </a:r>
          </a:p>
          <a:p>
            <a:endParaRPr lang="en-US" dirty="0"/>
          </a:p>
        </p:txBody>
      </p:sp>
      <p:sp>
        <p:nvSpPr>
          <p:cNvPr id="6" name="object 6"/>
          <p:cNvSpPr/>
          <p:nvPr/>
        </p:nvSpPr>
        <p:spPr>
          <a:xfrm>
            <a:off x="7893225" y="881478"/>
            <a:ext cx="4979670" cy="3180715"/>
          </a:xfrm>
          <a:custGeom>
            <a:avLst/>
            <a:gdLst/>
            <a:ahLst/>
            <a:cxnLst/>
            <a:rect l="l" t="t" r="r" b="b"/>
            <a:pathLst>
              <a:path w="4979670" h="3180715">
                <a:moveTo>
                  <a:pt x="4979212" y="3180613"/>
                </a:moveTo>
                <a:lnTo>
                  <a:pt x="0" y="3180613"/>
                </a:lnTo>
                <a:lnTo>
                  <a:pt x="0" y="0"/>
                </a:lnTo>
                <a:lnTo>
                  <a:pt x="4979212" y="0"/>
                </a:lnTo>
                <a:lnTo>
                  <a:pt x="4979212" y="3180613"/>
                </a:lnTo>
                <a:close/>
              </a:path>
            </a:pathLst>
          </a:custGeom>
          <a:solidFill>
            <a:srgbClr val="F2F6FA"/>
          </a:solidFill>
        </p:spPr>
        <p:txBody>
          <a:bodyPr wrap="square" lIns="0" tIns="0" rIns="0" bIns="0" rtlCol="0"/>
          <a:lstStyle/>
          <a:p>
            <a:endParaRPr/>
          </a:p>
        </p:txBody>
      </p:sp>
      <p:sp>
        <p:nvSpPr>
          <p:cNvPr id="8" name="object 8"/>
          <p:cNvSpPr/>
          <p:nvPr/>
        </p:nvSpPr>
        <p:spPr>
          <a:xfrm>
            <a:off x="7543800" y="4890794"/>
            <a:ext cx="9055437" cy="4245398"/>
          </a:xfrm>
          <a:custGeom>
            <a:avLst/>
            <a:gdLst/>
            <a:ahLst/>
            <a:cxnLst/>
            <a:rect l="l" t="t" r="r" b="b"/>
            <a:pathLst>
              <a:path w="5023484" h="2914650">
                <a:moveTo>
                  <a:pt x="5023362" y="2914649"/>
                </a:moveTo>
                <a:lnTo>
                  <a:pt x="0" y="2914649"/>
                </a:lnTo>
                <a:lnTo>
                  <a:pt x="0" y="0"/>
                </a:lnTo>
                <a:lnTo>
                  <a:pt x="5023362" y="0"/>
                </a:lnTo>
                <a:lnTo>
                  <a:pt x="5023362" y="2914649"/>
                </a:lnTo>
                <a:close/>
              </a:path>
            </a:pathLst>
          </a:custGeom>
          <a:solidFill>
            <a:srgbClr val="F2F6FA"/>
          </a:solidFill>
        </p:spPr>
        <p:txBody>
          <a:bodyPr wrap="square" lIns="0" tIns="0" rIns="0" bIns="0" rtlCol="0"/>
          <a:lstStyle/>
          <a:p>
            <a:r>
              <a:rPr lang="en-US" sz="2800" b="1" dirty="0">
                <a:solidFill>
                  <a:schemeClr val="accent1">
                    <a:lumMod val="75000"/>
                  </a:schemeClr>
                </a:solidFill>
                <a:latin typeface="Times New Roman" panose="02020603050405020304" pitchFamily="18" charset="0"/>
                <a:cs typeface="Times New Roman" panose="02020603050405020304" pitchFamily="18" charset="0"/>
              </a:rPr>
              <a:t>Focus on:</a:t>
            </a:r>
          </a:p>
          <a:p>
            <a:pPr marL="285750" lvl="1" indent="-285750">
              <a:buFont typeface="Arial" panose="020B0604020202020204" pitchFamily="34" charset="0"/>
              <a:buChar char="•"/>
            </a:pPr>
            <a:r>
              <a:rPr lang="en-US" sz="2800" dirty="0">
                <a:solidFill>
                  <a:schemeClr val="accent1">
                    <a:lumMod val="75000"/>
                  </a:schemeClr>
                </a:solidFill>
                <a:latin typeface="Times New Roman" panose="02020603050405020304" pitchFamily="18" charset="0"/>
                <a:cs typeface="Times New Roman" panose="02020603050405020304" pitchFamily="18" charset="0"/>
              </a:rPr>
              <a:t>Healthy family relationships</a:t>
            </a:r>
          </a:p>
          <a:p>
            <a:pPr marL="285750" lvl="1" indent="-285750">
              <a:buFont typeface="Arial" panose="020B0604020202020204" pitchFamily="34" charset="0"/>
              <a:buChar char="•"/>
            </a:pPr>
            <a:r>
              <a:rPr lang="en-US" sz="2800" dirty="0">
                <a:solidFill>
                  <a:schemeClr val="accent1">
                    <a:lumMod val="75000"/>
                  </a:schemeClr>
                </a:solidFill>
                <a:latin typeface="Times New Roman" panose="02020603050405020304" pitchFamily="18" charset="0"/>
                <a:cs typeface="Times New Roman" panose="02020603050405020304" pitchFamily="18" charset="0"/>
              </a:rPr>
              <a:t>Responsible parenting</a:t>
            </a:r>
          </a:p>
          <a:p>
            <a:pPr marL="285750" lvl="1" indent="-285750">
              <a:buFont typeface="Arial" panose="020B0604020202020204" pitchFamily="34" charset="0"/>
              <a:buChar char="•"/>
            </a:pPr>
            <a:r>
              <a:rPr lang="en-US" sz="2800" dirty="0">
                <a:solidFill>
                  <a:schemeClr val="accent1">
                    <a:lumMod val="75000"/>
                  </a:schemeClr>
                </a:solidFill>
                <a:latin typeface="Times New Roman" panose="02020603050405020304" pitchFamily="18" charset="0"/>
                <a:cs typeface="Times New Roman" panose="02020603050405020304" pitchFamily="18" charset="0"/>
              </a:rPr>
              <a:t>Family communication</a:t>
            </a:r>
            <a:endParaRPr sz="2800"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1" name="object 31"/>
          <p:cNvSpPr/>
          <p:nvPr/>
        </p:nvSpPr>
        <p:spPr>
          <a:xfrm>
            <a:off x="367452" y="52877"/>
            <a:ext cx="17553305" cy="828675"/>
          </a:xfrm>
          <a:custGeom>
            <a:avLst/>
            <a:gdLst/>
            <a:ahLst/>
            <a:cxnLst/>
            <a:rect l="l" t="t" r="r" b="b"/>
            <a:pathLst>
              <a:path w="17553305" h="828675">
                <a:moveTo>
                  <a:pt x="17552752" y="828601"/>
                </a:moveTo>
                <a:lnTo>
                  <a:pt x="0" y="828601"/>
                </a:lnTo>
                <a:lnTo>
                  <a:pt x="0" y="0"/>
                </a:lnTo>
                <a:lnTo>
                  <a:pt x="17552752" y="0"/>
                </a:lnTo>
                <a:lnTo>
                  <a:pt x="17552752" y="828601"/>
                </a:lnTo>
                <a:close/>
              </a:path>
            </a:pathLst>
          </a:custGeom>
          <a:solidFill>
            <a:srgbClr val="1C6179"/>
          </a:solidFill>
        </p:spPr>
        <p:txBody>
          <a:bodyPr wrap="square" lIns="0" tIns="0" rIns="0" bIns="0" rtlCol="0"/>
          <a:lstStyle/>
          <a:p>
            <a:endParaRPr/>
          </a:p>
        </p:txBody>
      </p:sp>
      <p:sp>
        <p:nvSpPr>
          <p:cNvPr id="32" name="object 32" descr="$PPTXTitle"/>
          <p:cNvSpPr txBox="1">
            <a:spLocks noGrp="1"/>
          </p:cNvSpPr>
          <p:nvPr>
            <p:ph type="title"/>
          </p:nvPr>
        </p:nvSpPr>
        <p:spPr>
          <a:xfrm>
            <a:off x="4343400" y="188750"/>
            <a:ext cx="8146537" cy="568744"/>
          </a:xfrm>
          <a:prstGeom prst="rect">
            <a:avLst/>
          </a:prstGeom>
        </p:spPr>
        <p:txBody>
          <a:bodyPr vert="horz" wrap="square" lIns="0" tIns="14604" rIns="0" bIns="0" rtlCol="0">
            <a:spAutoFit/>
          </a:bodyPr>
          <a:lstStyle/>
          <a:p>
            <a:pPr marL="12700">
              <a:lnSpc>
                <a:spcPct val="100000"/>
              </a:lnSpc>
              <a:spcBef>
                <a:spcPts val="114"/>
              </a:spcBef>
            </a:pPr>
            <a:r>
              <a:rPr lang="en-US" sz="3600" b="1" dirty="0">
                <a:solidFill>
                  <a:srgbClr val="FF0000"/>
                </a:solidFill>
              </a:rPr>
              <a:t>Promoting Family Values in Azerbaijan</a:t>
            </a:r>
            <a:endParaRPr sz="3350" b="1" dirty="0">
              <a:solidFill>
                <a:srgbClr val="FF0000"/>
              </a:solidFill>
              <a:latin typeface="Cambria"/>
              <a:cs typeface="Cambria"/>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3DAE208FDA38479E00BB0C373E8473" ma:contentTypeVersion="19" ma:contentTypeDescription="Create a new document." ma:contentTypeScope="" ma:versionID="844479a3c3faa2163ef6414a8e075818">
  <xsd:schema xmlns:xsd="http://www.w3.org/2001/XMLSchema" xmlns:xs="http://www.w3.org/2001/XMLSchema" xmlns:p="http://schemas.microsoft.com/office/2006/metadata/properties" xmlns:ns2="943a1ffc-1d5b-4311-aa25-001339d9f8d7" xmlns:ns3="17d485bc-abab-4288-90d5-d8e63067c25a" targetNamespace="http://schemas.microsoft.com/office/2006/metadata/properties" ma:root="true" ma:fieldsID="5c9981fffbd89fe1fe16a25a36e9040d" ns2:_="" ns3:_="">
    <xsd:import namespace="943a1ffc-1d5b-4311-aa25-001339d9f8d7"/>
    <xsd:import namespace="17d485bc-abab-4288-90d5-d8e63067c2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3a1ffc-1d5b-4311-aa25-001339d9f8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e3ce402-834e-41eb-87d0-d5ace8e4c40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d485bc-abab-4288-90d5-d8e63067c25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042c6d2-ce52-4b3f-9016-32b3c104dde1}" ma:internalName="TaxCatchAll" ma:showField="CatchAllData" ma:web="17d485bc-abab-4288-90d5-d8e63067c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43a1ffc-1d5b-4311-aa25-001339d9f8d7">
      <Terms xmlns="http://schemas.microsoft.com/office/infopath/2007/PartnerControls"/>
    </lcf76f155ced4ddcb4097134ff3c332f>
    <TaxCatchAll xmlns="17d485bc-abab-4288-90d5-d8e63067c25a" xsi:nil="true"/>
  </documentManagement>
</p:properties>
</file>

<file path=customXml/itemProps1.xml><?xml version="1.0" encoding="utf-8"?>
<ds:datastoreItem xmlns:ds="http://schemas.openxmlformats.org/officeDocument/2006/customXml" ds:itemID="{B1118988-EB01-4EB0-AFEF-BA27D107E1FA}"/>
</file>

<file path=customXml/itemProps2.xml><?xml version="1.0" encoding="utf-8"?>
<ds:datastoreItem xmlns:ds="http://schemas.openxmlformats.org/officeDocument/2006/customXml" ds:itemID="{432E3594-5A74-4113-8F30-B4C3EEA3A13E}"/>
</file>

<file path=customXml/itemProps3.xml><?xml version="1.0" encoding="utf-8"?>
<ds:datastoreItem xmlns:ds="http://schemas.openxmlformats.org/officeDocument/2006/customXml" ds:itemID="{BFA43FC2-2549-4C06-92B5-22ED5B7A543D}"/>
</file>

<file path=docProps/app.xml><?xml version="1.0" encoding="utf-8"?>
<Properties xmlns="http://schemas.openxmlformats.org/officeDocument/2006/extended-properties" xmlns:vt="http://schemas.openxmlformats.org/officeDocument/2006/docPropsVTypes">
  <Template/>
  <TotalTime>192</TotalTime>
  <Words>929</Words>
  <Application>Microsoft Office PowerPoint</Application>
  <PresentationFormat>Произвольный</PresentationFormat>
  <Paragraphs>144</Paragraphs>
  <Slides>23</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23</vt:i4>
      </vt:variant>
    </vt:vector>
  </HeadingPairs>
  <TitlesOfParts>
    <vt:vector size="30" baseType="lpstr">
      <vt:lpstr>Arial</vt:lpstr>
      <vt:lpstr>Arial Black</vt:lpstr>
      <vt:lpstr>Calibri</vt:lpstr>
      <vt:lpstr>Cambria</vt:lpstr>
      <vt:lpstr>Palatino Linotype</vt:lpstr>
      <vt:lpstr>Times New Roman</vt:lpstr>
      <vt:lpstr>Office Theme</vt:lpstr>
      <vt:lpstr>Webinar on “From Family Planning to Family Promotion: How to Achieve Pro-Natal Policies in the OIC Member Countries”</vt:lpstr>
      <vt:lpstr>Session 1: Strengthening the Legal and Social Foundations of the Family: Azerbaijan’s Strategy for Demographic Sustainability  Kamala Hagverdiyeva Deputy Head of the Department on Foreign Affairs and Protocol Service of the State Committee on Family, Women and Children Affairs of the Republic of Azerbaijan   </vt:lpstr>
      <vt:lpstr>Family  is the foundation of every society</vt:lpstr>
      <vt:lpstr>Family Policy in Azerbaijan</vt:lpstr>
      <vt:lpstr>Azerbaijan has adopted laws and national programmes to: </vt:lpstr>
      <vt:lpstr>Child and Family Support Centers</vt:lpstr>
      <vt:lpstr>Azerbaijan works to ensure that every child grows up in a safe and healthy family environment by: </vt:lpstr>
      <vt:lpstr>Strengthening Families for a Sustainable Future</vt:lpstr>
      <vt:lpstr>Promoting Family Values in Azerbaijan</vt:lpstr>
      <vt:lpstr>Child and Family Support Centers</vt:lpstr>
      <vt:lpstr>Key Projects </vt:lpstr>
      <vt:lpstr>OUR PROJECTS</vt:lpstr>
      <vt:lpstr>       15 May – the International Day of Families</vt:lpstr>
      <vt:lpstr>Legislative framework </vt:lpstr>
      <vt:lpstr>STATE PROGRAMMES</vt:lpstr>
      <vt:lpstr>Презентация PowerPoint</vt:lpstr>
      <vt:lpstr>Main priorities</vt:lpstr>
      <vt:lpstr>Презентация PowerPoint</vt:lpstr>
      <vt:lpstr>Young Family Forum</vt:lpstr>
      <vt:lpstr>"Let's Get to Know Our Families" project </vt:lpstr>
      <vt:lpstr>Презентация PowerPoint</vt:lpstr>
      <vt:lpstr>Awareness-raising materials </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&amp; white company profile presentation</dc:title>
  <dc:creator>laman</dc:creator>
  <cp:keywords>DAGxEqzds6g,BAE2FOnjNJI,0</cp:keywords>
  <cp:lastModifiedBy>Kamala Haqverdiyeva</cp:lastModifiedBy>
  <cp:revision>36</cp:revision>
  <dcterms:created xsi:type="dcterms:W3CDTF">2026-07-10T12:05:17Z</dcterms:created>
  <dcterms:modified xsi:type="dcterms:W3CDTF">2026-07-22T12:56:24Z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verter">
    <vt:lpwstr>SolidFramework v10.0.19910.1</vt:lpwstr>
  </property>
  <property fmtid="{D5CDD505-2E9C-101B-9397-08002B2CF9AE}" pid="3" name="Created">
    <vt:filetime>2025-09-02T00:00:00Z</vt:filetime>
  </property>
  <property fmtid="{D5CDD505-2E9C-101B-9397-08002B2CF9AE}" pid="4" name="Creator">
    <vt:lpwstr>Canva</vt:lpwstr>
  </property>
  <property fmtid="{D5CDD505-2E9C-101B-9397-08002B2CF9AE}" pid="5" name="LastSaved">
    <vt:filetime>2026-07-10T00:00:00Z</vt:filetime>
  </property>
  <property fmtid="{D5CDD505-2E9C-101B-9397-08002B2CF9AE}" pid="6" name="Producer">
    <vt:lpwstr>Canva</vt:lpwstr>
  </property>
  <property fmtid="{D5CDD505-2E9C-101B-9397-08002B2CF9AE}" pid="7" name="ContentTypeId">
    <vt:lpwstr>0x010100203DAE208FDA38479E00BB0C373E8473</vt:lpwstr>
  </property>
</Properties>
</file>