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754" r:id="rId3"/>
    <p:sldId id="753" r:id="rId4"/>
    <p:sldId id="752" r:id="rId5"/>
    <p:sldId id="755" r:id="rId6"/>
    <p:sldId id="757" r:id="rId7"/>
    <p:sldId id="756" r:id="rId8"/>
    <p:sldId id="758" r:id="rId9"/>
    <p:sldId id="751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F65ABE8-3DC3-B740-1723-FF77D243C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19DD5BD-B28B-BF8D-4F79-912EED316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04A9DAC-0458-54AC-B3B0-3B45CBB80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91F8D10-8667-E198-7167-0F41683A1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A775658-322E-8ED9-14B1-670519A6A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297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28368-9255-D3F2-B9DB-6D7CB86F3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E4A212F-ACCF-C838-9DFD-50ECCF9C1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E5DC7D1-6775-3E04-B98B-0ACBF6A5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14CAF67-9B36-BA7C-6F4A-128CDF75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009657-B4FA-4F64-E966-F1414A804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1776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C08CAAC-D65D-6864-5754-DF2C1DAA7C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6D860FC-1FC0-2C77-832F-1FB5832D1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148AE62-6D54-62FF-4096-8E0F62CE3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744EEE5-5D9D-B496-03D1-40BACDD32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376D98F-0C3B-668F-3203-01D488B5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6868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4044DB-4E7C-F70D-1460-A54284D94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23DCAF5-FEE2-B858-0CAB-1B6034243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FF95F00-0B77-F02D-613C-7594D2B46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88997D5-A452-5EFE-9BAE-33C1DEF16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7AD84DA-9C5E-EED2-D0DE-B94B5C27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7245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7B0EFD1-9100-408B-B66F-7D1C113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C6141A5-5042-63C7-8B06-45EF1ED1A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2DE5E55-6C3F-B586-B0F2-2C167F99D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6FF71CC-30F4-90C7-65DC-7759A9CF5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B12E7F-3A03-547A-DFBF-BEECA68C7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154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DFE95B0-5B56-701C-6670-A128A729A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D5DDCDB-7895-B1B0-AF1C-49158FCBA1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3332783-A6BB-D97D-5121-9A8528DCC3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A610B75-3B52-64AF-1895-8E8146DC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B6CCC7B-E757-0D65-B900-61AADD724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8015F4F-07A2-C183-DDFB-249BD2AFF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891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61E76BE-C95E-CE21-EEA4-D83031349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E2F9FD-B254-08EE-76EF-4FC39C3FE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3F27F0A-E056-02D2-7252-46A6EE707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E9B9623-B0B8-03FE-EA27-D64311EBED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18ADF4B-6284-D499-158F-6CF2BA1C99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F44ACEF2-3633-0E0B-05BB-F281DE454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BB23DDF2-E44C-54D9-4CB1-3A973E19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8A28C0D-FB36-5BEB-8B0D-A6CEBEA1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34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EE6301A-8BC8-9213-9D40-9CA317E03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C105AB8-E4A6-CD1E-2529-E6F1AF8E9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20EE017-7C50-4A16-9F2D-087083A4B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A82830D-703B-FF4F-6CCB-1151AC66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46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60C331B7-515F-49D5-D0A0-94F3AB138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5C0A33C6-AFC2-371C-BEB7-8852FD01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C7BF741-78FE-26F4-6E60-46DFCEEC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7211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C7EB298-21C5-0CB5-313F-8345A2C8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6236313-5836-5424-BC12-266A1987A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9317EED-4314-050F-47AF-05F03A0C9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2A284E7-FBED-10C6-01D1-D614AC49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9DEAA14-7653-37ED-541B-9BA55A9F5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203811B-9A8B-B2A4-C7C6-18D174FF5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26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2F86B51-E61D-DA24-81B5-98D940880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C4DDECC-5962-A8D8-67C9-85A4EA72DC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5C6A58C-660E-43CC-7B6F-B673A6D7B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015BE3B-C92B-026F-A08E-79DDA63FF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5A5F42B-E8D7-684B-BADB-51853CBAA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D968E4D-CCB3-97F8-3BE1-8EE6B508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182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534F274D-81D8-D40C-C16D-8FD6BF158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D90DE3B-899B-FB0C-CBEE-4A9A33E8E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1BC4869-EB93-51E9-E81B-6651C7211F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8C8BB83-FC16-3BAB-FBE3-D04D2EC31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0ACB540-91BB-774C-0F37-3B7F5E759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738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mailto:drtalhaucar@gmail.com" TargetMode="External"/><Relationship Id="rId3" Type="http://schemas.openxmlformats.org/officeDocument/2006/relationships/hyperlink" Target="https://www.instagram.com/drtalhaucar/" TargetMode="External"/><Relationship Id="rId7" Type="http://schemas.openxmlformats.org/officeDocument/2006/relationships/image" Target="../media/image17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hyperlink" Target="https://www.linkedin.com/in/drtalhauca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207CD1E-BD6A-05CE-5EF5-45553313E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285" y="1122363"/>
            <a:ext cx="11257934" cy="3115340"/>
          </a:xfrm>
        </p:spPr>
        <p:txBody>
          <a:bodyPr>
            <a:noAutofit/>
          </a:bodyPr>
          <a:lstStyle/>
          <a:p>
            <a:r>
              <a:rPr lang="en-US" sz="2800" b="1" dirty="0"/>
              <a:t>Session </a:t>
            </a:r>
            <a:r>
              <a:rPr lang="tr-TR" sz="2800" b="1" dirty="0"/>
              <a:t>8</a:t>
            </a:r>
            <a:br>
              <a:rPr lang="tr-TR" sz="2800" b="1" dirty="0"/>
            </a:br>
            <a:br>
              <a:rPr lang="tr-TR" sz="2800" b="1" dirty="0"/>
            </a:br>
            <a:br>
              <a:rPr lang="tr-TR" sz="2800" b="1" dirty="0"/>
            </a:br>
            <a:r>
              <a:rPr lang="en-US" sz="3600" b="1" dirty="0"/>
              <a:t>Tobacco Dependence Treatment in Special Populations</a:t>
            </a:r>
            <a:br>
              <a:rPr lang="tr-TR" dirty="0"/>
            </a:br>
            <a:br>
              <a:rPr lang="tr-TR" sz="2400" dirty="0"/>
            </a:br>
            <a:br>
              <a:rPr lang="tr-TR" sz="2800" dirty="0"/>
            </a:br>
            <a:r>
              <a:rPr lang="tr-TR" sz="2800" dirty="0"/>
              <a:t>						          </a:t>
            </a:r>
            <a:r>
              <a:rPr lang="en-US" sz="2000" dirty="0"/>
              <a:t>Dr. Mahmut Talha Uçar, </a:t>
            </a:r>
            <a:r>
              <a:rPr lang="en-US" sz="2000" i="1" dirty="0"/>
              <a:t>Turkish Green Crescent</a:t>
            </a:r>
            <a:endParaRPr lang="tr-TR" sz="2800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EE490032-5FE4-68AD-276F-00FDD3A8D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675" y="5619616"/>
            <a:ext cx="828040" cy="805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488CD260-A7B5-215B-7844-975AA0C77C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755" y="5565641"/>
            <a:ext cx="904240" cy="859155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4DA7BE4C-BB3F-D09F-C969-0BACE6A0D3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5" t="18516" r="12626" b="12617"/>
          <a:stretch/>
        </p:blipFill>
        <p:spPr bwMode="auto">
          <a:xfrm>
            <a:off x="5529600" y="5620251"/>
            <a:ext cx="806450" cy="7505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D7B494F5-764D-4352-A85E-1163B416B3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1" b="36699"/>
          <a:stretch/>
        </p:blipFill>
        <p:spPr bwMode="auto">
          <a:xfrm>
            <a:off x="3871615" y="5852026"/>
            <a:ext cx="1459865" cy="4203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32" descr="C:\Users\adhifallah\AppData\Local\Microsoft\Windows\INetCache\Content.MSO\1D643C12.tmp">
            <a:extLst>
              <a:ext uri="{FF2B5EF4-FFF2-40B4-BE49-F238E27FC236}">
                <a16:creationId xmlns:a16="http://schemas.microsoft.com/office/drawing/2014/main" id="{75A8DC7A-521A-7CF9-AC81-F44D09BD703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" t="25814" r="7325" b="27756"/>
          <a:stretch/>
        </p:blipFill>
        <p:spPr bwMode="auto">
          <a:xfrm>
            <a:off x="6696730" y="5708516"/>
            <a:ext cx="1477010" cy="6070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012D3C25-C749-F69B-E89D-3E82881D6744}"/>
              </a:ext>
            </a:extLst>
          </p:cNvPr>
          <p:cNvSpPr txBox="1"/>
          <p:nvPr/>
        </p:nvSpPr>
        <p:spPr>
          <a:xfrm>
            <a:off x="-1" y="4904947"/>
            <a:ext cx="12300155" cy="1321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Training Course on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“</a:t>
            </a:r>
            <a:r>
              <a:rPr lang="tr-TR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The Price of Addiction: Health Risks and Economic Losses of Tobacco”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Tobacco Free OIC Capacity Building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Programme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(TF-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CaB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) </a:t>
            </a:r>
            <a:endParaRPr lang="tr-TR" sz="14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15-16 </a:t>
            </a:r>
            <a:r>
              <a:rPr lang="tr-TR" sz="1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July</a:t>
            </a: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2026									Amman - Jordan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 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065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60E66616-E567-5031-9ABE-508912725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519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99B4D377-06E8-B4B1-10D9-E989B778B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13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21A0BB2C-33C2-3DB3-71CD-985EF01DD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16" y="491612"/>
            <a:ext cx="4401924" cy="6228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9552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74D23E5D-5105-C574-69AE-01A792E08D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584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0182E2CB-3CEC-A100-3290-4A4B471E9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07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7B753334-D009-9008-9DF9-5A6964EA7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99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829C8853-541A-8564-795B-5019960B2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58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1CAC2-381C-F38E-38EA-E7CF3F2FC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7492C78B-A790-04B6-2820-623A1506F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551" y="4405301"/>
            <a:ext cx="937985" cy="937985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0965DD1B-C308-F014-2F38-678289E4E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9976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9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3073FA7-265A-377A-B429-7D061474EDA2}"/>
              </a:ext>
            </a:extLst>
          </p:cNvPr>
          <p:cNvSpPr txBox="1"/>
          <p:nvPr/>
        </p:nvSpPr>
        <p:spPr>
          <a:xfrm>
            <a:off x="1161829" y="6072503"/>
            <a:ext cx="500039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3"/>
              </a:rPr>
              <a:t>https://www.instagram.com/drtalhaucar/</a:t>
            </a:r>
            <a:endParaRPr lang="tr-TR" sz="2200" dirty="0"/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FA167560-75DC-AEFE-1C61-9007B8045F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008" y="5330230"/>
            <a:ext cx="586869" cy="586869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3FCE7F7B-6D48-B68C-3CC9-3DD4D0BF68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96" y="6047326"/>
            <a:ext cx="643508" cy="64350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04D77560-6408-E585-7F9A-840CD8496A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07" y="5330230"/>
            <a:ext cx="609295" cy="609295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99B086B0-1FDC-2C29-4109-68E81AB5BD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24" y="5943827"/>
            <a:ext cx="643507" cy="643507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A69FDDED-8725-1AFC-AEB2-FB886EE10843}"/>
              </a:ext>
            </a:extLst>
          </p:cNvPr>
          <p:cNvSpPr txBox="1"/>
          <p:nvPr/>
        </p:nvSpPr>
        <p:spPr>
          <a:xfrm>
            <a:off x="4641536" y="4654913"/>
            <a:ext cx="3669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Let's</a:t>
            </a:r>
            <a:r>
              <a:rPr lang="tr-TR" sz="2400" dirty="0"/>
              <a:t> </a:t>
            </a:r>
            <a:r>
              <a:rPr lang="tr-TR" sz="2400" dirty="0" err="1"/>
              <a:t>Stay</a:t>
            </a:r>
            <a:r>
              <a:rPr lang="tr-TR" sz="2400" dirty="0"/>
              <a:t> </a:t>
            </a:r>
            <a:r>
              <a:rPr lang="tr-TR" sz="2400" dirty="0" err="1"/>
              <a:t>Connected</a:t>
            </a:r>
            <a:endParaRPr lang="tr-TR" sz="2400" b="1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2A3362C-8B81-0B5C-B2BF-6B94D1EAEAB2}"/>
              </a:ext>
            </a:extLst>
          </p:cNvPr>
          <p:cNvSpPr txBox="1"/>
          <p:nvPr/>
        </p:nvSpPr>
        <p:spPr>
          <a:xfrm>
            <a:off x="7457743" y="6025752"/>
            <a:ext cx="31408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8"/>
              </a:rPr>
              <a:t>drtalhaucar@gmail.com</a:t>
            </a:r>
            <a:r>
              <a:rPr lang="tr-TR" sz="2200" dirty="0"/>
              <a:t> 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D448AFE-0B34-C0E7-3BD5-14A5CCE29D7A}"/>
              </a:ext>
            </a:extLst>
          </p:cNvPr>
          <p:cNvSpPr txBox="1"/>
          <p:nvPr/>
        </p:nvSpPr>
        <p:spPr>
          <a:xfrm>
            <a:off x="1145323" y="5407833"/>
            <a:ext cx="55141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9"/>
              </a:rPr>
              <a:t>https://www.linkedin.com/in/drtalhaucar</a:t>
            </a:r>
            <a:r>
              <a:rPr lang="tr-TR" sz="2200" dirty="0"/>
              <a:t> 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87C32ED1-0184-CACA-2FEE-B768D0EA42EF}"/>
              </a:ext>
            </a:extLst>
          </p:cNvPr>
          <p:cNvSpPr txBox="1"/>
          <p:nvPr/>
        </p:nvSpPr>
        <p:spPr>
          <a:xfrm>
            <a:off x="7419980" y="5474020"/>
            <a:ext cx="239408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/>
              <a:t>+90 553 352 96 63  </a:t>
            </a:r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id="{007EF643-E7B6-DF36-4A53-845C5CC923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23" y="388631"/>
            <a:ext cx="9748047" cy="3603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5247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844479a3c3faa2163ef6414a8e075818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5c9981fffbd89fe1fe16a25a36e9040d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3392351D-7795-48AD-A051-BE5099BDA698}"/>
</file>

<file path=customXml/itemProps2.xml><?xml version="1.0" encoding="utf-8"?>
<ds:datastoreItem xmlns:ds="http://schemas.openxmlformats.org/officeDocument/2006/customXml" ds:itemID="{EF04F13D-FD6E-4183-83E6-6DDF8022E0DC}"/>
</file>

<file path=customXml/itemProps3.xml><?xml version="1.0" encoding="utf-8"?>
<ds:datastoreItem xmlns:ds="http://schemas.openxmlformats.org/officeDocument/2006/customXml" ds:itemID="{EF7D1564-7A07-4484-99A1-52230F9F4389}"/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108</Words>
  <Application>Microsoft Office PowerPoint</Application>
  <PresentationFormat>Geniş ekran</PresentationFormat>
  <Paragraphs>11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Century Gothic</vt:lpstr>
      <vt:lpstr>Times New Roman</vt:lpstr>
      <vt:lpstr>Office Teması</vt:lpstr>
      <vt:lpstr>Session 8   Tobacco Dependence Treatment in Special Populations                   Dr. Mahmut Talha Uçar, Turkish Green Crescent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Mahmut Talha Uçar</dc:creator>
  <cp:lastModifiedBy>Mahmut Talha Uçar</cp:lastModifiedBy>
  <cp:revision>10</cp:revision>
  <dcterms:created xsi:type="dcterms:W3CDTF">2026-07-10T20:40:49Z</dcterms:created>
  <dcterms:modified xsi:type="dcterms:W3CDTF">2026-07-16T06:26:18Z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